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70" r:id="rId6"/>
    <p:sldMasterId id="214748367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Lst>
  <p:sldSz cy="6858000" cx="12192000"/>
  <p:notesSz cx="6858000" cy="9144000"/>
  <p:embeddedFontLst>
    <p:embeddedFont>
      <p:font typeface="Chango"/>
      <p:regular r:id="rId64"/>
    </p:embeddedFont>
    <p:embeddedFont>
      <p:font typeface="Nunito"/>
      <p:regular r:id="rId65"/>
      <p:bold r:id="rId66"/>
      <p:italic r:id="rId67"/>
      <p:boldItalic r:id="rId68"/>
    </p:embeddedFont>
    <p:embeddedFont>
      <p:font typeface="Arima Madurai Medium"/>
      <p:regular r:id="rId69"/>
      <p:bold r:id="rId70"/>
    </p:embeddedFont>
    <p:embeddedFont>
      <p:font typeface="Jua"/>
      <p:regular r:id="rId71"/>
    </p:embeddedFont>
    <p:embeddedFont>
      <p:font typeface="Oi"/>
      <p:regular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73" roundtripDataSignature="AMtx7mhBRMmKIdIZwkXDrFGD/mcHzRBJy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954A1A9-2ED8-400F-8ED6-2A5E664253D1}">
  <a:tblStyle styleId="{F954A1A9-2ED8-400F-8ED6-2A5E664253D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customschemas.google.com/relationships/presentationmetadata" Target="metadata"/><Relationship Id="rId72" Type="http://schemas.openxmlformats.org/officeDocument/2006/relationships/font" Target="fonts/Oi-regular.fnt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71" Type="http://schemas.openxmlformats.org/officeDocument/2006/relationships/font" Target="fonts/Jua-regular.fntdata"/><Relationship Id="rId70" Type="http://schemas.openxmlformats.org/officeDocument/2006/relationships/font" Target="fonts/ArimaMaduraiMedium-bold.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font" Target="fonts/Chango-regular.fntdata"/><Relationship Id="rId63" Type="http://schemas.openxmlformats.org/officeDocument/2006/relationships/slide" Target="slides/slide55.xml"/><Relationship Id="rId22" Type="http://schemas.openxmlformats.org/officeDocument/2006/relationships/slide" Target="slides/slide14.xml"/><Relationship Id="rId66" Type="http://schemas.openxmlformats.org/officeDocument/2006/relationships/font" Target="fonts/Nunito-bold.fntdata"/><Relationship Id="rId21" Type="http://schemas.openxmlformats.org/officeDocument/2006/relationships/slide" Target="slides/slide13.xml"/><Relationship Id="rId65" Type="http://schemas.openxmlformats.org/officeDocument/2006/relationships/font" Target="fonts/Nunito-regular.fntdata"/><Relationship Id="rId24" Type="http://schemas.openxmlformats.org/officeDocument/2006/relationships/slide" Target="slides/slide16.xml"/><Relationship Id="rId68" Type="http://schemas.openxmlformats.org/officeDocument/2006/relationships/font" Target="fonts/Nunito-boldItalic.fntdata"/><Relationship Id="rId23" Type="http://schemas.openxmlformats.org/officeDocument/2006/relationships/slide" Target="slides/slide15.xml"/><Relationship Id="rId67" Type="http://schemas.openxmlformats.org/officeDocument/2006/relationships/font" Target="fonts/Nunito-italic.fntdata"/><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ArimaMaduraiMedium-regular.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7" name="Shape 1647"/>
        <p:cNvGrpSpPr/>
        <p:nvPr/>
      </p:nvGrpSpPr>
      <p:grpSpPr>
        <a:xfrm>
          <a:off x="0" y="0"/>
          <a:ext cx="0" cy="0"/>
          <a:chOff x="0" y="0"/>
          <a:chExt cx="0" cy="0"/>
        </a:xfrm>
      </p:grpSpPr>
      <p:sp>
        <p:nvSpPr>
          <p:cNvPr id="1648" name="Google Shape;164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9" name="Google Shape;164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3" name="Shape 1783"/>
        <p:cNvGrpSpPr/>
        <p:nvPr/>
      </p:nvGrpSpPr>
      <p:grpSpPr>
        <a:xfrm>
          <a:off x="0" y="0"/>
          <a:ext cx="0" cy="0"/>
          <a:chOff x="0" y="0"/>
          <a:chExt cx="0" cy="0"/>
        </a:xfrm>
      </p:grpSpPr>
      <p:sp>
        <p:nvSpPr>
          <p:cNvPr id="1784" name="Google Shape;1784;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5" name="Google Shape;178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3" name="Shape 1803"/>
        <p:cNvGrpSpPr/>
        <p:nvPr/>
      </p:nvGrpSpPr>
      <p:grpSpPr>
        <a:xfrm>
          <a:off x="0" y="0"/>
          <a:ext cx="0" cy="0"/>
          <a:chOff x="0" y="0"/>
          <a:chExt cx="0" cy="0"/>
        </a:xfrm>
      </p:grpSpPr>
      <p:sp>
        <p:nvSpPr>
          <p:cNvPr id="1804" name="Google Shape;180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5" name="Google Shape;180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3" name="Shape 1823"/>
        <p:cNvGrpSpPr/>
        <p:nvPr/>
      </p:nvGrpSpPr>
      <p:grpSpPr>
        <a:xfrm>
          <a:off x="0" y="0"/>
          <a:ext cx="0" cy="0"/>
          <a:chOff x="0" y="0"/>
          <a:chExt cx="0" cy="0"/>
        </a:xfrm>
      </p:grpSpPr>
      <p:sp>
        <p:nvSpPr>
          <p:cNvPr id="1824" name="Google Shape;1824;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5" name="Google Shape;182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4" name="Shape 1864"/>
        <p:cNvGrpSpPr/>
        <p:nvPr/>
      </p:nvGrpSpPr>
      <p:grpSpPr>
        <a:xfrm>
          <a:off x="0" y="0"/>
          <a:ext cx="0" cy="0"/>
          <a:chOff x="0" y="0"/>
          <a:chExt cx="0" cy="0"/>
        </a:xfrm>
      </p:grpSpPr>
      <p:sp>
        <p:nvSpPr>
          <p:cNvPr id="1865" name="Google Shape;186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6" name="Google Shape;186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5" name="Shape 1875"/>
        <p:cNvGrpSpPr/>
        <p:nvPr/>
      </p:nvGrpSpPr>
      <p:grpSpPr>
        <a:xfrm>
          <a:off x="0" y="0"/>
          <a:ext cx="0" cy="0"/>
          <a:chOff x="0" y="0"/>
          <a:chExt cx="0" cy="0"/>
        </a:xfrm>
      </p:grpSpPr>
      <p:sp>
        <p:nvSpPr>
          <p:cNvPr id="1876" name="Google Shape;1876;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7" name="Google Shape;187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9" name="Shape 1959"/>
        <p:cNvGrpSpPr/>
        <p:nvPr/>
      </p:nvGrpSpPr>
      <p:grpSpPr>
        <a:xfrm>
          <a:off x="0" y="0"/>
          <a:ext cx="0" cy="0"/>
          <a:chOff x="0" y="0"/>
          <a:chExt cx="0" cy="0"/>
        </a:xfrm>
      </p:grpSpPr>
      <p:sp>
        <p:nvSpPr>
          <p:cNvPr id="1960" name="Google Shape;1960;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1" name="Google Shape;196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6" name="Shape 1966"/>
        <p:cNvGrpSpPr/>
        <p:nvPr/>
      </p:nvGrpSpPr>
      <p:grpSpPr>
        <a:xfrm>
          <a:off x="0" y="0"/>
          <a:ext cx="0" cy="0"/>
          <a:chOff x="0" y="0"/>
          <a:chExt cx="0" cy="0"/>
        </a:xfrm>
      </p:grpSpPr>
      <p:sp>
        <p:nvSpPr>
          <p:cNvPr id="1967" name="Google Shape;1967;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8" name="Google Shape;196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4" name="Shape 1974"/>
        <p:cNvGrpSpPr/>
        <p:nvPr/>
      </p:nvGrpSpPr>
      <p:grpSpPr>
        <a:xfrm>
          <a:off x="0" y="0"/>
          <a:ext cx="0" cy="0"/>
          <a:chOff x="0" y="0"/>
          <a:chExt cx="0" cy="0"/>
        </a:xfrm>
      </p:grpSpPr>
      <p:sp>
        <p:nvSpPr>
          <p:cNvPr id="1975" name="Google Shape;1975;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6" name="Google Shape;197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1" name="Shape 1981"/>
        <p:cNvGrpSpPr/>
        <p:nvPr/>
      </p:nvGrpSpPr>
      <p:grpSpPr>
        <a:xfrm>
          <a:off x="0" y="0"/>
          <a:ext cx="0" cy="0"/>
          <a:chOff x="0" y="0"/>
          <a:chExt cx="0" cy="0"/>
        </a:xfrm>
      </p:grpSpPr>
      <p:sp>
        <p:nvSpPr>
          <p:cNvPr id="1982" name="Google Shape;1982;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3" name="Google Shape;198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0" name="Shape 1990"/>
        <p:cNvGrpSpPr/>
        <p:nvPr/>
      </p:nvGrpSpPr>
      <p:grpSpPr>
        <a:xfrm>
          <a:off x="0" y="0"/>
          <a:ext cx="0" cy="0"/>
          <a:chOff x="0" y="0"/>
          <a:chExt cx="0" cy="0"/>
        </a:xfrm>
      </p:grpSpPr>
      <p:sp>
        <p:nvSpPr>
          <p:cNvPr id="1991" name="Google Shape;199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2" name="Google Shape;199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3" name="Shape 1663"/>
        <p:cNvGrpSpPr/>
        <p:nvPr/>
      </p:nvGrpSpPr>
      <p:grpSpPr>
        <a:xfrm>
          <a:off x="0" y="0"/>
          <a:ext cx="0" cy="0"/>
          <a:chOff x="0" y="0"/>
          <a:chExt cx="0" cy="0"/>
        </a:xfrm>
      </p:grpSpPr>
      <p:sp>
        <p:nvSpPr>
          <p:cNvPr id="1664" name="Google Shape;166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5" name="Google Shape;166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7" name="Shape 1997"/>
        <p:cNvGrpSpPr/>
        <p:nvPr/>
      </p:nvGrpSpPr>
      <p:grpSpPr>
        <a:xfrm>
          <a:off x="0" y="0"/>
          <a:ext cx="0" cy="0"/>
          <a:chOff x="0" y="0"/>
          <a:chExt cx="0" cy="0"/>
        </a:xfrm>
      </p:grpSpPr>
      <p:sp>
        <p:nvSpPr>
          <p:cNvPr id="1998" name="Google Shape;1998;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9" name="Google Shape;199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1" name="Shape 2011"/>
        <p:cNvGrpSpPr/>
        <p:nvPr/>
      </p:nvGrpSpPr>
      <p:grpSpPr>
        <a:xfrm>
          <a:off x="0" y="0"/>
          <a:ext cx="0" cy="0"/>
          <a:chOff x="0" y="0"/>
          <a:chExt cx="0" cy="0"/>
        </a:xfrm>
      </p:grpSpPr>
      <p:sp>
        <p:nvSpPr>
          <p:cNvPr id="2012" name="Google Shape;2012;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3" name="Google Shape;201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1" name="Shape 2021"/>
        <p:cNvGrpSpPr/>
        <p:nvPr/>
      </p:nvGrpSpPr>
      <p:grpSpPr>
        <a:xfrm>
          <a:off x="0" y="0"/>
          <a:ext cx="0" cy="0"/>
          <a:chOff x="0" y="0"/>
          <a:chExt cx="0" cy="0"/>
        </a:xfrm>
      </p:grpSpPr>
      <p:sp>
        <p:nvSpPr>
          <p:cNvPr id="2022" name="Google Shape;2022;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3" name="Google Shape;202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0" name="Shape 2030"/>
        <p:cNvGrpSpPr/>
        <p:nvPr/>
      </p:nvGrpSpPr>
      <p:grpSpPr>
        <a:xfrm>
          <a:off x="0" y="0"/>
          <a:ext cx="0" cy="0"/>
          <a:chOff x="0" y="0"/>
          <a:chExt cx="0" cy="0"/>
        </a:xfrm>
      </p:grpSpPr>
      <p:sp>
        <p:nvSpPr>
          <p:cNvPr id="2031" name="Google Shape;203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32" name="Google Shape;203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800"/>
          </a:p>
        </p:txBody>
      </p:sp>
      <p:sp>
        <p:nvSpPr>
          <p:cNvPr id="2033" name="Google Shape;203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1" name="Shape 2041"/>
        <p:cNvGrpSpPr/>
        <p:nvPr/>
      </p:nvGrpSpPr>
      <p:grpSpPr>
        <a:xfrm>
          <a:off x="0" y="0"/>
          <a:ext cx="0" cy="0"/>
          <a:chOff x="0" y="0"/>
          <a:chExt cx="0" cy="0"/>
        </a:xfrm>
      </p:grpSpPr>
      <p:sp>
        <p:nvSpPr>
          <p:cNvPr id="2042" name="Google Shape;204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43" name="Google Shape;204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800"/>
          </a:p>
        </p:txBody>
      </p:sp>
      <p:sp>
        <p:nvSpPr>
          <p:cNvPr id="2044" name="Google Shape;2044;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9" name="Shape 2049"/>
        <p:cNvGrpSpPr/>
        <p:nvPr/>
      </p:nvGrpSpPr>
      <p:grpSpPr>
        <a:xfrm>
          <a:off x="0" y="0"/>
          <a:ext cx="0" cy="0"/>
          <a:chOff x="0" y="0"/>
          <a:chExt cx="0" cy="0"/>
        </a:xfrm>
      </p:grpSpPr>
      <p:sp>
        <p:nvSpPr>
          <p:cNvPr id="2050" name="Google Shape;205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51" name="Google Shape;205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800"/>
          </a:p>
        </p:txBody>
      </p:sp>
      <p:sp>
        <p:nvSpPr>
          <p:cNvPr id="2052" name="Google Shape;2052;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8" name="Shape 2058"/>
        <p:cNvGrpSpPr/>
        <p:nvPr/>
      </p:nvGrpSpPr>
      <p:grpSpPr>
        <a:xfrm>
          <a:off x="0" y="0"/>
          <a:ext cx="0" cy="0"/>
          <a:chOff x="0" y="0"/>
          <a:chExt cx="0" cy="0"/>
        </a:xfrm>
      </p:grpSpPr>
      <p:sp>
        <p:nvSpPr>
          <p:cNvPr id="2059" name="Google Shape;2059;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0" name="Google Shape;206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6" name="Shape 2066"/>
        <p:cNvGrpSpPr/>
        <p:nvPr/>
      </p:nvGrpSpPr>
      <p:grpSpPr>
        <a:xfrm>
          <a:off x="0" y="0"/>
          <a:ext cx="0" cy="0"/>
          <a:chOff x="0" y="0"/>
          <a:chExt cx="0" cy="0"/>
        </a:xfrm>
      </p:grpSpPr>
      <p:sp>
        <p:nvSpPr>
          <p:cNvPr id="2067" name="Google Shape;2067;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8" name="Google Shape;206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5" name="Shape 2075"/>
        <p:cNvGrpSpPr/>
        <p:nvPr/>
      </p:nvGrpSpPr>
      <p:grpSpPr>
        <a:xfrm>
          <a:off x="0" y="0"/>
          <a:ext cx="0" cy="0"/>
          <a:chOff x="0" y="0"/>
          <a:chExt cx="0" cy="0"/>
        </a:xfrm>
      </p:grpSpPr>
      <p:sp>
        <p:nvSpPr>
          <p:cNvPr id="2076" name="Google Shape;2076;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7" name="Google Shape;207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1" name="Shape 2091"/>
        <p:cNvGrpSpPr/>
        <p:nvPr/>
      </p:nvGrpSpPr>
      <p:grpSpPr>
        <a:xfrm>
          <a:off x="0" y="0"/>
          <a:ext cx="0" cy="0"/>
          <a:chOff x="0" y="0"/>
          <a:chExt cx="0" cy="0"/>
        </a:xfrm>
      </p:grpSpPr>
      <p:sp>
        <p:nvSpPr>
          <p:cNvPr id="2092" name="Google Shape;2092;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3" name="Google Shape;209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8" name="Shape 1678"/>
        <p:cNvGrpSpPr/>
        <p:nvPr/>
      </p:nvGrpSpPr>
      <p:grpSpPr>
        <a:xfrm>
          <a:off x="0" y="0"/>
          <a:ext cx="0" cy="0"/>
          <a:chOff x="0" y="0"/>
          <a:chExt cx="0" cy="0"/>
        </a:xfrm>
      </p:grpSpPr>
      <p:sp>
        <p:nvSpPr>
          <p:cNvPr id="1679" name="Google Shape;1679;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0" name="Google Shape;168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8" name="Shape 2098"/>
        <p:cNvGrpSpPr/>
        <p:nvPr/>
      </p:nvGrpSpPr>
      <p:grpSpPr>
        <a:xfrm>
          <a:off x="0" y="0"/>
          <a:ext cx="0" cy="0"/>
          <a:chOff x="0" y="0"/>
          <a:chExt cx="0" cy="0"/>
        </a:xfrm>
      </p:grpSpPr>
      <p:sp>
        <p:nvSpPr>
          <p:cNvPr id="2099" name="Google Shape;2099;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0" name="Google Shape;210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4" name="Shape 2134"/>
        <p:cNvGrpSpPr/>
        <p:nvPr/>
      </p:nvGrpSpPr>
      <p:grpSpPr>
        <a:xfrm>
          <a:off x="0" y="0"/>
          <a:ext cx="0" cy="0"/>
          <a:chOff x="0" y="0"/>
          <a:chExt cx="0" cy="0"/>
        </a:xfrm>
      </p:grpSpPr>
      <p:sp>
        <p:nvSpPr>
          <p:cNvPr id="2135" name="Google Shape;2135;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6" name="Google Shape;2136;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3" name="Shape 2143"/>
        <p:cNvGrpSpPr/>
        <p:nvPr/>
      </p:nvGrpSpPr>
      <p:grpSpPr>
        <a:xfrm>
          <a:off x="0" y="0"/>
          <a:ext cx="0" cy="0"/>
          <a:chOff x="0" y="0"/>
          <a:chExt cx="0" cy="0"/>
        </a:xfrm>
      </p:grpSpPr>
      <p:sp>
        <p:nvSpPr>
          <p:cNvPr id="2144" name="Google Shape;2144;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5" name="Google Shape;214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1" name="Shape 2151"/>
        <p:cNvGrpSpPr/>
        <p:nvPr/>
      </p:nvGrpSpPr>
      <p:grpSpPr>
        <a:xfrm>
          <a:off x="0" y="0"/>
          <a:ext cx="0" cy="0"/>
          <a:chOff x="0" y="0"/>
          <a:chExt cx="0" cy="0"/>
        </a:xfrm>
      </p:grpSpPr>
      <p:sp>
        <p:nvSpPr>
          <p:cNvPr id="2152" name="Google Shape;2152;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3" name="Google Shape;2153;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8" name="Shape 2158"/>
        <p:cNvGrpSpPr/>
        <p:nvPr/>
      </p:nvGrpSpPr>
      <p:grpSpPr>
        <a:xfrm>
          <a:off x="0" y="0"/>
          <a:ext cx="0" cy="0"/>
          <a:chOff x="0" y="0"/>
          <a:chExt cx="0" cy="0"/>
        </a:xfrm>
      </p:grpSpPr>
      <p:sp>
        <p:nvSpPr>
          <p:cNvPr id="2159" name="Google Shape;2159;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0" name="Google Shape;216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9" name="Shape 2169"/>
        <p:cNvGrpSpPr/>
        <p:nvPr/>
      </p:nvGrpSpPr>
      <p:grpSpPr>
        <a:xfrm>
          <a:off x="0" y="0"/>
          <a:ext cx="0" cy="0"/>
          <a:chOff x="0" y="0"/>
          <a:chExt cx="0" cy="0"/>
        </a:xfrm>
      </p:grpSpPr>
      <p:sp>
        <p:nvSpPr>
          <p:cNvPr id="2170" name="Google Shape;2170;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1" name="Google Shape;2171;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6" name="Shape 2176"/>
        <p:cNvGrpSpPr/>
        <p:nvPr/>
      </p:nvGrpSpPr>
      <p:grpSpPr>
        <a:xfrm>
          <a:off x="0" y="0"/>
          <a:ext cx="0" cy="0"/>
          <a:chOff x="0" y="0"/>
          <a:chExt cx="0" cy="0"/>
        </a:xfrm>
      </p:grpSpPr>
      <p:sp>
        <p:nvSpPr>
          <p:cNvPr id="2177" name="Google Shape;2177;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8" name="Google Shape;217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3" name="Shape 2183"/>
        <p:cNvGrpSpPr/>
        <p:nvPr/>
      </p:nvGrpSpPr>
      <p:grpSpPr>
        <a:xfrm>
          <a:off x="0" y="0"/>
          <a:ext cx="0" cy="0"/>
          <a:chOff x="0" y="0"/>
          <a:chExt cx="0" cy="0"/>
        </a:xfrm>
      </p:grpSpPr>
      <p:sp>
        <p:nvSpPr>
          <p:cNvPr id="2184" name="Google Shape;2184;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5" name="Google Shape;218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1" name="Shape 2191"/>
        <p:cNvGrpSpPr/>
        <p:nvPr/>
      </p:nvGrpSpPr>
      <p:grpSpPr>
        <a:xfrm>
          <a:off x="0" y="0"/>
          <a:ext cx="0" cy="0"/>
          <a:chOff x="0" y="0"/>
          <a:chExt cx="0" cy="0"/>
        </a:xfrm>
      </p:grpSpPr>
      <p:sp>
        <p:nvSpPr>
          <p:cNvPr id="2192" name="Google Shape;2192;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3" name="Google Shape;219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6" name="Shape 2206"/>
        <p:cNvGrpSpPr/>
        <p:nvPr/>
      </p:nvGrpSpPr>
      <p:grpSpPr>
        <a:xfrm>
          <a:off x="0" y="0"/>
          <a:ext cx="0" cy="0"/>
          <a:chOff x="0" y="0"/>
          <a:chExt cx="0" cy="0"/>
        </a:xfrm>
      </p:grpSpPr>
      <p:sp>
        <p:nvSpPr>
          <p:cNvPr id="2207" name="Google Shape;2207;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8" name="Google Shape;2208;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0" name="Shape 1690"/>
        <p:cNvGrpSpPr/>
        <p:nvPr/>
      </p:nvGrpSpPr>
      <p:grpSpPr>
        <a:xfrm>
          <a:off x="0" y="0"/>
          <a:ext cx="0" cy="0"/>
          <a:chOff x="0" y="0"/>
          <a:chExt cx="0" cy="0"/>
        </a:xfrm>
      </p:grpSpPr>
      <p:sp>
        <p:nvSpPr>
          <p:cNvPr id="1691" name="Google Shape;169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2" name="Google Shape;169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3" name="Shape 2213"/>
        <p:cNvGrpSpPr/>
        <p:nvPr/>
      </p:nvGrpSpPr>
      <p:grpSpPr>
        <a:xfrm>
          <a:off x="0" y="0"/>
          <a:ext cx="0" cy="0"/>
          <a:chOff x="0" y="0"/>
          <a:chExt cx="0" cy="0"/>
        </a:xfrm>
      </p:grpSpPr>
      <p:sp>
        <p:nvSpPr>
          <p:cNvPr id="2214" name="Google Shape;2214;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5" name="Google Shape;2215;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9" name="Shape 2219"/>
        <p:cNvGrpSpPr/>
        <p:nvPr/>
      </p:nvGrpSpPr>
      <p:grpSpPr>
        <a:xfrm>
          <a:off x="0" y="0"/>
          <a:ext cx="0" cy="0"/>
          <a:chOff x="0" y="0"/>
          <a:chExt cx="0" cy="0"/>
        </a:xfrm>
      </p:grpSpPr>
      <p:sp>
        <p:nvSpPr>
          <p:cNvPr id="2220" name="Google Shape;2220;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1" name="Google Shape;222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6" name="Shape 2226"/>
        <p:cNvGrpSpPr/>
        <p:nvPr/>
      </p:nvGrpSpPr>
      <p:grpSpPr>
        <a:xfrm>
          <a:off x="0" y="0"/>
          <a:ext cx="0" cy="0"/>
          <a:chOff x="0" y="0"/>
          <a:chExt cx="0" cy="0"/>
        </a:xfrm>
      </p:grpSpPr>
      <p:sp>
        <p:nvSpPr>
          <p:cNvPr id="2227" name="Google Shape;2227;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8" name="Google Shape;2228;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3" name="Shape 2233"/>
        <p:cNvGrpSpPr/>
        <p:nvPr/>
      </p:nvGrpSpPr>
      <p:grpSpPr>
        <a:xfrm>
          <a:off x="0" y="0"/>
          <a:ext cx="0" cy="0"/>
          <a:chOff x="0" y="0"/>
          <a:chExt cx="0" cy="0"/>
        </a:xfrm>
      </p:grpSpPr>
      <p:sp>
        <p:nvSpPr>
          <p:cNvPr id="2234" name="Google Shape;2234;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5" name="Google Shape;2235;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3" name="Shape 2243"/>
        <p:cNvGrpSpPr/>
        <p:nvPr/>
      </p:nvGrpSpPr>
      <p:grpSpPr>
        <a:xfrm>
          <a:off x="0" y="0"/>
          <a:ext cx="0" cy="0"/>
          <a:chOff x="0" y="0"/>
          <a:chExt cx="0" cy="0"/>
        </a:xfrm>
      </p:grpSpPr>
      <p:sp>
        <p:nvSpPr>
          <p:cNvPr id="2244" name="Google Shape;224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5" name="Google Shape;2245;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đây đều là ĐV trong sách đỏ VN</a:t>
            </a:r>
            <a:endParaRPr/>
          </a:p>
        </p:txBody>
      </p:sp>
      <p:sp>
        <p:nvSpPr>
          <p:cNvPr id="2246" name="Google Shape;2246;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8" name="Shape 2258"/>
        <p:cNvGrpSpPr/>
        <p:nvPr/>
      </p:nvGrpSpPr>
      <p:grpSpPr>
        <a:xfrm>
          <a:off x="0" y="0"/>
          <a:ext cx="0" cy="0"/>
          <a:chOff x="0" y="0"/>
          <a:chExt cx="0" cy="0"/>
        </a:xfrm>
      </p:grpSpPr>
      <p:sp>
        <p:nvSpPr>
          <p:cNvPr id="2259" name="Google Shape;2259;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0" name="Google Shape;2260;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5" name="Shape 2265"/>
        <p:cNvGrpSpPr/>
        <p:nvPr/>
      </p:nvGrpSpPr>
      <p:grpSpPr>
        <a:xfrm>
          <a:off x="0" y="0"/>
          <a:ext cx="0" cy="0"/>
          <a:chOff x="0" y="0"/>
          <a:chExt cx="0" cy="0"/>
        </a:xfrm>
      </p:grpSpPr>
      <p:sp>
        <p:nvSpPr>
          <p:cNvPr id="2266" name="Google Shape;2266;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7" name="Google Shape;2267;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1" name="Shape 2271"/>
        <p:cNvGrpSpPr/>
        <p:nvPr/>
      </p:nvGrpSpPr>
      <p:grpSpPr>
        <a:xfrm>
          <a:off x="0" y="0"/>
          <a:ext cx="0" cy="0"/>
          <a:chOff x="0" y="0"/>
          <a:chExt cx="0" cy="0"/>
        </a:xfrm>
      </p:grpSpPr>
      <p:sp>
        <p:nvSpPr>
          <p:cNvPr id="2272" name="Google Shape;2272;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3" name="Google Shape;2273;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Thực trạng rừng của chúng ta như thế nào?</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1" name="Shape 2281"/>
        <p:cNvGrpSpPr/>
        <p:nvPr/>
      </p:nvGrpSpPr>
      <p:grpSpPr>
        <a:xfrm>
          <a:off x="0" y="0"/>
          <a:ext cx="0" cy="0"/>
          <a:chOff x="0" y="0"/>
          <a:chExt cx="0" cy="0"/>
        </a:xfrm>
      </p:grpSpPr>
      <p:sp>
        <p:nvSpPr>
          <p:cNvPr id="2282" name="Google Shape;2282;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3" name="Google Shape;2283;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4" name="Shape 2294"/>
        <p:cNvGrpSpPr/>
        <p:nvPr/>
      </p:nvGrpSpPr>
      <p:grpSpPr>
        <a:xfrm>
          <a:off x="0" y="0"/>
          <a:ext cx="0" cy="0"/>
          <a:chOff x="0" y="0"/>
          <a:chExt cx="0" cy="0"/>
        </a:xfrm>
      </p:grpSpPr>
      <p:sp>
        <p:nvSpPr>
          <p:cNvPr id="2295" name="Google Shape;2295;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6" name="Google Shape;2296;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7" name="Google Shape;2297;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4" name="Shape 1714"/>
        <p:cNvGrpSpPr/>
        <p:nvPr/>
      </p:nvGrpSpPr>
      <p:grpSpPr>
        <a:xfrm>
          <a:off x="0" y="0"/>
          <a:ext cx="0" cy="0"/>
          <a:chOff x="0" y="0"/>
          <a:chExt cx="0" cy="0"/>
        </a:xfrm>
      </p:grpSpPr>
      <p:sp>
        <p:nvSpPr>
          <p:cNvPr id="1715" name="Google Shape;171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6" name="Google Shape;171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1" name="Shape 2301"/>
        <p:cNvGrpSpPr/>
        <p:nvPr/>
      </p:nvGrpSpPr>
      <p:grpSpPr>
        <a:xfrm>
          <a:off x="0" y="0"/>
          <a:ext cx="0" cy="0"/>
          <a:chOff x="0" y="0"/>
          <a:chExt cx="0" cy="0"/>
        </a:xfrm>
      </p:grpSpPr>
      <p:sp>
        <p:nvSpPr>
          <p:cNvPr id="2302" name="Google Shape;2302;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3" name="Google Shape;2303;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9" name="Shape 2309"/>
        <p:cNvGrpSpPr/>
        <p:nvPr/>
      </p:nvGrpSpPr>
      <p:grpSpPr>
        <a:xfrm>
          <a:off x="0" y="0"/>
          <a:ext cx="0" cy="0"/>
          <a:chOff x="0" y="0"/>
          <a:chExt cx="0" cy="0"/>
        </a:xfrm>
      </p:grpSpPr>
      <p:sp>
        <p:nvSpPr>
          <p:cNvPr id="2310" name="Google Shape;2310;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1" name="Google Shape;2311;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6" name="Shape 2316"/>
        <p:cNvGrpSpPr/>
        <p:nvPr/>
      </p:nvGrpSpPr>
      <p:grpSpPr>
        <a:xfrm>
          <a:off x="0" y="0"/>
          <a:ext cx="0" cy="0"/>
          <a:chOff x="0" y="0"/>
          <a:chExt cx="0" cy="0"/>
        </a:xfrm>
      </p:grpSpPr>
      <p:sp>
        <p:nvSpPr>
          <p:cNvPr id="2317" name="Google Shape;2317;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8" name="Google Shape;2318;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2" name="Shape 2322"/>
        <p:cNvGrpSpPr/>
        <p:nvPr/>
      </p:nvGrpSpPr>
      <p:grpSpPr>
        <a:xfrm>
          <a:off x="0" y="0"/>
          <a:ext cx="0" cy="0"/>
          <a:chOff x="0" y="0"/>
          <a:chExt cx="0" cy="0"/>
        </a:xfrm>
      </p:grpSpPr>
      <p:sp>
        <p:nvSpPr>
          <p:cNvPr id="2323" name="Google Shape;2323;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4" name="Google Shape;2324;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0" name="Shape 2330"/>
        <p:cNvGrpSpPr/>
        <p:nvPr/>
      </p:nvGrpSpPr>
      <p:grpSpPr>
        <a:xfrm>
          <a:off x="0" y="0"/>
          <a:ext cx="0" cy="0"/>
          <a:chOff x="0" y="0"/>
          <a:chExt cx="0" cy="0"/>
        </a:xfrm>
      </p:grpSpPr>
      <p:sp>
        <p:nvSpPr>
          <p:cNvPr id="2331" name="Google Shape;2331;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2" name="Google Shape;2332;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7" name="Shape 2337"/>
        <p:cNvGrpSpPr/>
        <p:nvPr/>
      </p:nvGrpSpPr>
      <p:grpSpPr>
        <a:xfrm>
          <a:off x="0" y="0"/>
          <a:ext cx="0" cy="0"/>
          <a:chOff x="0" y="0"/>
          <a:chExt cx="0" cy="0"/>
        </a:xfrm>
      </p:grpSpPr>
      <p:sp>
        <p:nvSpPr>
          <p:cNvPr id="2338" name="Google Shape;2338;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9" name="Google Shape;2339;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0" name="Shape 1730"/>
        <p:cNvGrpSpPr/>
        <p:nvPr/>
      </p:nvGrpSpPr>
      <p:grpSpPr>
        <a:xfrm>
          <a:off x="0" y="0"/>
          <a:ext cx="0" cy="0"/>
          <a:chOff x="0" y="0"/>
          <a:chExt cx="0" cy="0"/>
        </a:xfrm>
      </p:grpSpPr>
      <p:sp>
        <p:nvSpPr>
          <p:cNvPr id="1731" name="Google Shape;1731;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2" name="Google Shape;173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6" name="Shape 1746"/>
        <p:cNvGrpSpPr/>
        <p:nvPr/>
      </p:nvGrpSpPr>
      <p:grpSpPr>
        <a:xfrm>
          <a:off x="0" y="0"/>
          <a:ext cx="0" cy="0"/>
          <a:chOff x="0" y="0"/>
          <a:chExt cx="0" cy="0"/>
        </a:xfrm>
      </p:grpSpPr>
      <p:sp>
        <p:nvSpPr>
          <p:cNvPr id="1747" name="Google Shape;174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8" name="Google Shape;174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8" name="Shape 1758"/>
        <p:cNvGrpSpPr/>
        <p:nvPr/>
      </p:nvGrpSpPr>
      <p:grpSpPr>
        <a:xfrm>
          <a:off x="0" y="0"/>
          <a:ext cx="0" cy="0"/>
          <a:chOff x="0" y="0"/>
          <a:chExt cx="0" cy="0"/>
        </a:xfrm>
      </p:grpSpPr>
      <p:sp>
        <p:nvSpPr>
          <p:cNvPr id="1759" name="Google Shape;175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0" name="Google Shape;176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6" name="Shape 1776"/>
        <p:cNvGrpSpPr/>
        <p:nvPr/>
      </p:nvGrpSpPr>
      <p:grpSpPr>
        <a:xfrm>
          <a:off x="0" y="0"/>
          <a:ext cx="0" cy="0"/>
          <a:chOff x="0" y="0"/>
          <a:chExt cx="0" cy="0"/>
        </a:xfrm>
      </p:grpSpPr>
      <p:sp>
        <p:nvSpPr>
          <p:cNvPr id="1777" name="Google Shape;1777;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8" name="Google Shape;177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grpSp>
        <p:nvGrpSpPr>
          <p:cNvPr id="16" name="Google Shape;16;p57"/>
          <p:cNvGrpSpPr/>
          <p:nvPr/>
        </p:nvGrpSpPr>
        <p:grpSpPr>
          <a:xfrm>
            <a:off x="1" y="2054149"/>
            <a:ext cx="12192107" cy="6807179"/>
            <a:chOff x="0" y="3540000"/>
            <a:chExt cx="2871975" cy="1603500"/>
          </a:xfrm>
        </p:grpSpPr>
        <p:sp>
          <p:nvSpPr>
            <p:cNvPr id="17" name="Google Shape;17;p57"/>
            <p:cNvSpPr/>
            <p:nvPr/>
          </p:nvSpPr>
          <p:spPr>
            <a:xfrm>
              <a:off x="0" y="4078550"/>
              <a:ext cx="2871975" cy="1064950"/>
            </a:xfrm>
            <a:custGeom>
              <a:rect b="b" l="l" r="r" t="t"/>
              <a:pathLst>
                <a:path extrusionOk="0" h="42598" w="114879">
                  <a:moveTo>
                    <a:pt x="61209" y="12852"/>
                  </a:moveTo>
                  <a:cubicBezTo>
                    <a:pt x="61220" y="12863"/>
                    <a:pt x="61220" y="12870"/>
                    <a:pt x="61218" y="12870"/>
                  </a:cubicBezTo>
                  <a:cubicBezTo>
                    <a:pt x="61215" y="12870"/>
                    <a:pt x="61211" y="12865"/>
                    <a:pt x="61209" y="12852"/>
                  </a:cubicBezTo>
                  <a:close/>
                  <a:moveTo>
                    <a:pt x="45649" y="0"/>
                  </a:moveTo>
                  <a:cubicBezTo>
                    <a:pt x="45299" y="0"/>
                    <a:pt x="45128" y="308"/>
                    <a:pt x="45128" y="308"/>
                  </a:cubicBezTo>
                  <a:cubicBezTo>
                    <a:pt x="45128" y="308"/>
                    <a:pt x="44551" y="87"/>
                    <a:pt x="44093" y="87"/>
                  </a:cubicBezTo>
                  <a:cubicBezTo>
                    <a:pt x="43677" y="87"/>
                    <a:pt x="43359" y="269"/>
                    <a:pt x="43656" y="963"/>
                  </a:cubicBezTo>
                  <a:cubicBezTo>
                    <a:pt x="43508" y="938"/>
                    <a:pt x="43382" y="926"/>
                    <a:pt x="43275" y="926"/>
                  </a:cubicBezTo>
                  <a:cubicBezTo>
                    <a:pt x="42262" y="926"/>
                    <a:pt x="42996" y="1983"/>
                    <a:pt x="43273" y="2489"/>
                  </a:cubicBezTo>
                  <a:cubicBezTo>
                    <a:pt x="42634" y="2588"/>
                    <a:pt x="41209" y="2739"/>
                    <a:pt x="42203" y="3627"/>
                  </a:cubicBezTo>
                  <a:cubicBezTo>
                    <a:pt x="42150" y="3657"/>
                    <a:pt x="42099" y="3669"/>
                    <a:pt x="42048" y="3669"/>
                  </a:cubicBezTo>
                  <a:cubicBezTo>
                    <a:pt x="41824" y="3669"/>
                    <a:pt x="41588" y="3437"/>
                    <a:pt x="41076" y="3437"/>
                  </a:cubicBezTo>
                  <a:cubicBezTo>
                    <a:pt x="40983" y="3437"/>
                    <a:pt x="40881" y="3444"/>
                    <a:pt x="40768" y="3463"/>
                  </a:cubicBezTo>
                  <a:cubicBezTo>
                    <a:pt x="41165" y="2902"/>
                    <a:pt x="40812" y="2756"/>
                    <a:pt x="40338" y="2756"/>
                  </a:cubicBezTo>
                  <a:cubicBezTo>
                    <a:pt x="39826" y="2756"/>
                    <a:pt x="39172" y="2927"/>
                    <a:pt x="39172" y="2927"/>
                  </a:cubicBezTo>
                  <a:cubicBezTo>
                    <a:pt x="39172" y="2927"/>
                    <a:pt x="38480" y="1848"/>
                    <a:pt x="37749" y="1848"/>
                  </a:cubicBezTo>
                  <a:cubicBezTo>
                    <a:pt x="37447" y="1848"/>
                    <a:pt x="37139" y="2031"/>
                    <a:pt x="36869" y="2551"/>
                  </a:cubicBezTo>
                  <a:cubicBezTo>
                    <a:pt x="36683" y="2416"/>
                    <a:pt x="36479" y="2358"/>
                    <a:pt x="36287" y="2358"/>
                  </a:cubicBezTo>
                  <a:cubicBezTo>
                    <a:pt x="35648" y="2358"/>
                    <a:pt x="35132" y="2994"/>
                    <a:pt x="35790" y="3556"/>
                  </a:cubicBezTo>
                  <a:cubicBezTo>
                    <a:pt x="35297" y="3570"/>
                    <a:pt x="33318" y="3977"/>
                    <a:pt x="34785" y="4417"/>
                  </a:cubicBezTo>
                  <a:cubicBezTo>
                    <a:pt x="34748" y="4415"/>
                    <a:pt x="34711" y="4414"/>
                    <a:pt x="34676" y="4414"/>
                  </a:cubicBezTo>
                  <a:cubicBezTo>
                    <a:pt x="33447" y="4414"/>
                    <a:pt x="33958" y="5625"/>
                    <a:pt x="34723" y="6003"/>
                  </a:cubicBezTo>
                  <a:cubicBezTo>
                    <a:pt x="34718" y="6003"/>
                    <a:pt x="34712" y="6003"/>
                    <a:pt x="34707" y="6003"/>
                  </a:cubicBezTo>
                  <a:cubicBezTo>
                    <a:pt x="34092" y="6003"/>
                    <a:pt x="32188" y="6241"/>
                    <a:pt x="32817" y="7166"/>
                  </a:cubicBezTo>
                  <a:cubicBezTo>
                    <a:pt x="32450" y="7252"/>
                    <a:pt x="30143" y="7619"/>
                    <a:pt x="31428" y="8236"/>
                  </a:cubicBezTo>
                  <a:cubicBezTo>
                    <a:pt x="31396" y="8232"/>
                    <a:pt x="31362" y="8230"/>
                    <a:pt x="31327" y="8230"/>
                  </a:cubicBezTo>
                  <a:cubicBezTo>
                    <a:pt x="30669" y="8230"/>
                    <a:pt x="29554" y="8979"/>
                    <a:pt x="30526" y="9321"/>
                  </a:cubicBezTo>
                  <a:cubicBezTo>
                    <a:pt x="30119" y="9421"/>
                    <a:pt x="30111" y="9640"/>
                    <a:pt x="29946" y="9922"/>
                  </a:cubicBezTo>
                  <a:cubicBezTo>
                    <a:pt x="30223" y="9946"/>
                    <a:pt x="30496" y="10087"/>
                    <a:pt x="30787" y="10087"/>
                  </a:cubicBezTo>
                  <a:cubicBezTo>
                    <a:pt x="30821" y="10087"/>
                    <a:pt x="30856" y="10085"/>
                    <a:pt x="30891" y="10081"/>
                  </a:cubicBezTo>
                  <a:lnTo>
                    <a:pt x="30891" y="10081"/>
                  </a:lnTo>
                  <a:cubicBezTo>
                    <a:pt x="30390" y="10475"/>
                    <a:pt x="30421" y="11096"/>
                    <a:pt x="30984" y="11351"/>
                  </a:cubicBezTo>
                  <a:cubicBezTo>
                    <a:pt x="30597" y="11501"/>
                    <a:pt x="30642" y="12068"/>
                    <a:pt x="30678" y="12098"/>
                  </a:cubicBezTo>
                  <a:cubicBezTo>
                    <a:pt x="30547" y="12062"/>
                    <a:pt x="30412" y="12042"/>
                    <a:pt x="30279" y="12042"/>
                  </a:cubicBezTo>
                  <a:cubicBezTo>
                    <a:pt x="29924" y="12042"/>
                    <a:pt x="29586" y="12181"/>
                    <a:pt x="29395" y="12499"/>
                  </a:cubicBezTo>
                  <a:cubicBezTo>
                    <a:pt x="29247" y="12368"/>
                    <a:pt x="29104" y="12308"/>
                    <a:pt x="28971" y="12308"/>
                  </a:cubicBezTo>
                  <a:cubicBezTo>
                    <a:pt x="28716" y="12308"/>
                    <a:pt x="28495" y="12527"/>
                    <a:pt x="28330" y="12889"/>
                  </a:cubicBezTo>
                  <a:cubicBezTo>
                    <a:pt x="28387" y="12399"/>
                    <a:pt x="28198" y="11977"/>
                    <a:pt x="27800" y="11977"/>
                  </a:cubicBezTo>
                  <a:cubicBezTo>
                    <a:pt x="27709" y="11977"/>
                    <a:pt x="27607" y="11999"/>
                    <a:pt x="27494" y="12049"/>
                  </a:cubicBezTo>
                  <a:cubicBezTo>
                    <a:pt x="27434" y="11712"/>
                    <a:pt x="27093" y="11440"/>
                    <a:pt x="26833" y="11440"/>
                  </a:cubicBezTo>
                  <a:cubicBezTo>
                    <a:pt x="26682" y="11440"/>
                    <a:pt x="26559" y="11531"/>
                    <a:pt x="26534" y="11755"/>
                  </a:cubicBezTo>
                  <a:cubicBezTo>
                    <a:pt x="26502" y="11751"/>
                    <a:pt x="26470" y="11749"/>
                    <a:pt x="26438" y="11749"/>
                  </a:cubicBezTo>
                  <a:cubicBezTo>
                    <a:pt x="25756" y="11749"/>
                    <a:pt x="25212" y="12646"/>
                    <a:pt x="26086" y="12912"/>
                  </a:cubicBezTo>
                  <a:cubicBezTo>
                    <a:pt x="25507" y="13286"/>
                    <a:pt x="24991" y="13880"/>
                    <a:pt x="24872" y="14565"/>
                  </a:cubicBezTo>
                  <a:cubicBezTo>
                    <a:pt x="24553" y="14731"/>
                    <a:pt x="24228" y="14952"/>
                    <a:pt x="23897" y="15105"/>
                  </a:cubicBezTo>
                  <a:cubicBezTo>
                    <a:pt x="24219" y="14636"/>
                    <a:pt x="23985" y="14188"/>
                    <a:pt x="23541" y="14188"/>
                  </a:cubicBezTo>
                  <a:cubicBezTo>
                    <a:pt x="23438" y="14188"/>
                    <a:pt x="23325" y="14212"/>
                    <a:pt x="23205" y="14265"/>
                  </a:cubicBezTo>
                  <a:cubicBezTo>
                    <a:pt x="22978" y="13868"/>
                    <a:pt x="22570" y="13648"/>
                    <a:pt x="22120" y="13648"/>
                  </a:cubicBezTo>
                  <a:cubicBezTo>
                    <a:pt x="22103" y="13648"/>
                    <a:pt x="22086" y="13649"/>
                    <a:pt x="22069" y="13649"/>
                  </a:cubicBezTo>
                  <a:cubicBezTo>
                    <a:pt x="22429" y="13041"/>
                    <a:pt x="22343" y="12496"/>
                    <a:pt x="21727" y="12496"/>
                  </a:cubicBezTo>
                  <a:cubicBezTo>
                    <a:pt x="21606" y="12496"/>
                    <a:pt x="21465" y="12517"/>
                    <a:pt x="21304" y="12562"/>
                  </a:cubicBezTo>
                  <a:cubicBezTo>
                    <a:pt x="21406" y="12094"/>
                    <a:pt x="21500" y="11366"/>
                    <a:pt x="21024" y="11366"/>
                  </a:cubicBezTo>
                  <a:cubicBezTo>
                    <a:pt x="20940" y="11366"/>
                    <a:pt x="20839" y="11388"/>
                    <a:pt x="20717" y="11439"/>
                  </a:cubicBezTo>
                  <a:cubicBezTo>
                    <a:pt x="21052" y="10881"/>
                    <a:pt x="21230" y="9814"/>
                    <a:pt x="20411" y="9814"/>
                  </a:cubicBezTo>
                  <a:cubicBezTo>
                    <a:pt x="20358" y="9814"/>
                    <a:pt x="20301" y="9819"/>
                    <a:pt x="20239" y="9828"/>
                  </a:cubicBezTo>
                  <a:cubicBezTo>
                    <a:pt x="20364" y="9189"/>
                    <a:pt x="20101" y="8676"/>
                    <a:pt x="19458" y="8676"/>
                  </a:cubicBezTo>
                  <a:cubicBezTo>
                    <a:pt x="19414" y="8676"/>
                    <a:pt x="19369" y="8678"/>
                    <a:pt x="19321" y="8683"/>
                  </a:cubicBezTo>
                  <a:cubicBezTo>
                    <a:pt x="19488" y="8164"/>
                    <a:pt x="19213" y="7414"/>
                    <a:pt x="18657" y="7414"/>
                  </a:cubicBezTo>
                  <a:cubicBezTo>
                    <a:pt x="18597" y="7414"/>
                    <a:pt x="18534" y="7422"/>
                    <a:pt x="18468" y="7441"/>
                  </a:cubicBezTo>
                  <a:cubicBezTo>
                    <a:pt x="18361" y="7209"/>
                    <a:pt x="18208" y="7114"/>
                    <a:pt x="18051" y="7114"/>
                  </a:cubicBezTo>
                  <a:cubicBezTo>
                    <a:pt x="17735" y="7114"/>
                    <a:pt x="17402" y="7498"/>
                    <a:pt x="17393" y="7917"/>
                  </a:cubicBezTo>
                  <a:cubicBezTo>
                    <a:pt x="17302" y="7904"/>
                    <a:pt x="17213" y="7898"/>
                    <a:pt x="17127" y="7898"/>
                  </a:cubicBezTo>
                  <a:cubicBezTo>
                    <a:pt x="16467" y="7898"/>
                    <a:pt x="15983" y="8275"/>
                    <a:pt x="15939" y="8989"/>
                  </a:cubicBezTo>
                  <a:cubicBezTo>
                    <a:pt x="15737" y="8914"/>
                    <a:pt x="15498" y="8871"/>
                    <a:pt x="15258" y="8871"/>
                  </a:cubicBezTo>
                  <a:cubicBezTo>
                    <a:pt x="14708" y="8871"/>
                    <a:pt x="14156" y="9097"/>
                    <a:pt x="14060" y="9679"/>
                  </a:cubicBezTo>
                  <a:lnTo>
                    <a:pt x="14060" y="9679"/>
                  </a:lnTo>
                  <a:cubicBezTo>
                    <a:pt x="14065" y="9647"/>
                    <a:pt x="14092" y="9381"/>
                    <a:pt x="14114" y="9319"/>
                  </a:cubicBezTo>
                  <a:cubicBezTo>
                    <a:pt x="13963" y="9246"/>
                    <a:pt x="13838" y="9215"/>
                    <a:pt x="13732" y="9215"/>
                  </a:cubicBezTo>
                  <a:cubicBezTo>
                    <a:pt x="13217" y="9215"/>
                    <a:pt x="13152" y="9949"/>
                    <a:pt x="12675" y="10149"/>
                  </a:cubicBezTo>
                  <a:cubicBezTo>
                    <a:pt x="12506" y="10220"/>
                    <a:pt x="12304" y="10242"/>
                    <a:pt x="12081" y="10242"/>
                  </a:cubicBezTo>
                  <a:cubicBezTo>
                    <a:pt x="11712" y="10242"/>
                    <a:pt x="11287" y="10181"/>
                    <a:pt x="10868" y="10181"/>
                  </a:cubicBezTo>
                  <a:cubicBezTo>
                    <a:pt x="10543" y="10181"/>
                    <a:pt x="10222" y="10217"/>
                    <a:pt x="9933" y="10347"/>
                  </a:cubicBezTo>
                  <a:cubicBezTo>
                    <a:pt x="9874" y="9843"/>
                    <a:pt x="9501" y="9269"/>
                    <a:pt x="9003" y="9269"/>
                  </a:cubicBezTo>
                  <a:cubicBezTo>
                    <a:pt x="8937" y="9269"/>
                    <a:pt x="8869" y="9279"/>
                    <a:pt x="8799" y="9301"/>
                  </a:cubicBezTo>
                  <a:cubicBezTo>
                    <a:pt x="8553" y="8823"/>
                    <a:pt x="8098" y="8307"/>
                    <a:pt x="7568" y="8246"/>
                  </a:cubicBezTo>
                  <a:lnTo>
                    <a:pt x="7568" y="8246"/>
                  </a:lnTo>
                  <a:cubicBezTo>
                    <a:pt x="7574" y="8351"/>
                    <a:pt x="7564" y="8481"/>
                    <a:pt x="7561" y="8591"/>
                  </a:cubicBezTo>
                  <a:cubicBezTo>
                    <a:pt x="7364" y="8190"/>
                    <a:pt x="6747" y="7803"/>
                    <a:pt x="6309" y="7803"/>
                  </a:cubicBezTo>
                  <a:cubicBezTo>
                    <a:pt x="6000" y="7803"/>
                    <a:pt x="5781" y="7997"/>
                    <a:pt x="5864" y="8517"/>
                  </a:cubicBezTo>
                  <a:cubicBezTo>
                    <a:pt x="5787" y="8486"/>
                    <a:pt x="5728" y="8386"/>
                    <a:pt x="5648" y="8378"/>
                  </a:cubicBezTo>
                  <a:cubicBezTo>
                    <a:pt x="5348" y="8646"/>
                    <a:pt x="5273" y="8990"/>
                    <a:pt x="5491" y="9287"/>
                  </a:cubicBezTo>
                  <a:cubicBezTo>
                    <a:pt x="4775" y="9440"/>
                    <a:pt x="4277" y="10074"/>
                    <a:pt x="4955" y="10593"/>
                  </a:cubicBezTo>
                  <a:cubicBezTo>
                    <a:pt x="4858" y="10570"/>
                    <a:pt x="4767" y="10559"/>
                    <a:pt x="4683" y="10559"/>
                  </a:cubicBezTo>
                  <a:cubicBezTo>
                    <a:pt x="4212" y="10559"/>
                    <a:pt x="3969" y="10903"/>
                    <a:pt x="4192" y="11429"/>
                  </a:cubicBezTo>
                  <a:cubicBezTo>
                    <a:pt x="3452" y="11639"/>
                    <a:pt x="2348" y="11318"/>
                    <a:pt x="2509" y="12504"/>
                  </a:cubicBezTo>
                  <a:cubicBezTo>
                    <a:pt x="2277" y="12428"/>
                    <a:pt x="1863" y="12325"/>
                    <a:pt x="1512" y="12325"/>
                  </a:cubicBezTo>
                  <a:cubicBezTo>
                    <a:pt x="1137" y="12325"/>
                    <a:pt x="833" y="12443"/>
                    <a:pt x="899" y="12840"/>
                  </a:cubicBezTo>
                  <a:lnTo>
                    <a:pt x="899" y="12840"/>
                  </a:lnTo>
                  <a:cubicBezTo>
                    <a:pt x="739" y="12676"/>
                    <a:pt x="568" y="12592"/>
                    <a:pt x="395" y="12592"/>
                  </a:cubicBezTo>
                  <a:cubicBezTo>
                    <a:pt x="263" y="12592"/>
                    <a:pt x="130" y="12641"/>
                    <a:pt x="0" y="12743"/>
                  </a:cubicBezTo>
                  <a:lnTo>
                    <a:pt x="0" y="42597"/>
                  </a:lnTo>
                  <a:lnTo>
                    <a:pt x="114878" y="42597"/>
                  </a:lnTo>
                  <a:lnTo>
                    <a:pt x="114878" y="3572"/>
                  </a:lnTo>
                  <a:cubicBezTo>
                    <a:pt x="114313" y="3138"/>
                    <a:pt x="113920" y="2548"/>
                    <a:pt x="113197" y="2362"/>
                  </a:cubicBezTo>
                  <a:cubicBezTo>
                    <a:pt x="113106" y="2339"/>
                    <a:pt x="113021" y="2329"/>
                    <a:pt x="112941" y="2329"/>
                  </a:cubicBezTo>
                  <a:cubicBezTo>
                    <a:pt x="112443" y="2329"/>
                    <a:pt x="112143" y="2722"/>
                    <a:pt x="111852" y="2722"/>
                  </a:cubicBezTo>
                  <a:cubicBezTo>
                    <a:pt x="111843" y="2722"/>
                    <a:pt x="111835" y="2722"/>
                    <a:pt x="111827" y="2721"/>
                  </a:cubicBezTo>
                  <a:cubicBezTo>
                    <a:pt x="111287" y="2680"/>
                    <a:pt x="110610" y="1789"/>
                    <a:pt x="109996" y="1789"/>
                  </a:cubicBezTo>
                  <a:cubicBezTo>
                    <a:pt x="109782" y="1789"/>
                    <a:pt x="109576" y="1897"/>
                    <a:pt x="109386" y="2188"/>
                  </a:cubicBezTo>
                  <a:cubicBezTo>
                    <a:pt x="109022" y="1790"/>
                    <a:pt x="108487" y="1418"/>
                    <a:pt x="107964" y="1418"/>
                  </a:cubicBezTo>
                  <a:cubicBezTo>
                    <a:pt x="107777" y="1418"/>
                    <a:pt x="107592" y="1466"/>
                    <a:pt x="107416" y="1577"/>
                  </a:cubicBezTo>
                  <a:cubicBezTo>
                    <a:pt x="107229" y="1166"/>
                    <a:pt x="106977" y="492"/>
                    <a:pt x="106557" y="263"/>
                  </a:cubicBezTo>
                  <a:cubicBezTo>
                    <a:pt x="106389" y="170"/>
                    <a:pt x="106264" y="137"/>
                    <a:pt x="106160" y="137"/>
                  </a:cubicBezTo>
                  <a:cubicBezTo>
                    <a:pt x="105920" y="137"/>
                    <a:pt x="105793" y="311"/>
                    <a:pt x="105501" y="311"/>
                  </a:cubicBezTo>
                  <a:cubicBezTo>
                    <a:pt x="105479" y="311"/>
                    <a:pt x="105455" y="310"/>
                    <a:pt x="105430" y="308"/>
                  </a:cubicBezTo>
                  <a:cubicBezTo>
                    <a:pt x="105149" y="282"/>
                    <a:pt x="104600" y="69"/>
                    <a:pt x="104220" y="69"/>
                  </a:cubicBezTo>
                  <a:cubicBezTo>
                    <a:pt x="103863" y="69"/>
                    <a:pt x="103656" y="256"/>
                    <a:pt x="103958" y="963"/>
                  </a:cubicBezTo>
                  <a:cubicBezTo>
                    <a:pt x="103810" y="938"/>
                    <a:pt x="103684" y="926"/>
                    <a:pt x="103577" y="926"/>
                  </a:cubicBezTo>
                  <a:cubicBezTo>
                    <a:pt x="102563" y="926"/>
                    <a:pt x="103297" y="1983"/>
                    <a:pt x="103574" y="2489"/>
                  </a:cubicBezTo>
                  <a:cubicBezTo>
                    <a:pt x="102936" y="2588"/>
                    <a:pt x="101510" y="2739"/>
                    <a:pt x="102504" y="3627"/>
                  </a:cubicBezTo>
                  <a:cubicBezTo>
                    <a:pt x="102451" y="3657"/>
                    <a:pt x="102400" y="3669"/>
                    <a:pt x="102349" y="3669"/>
                  </a:cubicBezTo>
                  <a:cubicBezTo>
                    <a:pt x="102126" y="3669"/>
                    <a:pt x="101890" y="3437"/>
                    <a:pt x="101378" y="3437"/>
                  </a:cubicBezTo>
                  <a:cubicBezTo>
                    <a:pt x="101285" y="3437"/>
                    <a:pt x="101183" y="3444"/>
                    <a:pt x="101070" y="3463"/>
                  </a:cubicBezTo>
                  <a:cubicBezTo>
                    <a:pt x="101896" y="2296"/>
                    <a:pt x="100126" y="2615"/>
                    <a:pt x="99687" y="2506"/>
                  </a:cubicBezTo>
                  <a:cubicBezTo>
                    <a:pt x="99287" y="2406"/>
                    <a:pt x="98437" y="1776"/>
                    <a:pt x="97832" y="1776"/>
                  </a:cubicBezTo>
                  <a:cubicBezTo>
                    <a:pt x="97498" y="1776"/>
                    <a:pt x="97238" y="1969"/>
                    <a:pt x="97172" y="2551"/>
                  </a:cubicBezTo>
                  <a:cubicBezTo>
                    <a:pt x="96985" y="2416"/>
                    <a:pt x="96781" y="2358"/>
                    <a:pt x="96589" y="2358"/>
                  </a:cubicBezTo>
                  <a:cubicBezTo>
                    <a:pt x="95950" y="2358"/>
                    <a:pt x="95435" y="2994"/>
                    <a:pt x="96093" y="3556"/>
                  </a:cubicBezTo>
                  <a:cubicBezTo>
                    <a:pt x="95599" y="3570"/>
                    <a:pt x="93620" y="3976"/>
                    <a:pt x="95087" y="4417"/>
                  </a:cubicBezTo>
                  <a:cubicBezTo>
                    <a:pt x="95050" y="4415"/>
                    <a:pt x="95014" y="4414"/>
                    <a:pt x="94979" y="4414"/>
                  </a:cubicBezTo>
                  <a:cubicBezTo>
                    <a:pt x="93749" y="4414"/>
                    <a:pt x="94260" y="5625"/>
                    <a:pt x="95025" y="6003"/>
                  </a:cubicBezTo>
                  <a:cubicBezTo>
                    <a:pt x="95020" y="6003"/>
                    <a:pt x="95014" y="6003"/>
                    <a:pt x="95009" y="6003"/>
                  </a:cubicBezTo>
                  <a:cubicBezTo>
                    <a:pt x="94393" y="6003"/>
                    <a:pt x="92490" y="6241"/>
                    <a:pt x="93120" y="7166"/>
                  </a:cubicBezTo>
                  <a:cubicBezTo>
                    <a:pt x="92751" y="7252"/>
                    <a:pt x="90446" y="7619"/>
                    <a:pt x="91729" y="8236"/>
                  </a:cubicBezTo>
                  <a:cubicBezTo>
                    <a:pt x="91697" y="8232"/>
                    <a:pt x="91663" y="8230"/>
                    <a:pt x="91628" y="8230"/>
                  </a:cubicBezTo>
                  <a:cubicBezTo>
                    <a:pt x="90970" y="8230"/>
                    <a:pt x="89857" y="8979"/>
                    <a:pt x="90827" y="9321"/>
                  </a:cubicBezTo>
                  <a:cubicBezTo>
                    <a:pt x="90422" y="9421"/>
                    <a:pt x="90413" y="9640"/>
                    <a:pt x="90249" y="9922"/>
                  </a:cubicBezTo>
                  <a:cubicBezTo>
                    <a:pt x="90524" y="9946"/>
                    <a:pt x="90798" y="10087"/>
                    <a:pt x="91089" y="10087"/>
                  </a:cubicBezTo>
                  <a:cubicBezTo>
                    <a:pt x="91123" y="10087"/>
                    <a:pt x="91158" y="10085"/>
                    <a:pt x="91193" y="10081"/>
                  </a:cubicBezTo>
                  <a:lnTo>
                    <a:pt x="91193" y="10081"/>
                  </a:lnTo>
                  <a:cubicBezTo>
                    <a:pt x="90691" y="10475"/>
                    <a:pt x="90722" y="11096"/>
                    <a:pt x="91286" y="11351"/>
                  </a:cubicBezTo>
                  <a:cubicBezTo>
                    <a:pt x="90898" y="11501"/>
                    <a:pt x="90939" y="11705"/>
                    <a:pt x="90767" y="11985"/>
                  </a:cubicBezTo>
                  <a:cubicBezTo>
                    <a:pt x="90823" y="12009"/>
                    <a:pt x="90945" y="12068"/>
                    <a:pt x="90980" y="12098"/>
                  </a:cubicBezTo>
                  <a:cubicBezTo>
                    <a:pt x="90849" y="12062"/>
                    <a:pt x="90714" y="12042"/>
                    <a:pt x="90582" y="12042"/>
                  </a:cubicBezTo>
                  <a:cubicBezTo>
                    <a:pt x="90356" y="12042"/>
                    <a:pt x="90139" y="12098"/>
                    <a:pt x="89960" y="12220"/>
                  </a:cubicBezTo>
                  <a:lnTo>
                    <a:pt x="89960" y="12220"/>
                  </a:lnTo>
                  <a:cubicBezTo>
                    <a:pt x="89957" y="12219"/>
                    <a:pt x="89953" y="12219"/>
                    <a:pt x="89949" y="12219"/>
                  </a:cubicBezTo>
                  <a:cubicBezTo>
                    <a:pt x="89422" y="12219"/>
                    <a:pt x="89052" y="12632"/>
                    <a:pt x="88632" y="12889"/>
                  </a:cubicBezTo>
                  <a:cubicBezTo>
                    <a:pt x="88689" y="12399"/>
                    <a:pt x="88500" y="11977"/>
                    <a:pt x="88103" y="11977"/>
                  </a:cubicBezTo>
                  <a:cubicBezTo>
                    <a:pt x="88011" y="11977"/>
                    <a:pt x="87909" y="11999"/>
                    <a:pt x="87796" y="12049"/>
                  </a:cubicBezTo>
                  <a:cubicBezTo>
                    <a:pt x="87737" y="11712"/>
                    <a:pt x="87395" y="11440"/>
                    <a:pt x="87135" y="11440"/>
                  </a:cubicBezTo>
                  <a:cubicBezTo>
                    <a:pt x="86984" y="11440"/>
                    <a:pt x="86861" y="11531"/>
                    <a:pt x="86836" y="11755"/>
                  </a:cubicBezTo>
                  <a:cubicBezTo>
                    <a:pt x="86804" y="11751"/>
                    <a:pt x="86772" y="11749"/>
                    <a:pt x="86740" y="11749"/>
                  </a:cubicBezTo>
                  <a:cubicBezTo>
                    <a:pt x="86058" y="11749"/>
                    <a:pt x="85514" y="12646"/>
                    <a:pt x="86388" y="12912"/>
                  </a:cubicBezTo>
                  <a:cubicBezTo>
                    <a:pt x="85810" y="13286"/>
                    <a:pt x="85293" y="13880"/>
                    <a:pt x="85174" y="14565"/>
                  </a:cubicBezTo>
                  <a:cubicBezTo>
                    <a:pt x="84855" y="14731"/>
                    <a:pt x="84531" y="14952"/>
                    <a:pt x="84199" y="15105"/>
                  </a:cubicBezTo>
                  <a:lnTo>
                    <a:pt x="84199" y="15105"/>
                  </a:lnTo>
                  <a:cubicBezTo>
                    <a:pt x="84522" y="14636"/>
                    <a:pt x="84287" y="14188"/>
                    <a:pt x="83842" y="14188"/>
                  </a:cubicBezTo>
                  <a:cubicBezTo>
                    <a:pt x="83740" y="14188"/>
                    <a:pt x="83626" y="14212"/>
                    <a:pt x="83506" y="14265"/>
                  </a:cubicBezTo>
                  <a:cubicBezTo>
                    <a:pt x="83280" y="13868"/>
                    <a:pt x="82873" y="13648"/>
                    <a:pt x="82422" y="13648"/>
                  </a:cubicBezTo>
                  <a:cubicBezTo>
                    <a:pt x="82405" y="13648"/>
                    <a:pt x="82388" y="13649"/>
                    <a:pt x="82371" y="13649"/>
                  </a:cubicBezTo>
                  <a:cubicBezTo>
                    <a:pt x="82730" y="13041"/>
                    <a:pt x="82645" y="12496"/>
                    <a:pt x="82029" y="12496"/>
                  </a:cubicBezTo>
                  <a:cubicBezTo>
                    <a:pt x="81908" y="12496"/>
                    <a:pt x="81768" y="12517"/>
                    <a:pt x="81606" y="12562"/>
                  </a:cubicBezTo>
                  <a:cubicBezTo>
                    <a:pt x="81708" y="12094"/>
                    <a:pt x="81802" y="11366"/>
                    <a:pt x="81326" y="11366"/>
                  </a:cubicBezTo>
                  <a:cubicBezTo>
                    <a:pt x="81242" y="11366"/>
                    <a:pt x="81141" y="11388"/>
                    <a:pt x="81019" y="11439"/>
                  </a:cubicBezTo>
                  <a:cubicBezTo>
                    <a:pt x="81354" y="10881"/>
                    <a:pt x="81532" y="9814"/>
                    <a:pt x="80713" y="9814"/>
                  </a:cubicBezTo>
                  <a:cubicBezTo>
                    <a:pt x="80660" y="9814"/>
                    <a:pt x="80603" y="9819"/>
                    <a:pt x="80541" y="9828"/>
                  </a:cubicBezTo>
                  <a:cubicBezTo>
                    <a:pt x="80666" y="9189"/>
                    <a:pt x="80403" y="8676"/>
                    <a:pt x="79760" y="8676"/>
                  </a:cubicBezTo>
                  <a:cubicBezTo>
                    <a:pt x="79717" y="8676"/>
                    <a:pt x="79671" y="8678"/>
                    <a:pt x="79624" y="8683"/>
                  </a:cubicBezTo>
                  <a:cubicBezTo>
                    <a:pt x="79789" y="8163"/>
                    <a:pt x="79515" y="7414"/>
                    <a:pt x="78959" y="7414"/>
                  </a:cubicBezTo>
                  <a:cubicBezTo>
                    <a:pt x="78900" y="7414"/>
                    <a:pt x="78836" y="7422"/>
                    <a:pt x="78770" y="7441"/>
                  </a:cubicBezTo>
                  <a:cubicBezTo>
                    <a:pt x="78663" y="7209"/>
                    <a:pt x="78510" y="7114"/>
                    <a:pt x="78353" y="7114"/>
                  </a:cubicBezTo>
                  <a:cubicBezTo>
                    <a:pt x="78037" y="7114"/>
                    <a:pt x="77704" y="7498"/>
                    <a:pt x="77696" y="7917"/>
                  </a:cubicBezTo>
                  <a:cubicBezTo>
                    <a:pt x="77604" y="7904"/>
                    <a:pt x="77515" y="7898"/>
                    <a:pt x="77429" y="7898"/>
                  </a:cubicBezTo>
                  <a:cubicBezTo>
                    <a:pt x="76769" y="7898"/>
                    <a:pt x="76285" y="8275"/>
                    <a:pt x="76241" y="8989"/>
                  </a:cubicBezTo>
                  <a:cubicBezTo>
                    <a:pt x="76039" y="8914"/>
                    <a:pt x="75799" y="8871"/>
                    <a:pt x="75559" y="8871"/>
                  </a:cubicBezTo>
                  <a:cubicBezTo>
                    <a:pt x="75009" y="8871"/>
                    <a:pt x="74458" y="9097"/>
                    <a:pt x="74363" y="9679"/>
                  </a:cubicBezTo>
                  <a:lnTo>
                    <a:pt x="74363" y="9679"/>
                  </a:lnTo>
                  <a:cubicBezTo>
                    <a:pt x="74367" y="9648"/>
                    <a:pt x="74393" y="9381"/>
                    <a:pt x="74416" y="9319"/>
                  </a:cubicBezTo>
                  <a:cubicBezTo>
                    <a:pt x="74265" y="9246"/>
                    <a:pt x="74140" y="9215"/>
                    <a:pt x="74034" y="9215"/>
                  </a:cubicBezTo>
                  <a:cubicBezTo>
                    <a:pt x="73519" y="9215"/>
                    <a:pt x="73454" y="9949"/>
                    <a:pt x="72976" y="10149"/>
                  </a:cubicBezTo>
                  <a:cubicBezTo>
                    <a:pt x="72808" y="10219"/>
                    <a:pt x="72606" y="10241"/>
                    <a:pt x="72384" y="10241"/>
                  </a:cubicBezTo>
                  <a:cubicBezTo>
                    <a:pt x="72015" y="10241"/>
                    <a:pt x="71591" y="10180"/>
                    <a:pt x="71172" y="10180"/>
                  </a:cubicBezTo>
                  <a:cubicBezTo>
                    <a:pt x="70847" y="10180"/>
                    <a:pt x="70525" y="10217"/>
                    <a:pt x="70235" y="10347"/>
                  </a:cubicBezTo>
                  <a:cubicBezTo>
                    <a:pt x="70176" y="9843"/>
                    <a:pt x="69803" y="9269"/>
                    <a:pt x="69305" y="9269"/>
                  </a:cubicBezTo>
                  <a:cubicBezTo>
                    <a:pt x="69239" y="9269"/>
                    <a:pt x="69171" y="9279"/>
                    <a:pt x="69101" y="9301"/>
                  </a:cubicBezTo>
                  <a:cubicBezTo>
                    <a:pt x="68856" y="8823"/>
                    <a:pt x="68399" y="8307"/>
                    <a:pt x="67870" y="8246"/>
                  </a:cubicBezTo>
                  <a:lnTo>
                    <a:pt x="67870" y="8246"/>
                  </a:lnTo>
                  <a:cubicBezTo>
                    <a:pt x="67876" y="8351"/>
                    <a:pt x="67865" y="8481"/>
                    <a:pt x="67862" y="8591"/>
                  </a:cubicBezTo>
                  <a:cubicBezTo>
                    <a:pt x="67666" y="8190"/>
                    <a:pt x="67049" y="7803"/>
                    <a:pt x="66612" y="7803"/>
                  </a:cubicBezTo>
                  <a:cubicBezTo>
                    <a:pt x="66302" y="7803"/>
                    <a:pt x="66083" y="7997"/>
                    <a:pt x="66166" y="8517"/>
                  </a:cubicBezTo>
                  <a:cubicBezTo>
                    <a:pt x="66090" y="8486"/>
                    <a:pt x="66029" y="8386"/>
                    <a:pt x="65951" y="8378"/>
                  </a:cubicBezTo>
                  <a:cubicBezTo>
                    <a:pt x="65650" y="8646"/>
                    <a:pt x="65574" y="8990"/>
                    <a:pt x="65793" y="9287"/>
                  </a:cubicBezTo>
                  <a:cubicBezTo>
                    <a:pt x="65076" y="9440"/>
                    <a:pt x="64578" y="10074"/>
                    <a:pt x="65257" y="10593"/>
                  </a:cubicBezTo>
                  <a:cubicBezTo>
                    <a:pt x="65160" y="10570"/>
                    <a:pt x="65069" y="10559"/>
                    <a:pt x="64985" y="10559"/>
                  </a:cubicBezTo>
                  <a:cubicBezTo>
                    <a:pt x="64514" y="10559"/>
                    <a:pt x="64271" y="10903"/>
                    <a:pt x="64493" y="11429"/>
                  </a:cubicBezTo>
                  <a:cubicBezTo>
                    <a:pt x="63755" y="11639"/>
                    <a:pt x="62650" y="11318"/>
                    <a:pt x="62810" y="12504"/>
                  </a:cubicBezTo>
                  <a:cubicBezTo>
                    <a:pt x="62579" y="12428"/>
                    <a:pt x="62165" y="12325"/>
                    <a:pt x="61814" y="12325"/>
                  </a:cubicBezTo>
                  <a:cubicBezTo>
                    <a:pt x="61485" y="12325"/>
                    <a:pt x="61211" y="12416"/>
                    <a:pt x="61193" y="12706"/>
                  </a:cubicBezTo>
                  <a:lnTo>
                    <a:pt x="61193" y="12706"/>
                  </a:lnTo>
                  <a:cubicBezTo>
                    <a:pt x="61097" y="11939"/>
                    <a:pt x="60792" y="11467"/>
                    <a:pt x="60527" y="11467"/>
                  </a:cubicBezTo>
                  <a:cubicBezTo>
                    <a:pt x="60475" y="11467"/>
                    <a:pt x="60425" y="11485"/>
                    <a:pt x="60379" y="11521"/>
                  </a:cubicBezTo>
                  <a:cubicBezTo>
                    <a:pt x="61117" y="10788"/>
                    <a:pt x="60647" y="10275"/>
                    <a:pt x="60132" y="10275"/>
                  </a:cubicBezTo>
                  <a:cubicBezTo>
                    <a:pt x="59878" y="10275"/>
                    <a:pt x="59613" y="10399"/>
                    <a:pt x="59475" y="10682"/>
                  </a:cubicBezTo>
                  <a:lnTo>
                    <a:pt x="59475" y="10682"/>
                  </a:lnTo>
                  <a:cubicBezTo>
                    <a:pt x="59556" y="10068"/>
                    <a:pt x="59161" y="9727"/>
                    <a:pt x="58749" y="9727"/>
                  </a:cubicBezTo>
                  <a:cubicBezTo>
                    <a:pt x="58556" y="9727"/>
                    <a:pt x="58358" y="9803"/>
                    <a:pt x="58206" y="9961"/>
                  </a:cubicBezTo>
                  <a:lnTo>
                    <a:pt x="58206" y="9961"/>
                  </a:lnTo>
                  <a:cubicBezTo>
                    <a:pt x="58264" y="9482"/>
                    <a:pt x="57972" y="9213"/>
                    <a:pt x="57653" y="9213"/>
                  </a:cubicBezTo>
                  <a:cubicBezTo>
                    <a:pt x="57464" y="9213"/>
                    <a:pt x="57265" y="9309"/>
                    <a:pt x="57125" y="9513"/>
                  </a:cubicBezTo>
                  <a:lnTo>
                    <a:pt x="57125" y="9513"/>
                  </a:lnTo>
                  <a:cubicBezTo>
                    <a:pt x="57068" y="9318"/>
                    <a:pt x="56907" y="9201"/>
                    <a:pt x="56731" y="9158"/>
                  </a:cubicBezTo>
                  <a:lnTo>
                    <a:pt x="56731" y="9158"/>
                  </a:lnTo>
                  <a:cubicBezTo>
                    <a:pt x="57329" y="8347"/>
                    <a:pt x="57479" y="7347"/>
                    <a:pt x="56476" y="6923"/>
                  </a:cubicBezTo>
                  <a:cubicBezTo>
                    <a:pt x="57178" y="6681"/>
                    <a:pt x="57416" y="5328"/>
                    <a:pt x="56849" y="5328"/>
                  </a:cubicBezTo>
                  <a:cubicBezTo>
                    <a:pt x="56754" y="5328"/>
                    <a:pt x="56635" y="5367"/>
                    <a:pt x="56491" y="5456"/>
                  </a:cubicBezTo>
                  <a:cubicBezTo>
                    <a:pt x="57478" y="4689"/>
                    <a:pt x="57044" y="3976"/>
                    <a:pt x="56447" y="3976"/>
                  </a:cubicBezTo>
                  <a:cubicBezTo>
                    <a:pt x="56226" y="3976"/>
                    <a:pt x="55984" y="4073"/>
                    <a:pt x="55781" y="4300"/>
                  </a:cubicBezTo>
                  <a:lnTo>
                    <a:pt x="55781" y="4300"/>
                  </a:lnTo>
                  <a:cubicBezTo>
                    <a:pt x="56284" y="3553"/>
                    <a:pt x="55853" y="3016"/>
                    <a:pt x="55346" y="3016"/>
                  </a:cubicBezTo>
                  <a:cubicBezTo>
                    <a:pt x="55063" y="3016"/>
                    <a:pt x="54757" y="3183"/>
                    <a:pt x="54576" y="3572"/>
                  </a:cubicBezTo>
                  <a:cubicBezTo>
                    <a:pt x="54353" y="2830"/>
                    <a:pt x="53617" y="2549"/>
                    <a:pt x="52894" y="2362"/>
                  </a:cubicBezTo>
                  <a:cubicBezTo>
                    <a:pt x="52800" y="2338"/>
                    <a:pt x="52705" y="2327"/>
                    <a:pt x="52611" y="2327"/>
                  </a:cubicBezTo>
                  <a:cubicBezTo>
                    <a:pt x="52039" y="2327"/>
                    <a:pt x="51525" y="2721"/>
                    <a:pt x="51525" y="2721"/>
                  </a:cubicBezTo>
                  <a:cubicBezTo>
                    <a:pt x="51525" y="2721"/>
                    <a:pt x="51019" y="1727"/>
                    <a:pt x="50144" y="1727"/>
                  </a:cubicBezTo>
                  <a:cubicBezTo>
                    <a:pt x="49834" y="1727"/>
                    <a:pt x="49479" y="1852"/>
                    <a:pt x="49083" y="2188"/>
                  </a:cubicBezTo>
                  <a:cubicBezTo>
                    <a:pt x="48720" y="1790"/>
                    <a:pt x="48185" y="1418"/>
                    <a:pt x="47662" y="1418"/>
                  </a:cubicBezTo>
                  <a:cubicBezTo>
                    <a:pt x="47475" y="1418"/>
                    <a:pt x="47289" y="1466"/>
                    <a:pt x="47114" y="1577"/>
                  </a:cubicBezTo>
                  <a:cubicBezTo>
                    <a:pt x="46927" y="1166"/>
                    <a:pt x="46628" y="563"/>
                    <a:pt x="46256" y="263"/>
                  </a:cubicBezTo>
                  <a:cubicBezTo>
                    <a:pt x="46015" y="67"/>
                    <a:pt x="45812" y="0"/>
                    <a:pt x="45649"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8" name="Google Shape;18;p57"/>
            <p:cNvSpPr/>
            <p:nvPr/>
          </p:nvSpPr>
          <p:spPr>
            <a:xfrm>
              <a:off x="905000" y="3540000"/>
              <a:ext cx="458350" cy="757900"/>
            </a:xfrm>
            <a:custGeom>
              <a:rect b="b" l="l" r="r" t="t"/>
              <a:pathLst>
                <a:path extrusionOk="0" h="30316" w="18334">
                  <a:moveTo>
                    <a:pt x="9010" y="1"/>
                  </a:moveTo>
                  <a:cubicBezTo>
                    <a:pt x="9010" y="1"/>
                    <a:pt x="6549" y="897"/>
                    <a:pt x="7313" y="4986"/>
                  </a:cubicBezTo>
                  <a:cubicBezTo>
                    <a:pt x="7313" y="4986"/>
                    <a:pt x="6625" y="4062"/>
                    <a:pt x="4489" y="4062"/>
                  </a:cubicBezTo>
                  <a:cubicBezTo>
                    <a:pt x="3401" y="4062"/>
                    <a:pt x="1939" y="4302"/>
                    <a:pt x="0" y="5024"/>
                  </a:cubicBezTo>
                  <a:cubicBezTo>
                    <a:pt x="0" y="5024"/>
                    <a:pt x="782" y="6000"/>
                    <a:pt x="3028" y="6000"/>
                  </a:cubicBezTo>
                  <a:cubicBezTo>
                    <a:pt x="3820" y="6000"/>
                    <a:pt x="4795" y="5879"/>
                    <a:pt x="5982" y="5550"/>
                  </a:cubicBezTo>
                  <a:lnTo>
                    <a:pt x="5982" y="5550"/>
                  </a:lnTo>
                  <a:cubicBezTo>
                    <a:pt x="5981" y="5550"/>
                    <a:pt x="2728" y="8278"/>
                    <a:pt x="4170" y="12378"/>
                  </a:cubicBezTo>
                  <a:cubicBezTo>
                    <a:pt x="4170" y="12378"/>
                    <a:pt x="4971" y="12036"/>
                    <a:pt x="5830" y="10813"/>
                  </a:cubicBezTo>
                  <a:cubicBezTo>
                    <a:pt x="5840" y="10078"/>
                    <a:pt x="5943" y="9334"/>
                    <a:pt x="6011" y="8721"/>
                  </a:cubicBezTo>
                  <a:cubicBezTo>
                    <a:pt x="6017" y="8675"/>
                    <a:pt x="6048" y="8654"/>
                    <a:pt x="6082" y="8654"/>
                  </a:cubicBezTo>
                  <a:cubicBezTo>
                    <a:pt x="6124" y="8654"/>
                    <a:pt x="6169" y="8686"/>
                    <a:pt x="6169" y="8741"/>
                  </a:cubicBezTo>
                  <a:cubicBezTo>
                    <a:pt x="6167" y="9230"/>
                    <a:pt x="6183" y="9715"/>
                    <a:pt x="6217" y="10202"/>
                  </a:cubicBezTo>
                  <a:cubicBezTo>
                    <a:pt x="6438" y="9815"/>
                    <a:pt x="6655" y="9367"/>
                    <a:pt x="6856" y="8843"/>
                  </a:cubicBezTo>
                  <a:lnTo>
                    <a:pt x="6856" y="8843"/>
                  </a:lnTo>
                  <a:cubicBezTo>
                    <a:pt x="6856" y="8844"/>
                    <a:pt x="6396" y="14274"/>
                    <a:pt x="7382" y="16772"/>
                  </a:cubicBezTo>
                  <a:cubicBezTo>
                    <a:pt x="7382" y="16772"/>
                    <a:pt x="8539" y="15487"/>
                    <a:pt x="9081" y="13170"/>
                  </a:cubicBezTo>
                  <a:cubicBezTo>
                    <a:pt x="8983" y="12384"/>
                    <a:pt x="8865" y="11601"/>
                    <a:pt x="8609" y="10840"/>
                  </a:cubicBezTo>
                  <a:cubicBezTo>
                    <a:pt x="8594" y="10798"/>
                    <a:pt x="8626" y="10768"/>
                    <a:pt x="8659" y="10768"/>
                  </a:cubicBezTo>
                  <a:cubicBezTo>
                    <a:pt x="8677" y="10768"/>
                    <a:pt x="8695" y="10777"/>
                    <a:pt x="8705" y="10798"/>
                  </a:cubicBezTo>
                  <a:cubicBezTo>
                    <a:pt x="8931" y="11252"/>
                    <a:pt x="9111" y="11723"/>
                    <a:pt x="9260" y="12205"/>
                  </a:cubicBezTo>
                  <a:cubicBezTo>
                    <a:pt x="9411" y="11076"/>
                    <a:pt x="9403" y="9759"/>
                    <a:pt x="9082" y="8272"/>
                  </a:cubicBezTo>
                  <a:lnTo>
                    <a:pt x="9082" y="8272"/>
                  </a:lnTo>
                  <a:cubicBezTo>
                    <a:pt x="9082" y="8272"/>
                    <a:pt x="9238" y="8651"/>
                    <a:pt x="9543" y="9235"/>
                  </a:cubicBezTo>
                  <a:cubicBezTo>
                    <a:pt x="10666" y="13759"/>
                    <a:pt x="12428" y="22861"/>
                    <a:pt x="10730" y="30316"/>
                  </a:cubicBezTo>
                  <a:lnTo>
                    <a:pt x="13591" y="30316"/>
                  </a:lnTo>
                  <a:cubicBezTo>
                    <a:pt x="13591" y="30316"/>
                    <a:pt x="13608" y="20241"/>
                    <a:pt x="11279" y="11928"/>
                  </a:cubicBezTo>
                  <a:lnTo>
                    <a:pt x="11279" y="11928"/>
                  </a:lnTo>
                  <a:cubicBezTo>
                    <a:pt x="12247" y="13155"/>
                    <a:pt x="13529" y="14383"/>
                    <a:pt x="15108" y="15062"/>
                  </a:cubicBezTo>
                  <a:cubicBezTo>
                    <a:pt x="15108" y="15062"/>
                    <a:pt x="14915" y="10207"/>
                    <a:pt x="11447" y="6444"/>
                  </a:cubicBezTo>
                  <a:lnTo>
                    <a:pt x="11447" y="6444"/>
                  </a:lnTo>
                  <a:cubicBezTo>
                    <a:pt x="11448" y="6445"/>
                    <a:pt x="12200" y="7161"/>
                    <a:pt x="13285" y="7935"/>
                  </a:cubicBezTo>
                  <a:cubicBezTo>
                    <a:pt x="13177" y="7574"/>
                    <a:pt x="13082" y="7214"/>
                    <a:pt x="12987" y="6873"/>
                  </a:cubicBezTo>
                  <a:cubicBezTo>
                    <a:pt x="12979" y="6841"/>
                    <a:pt x="13004" y="6817"/>
                    <a:pt x="13027" y="6817"/>
                  </a:cubicBezTo>
                  <a:cubicBezTo>
                    <a:pt x="13040" y="6817"/>
                    <a:pt x="13053" y="6824"/>
                    <a:pt x="13059" y="6841"/>
                  </a:cubicBezTo>
                  <a:cubicBezTo>
                    <a:pt x="13241" y="7314"/>
                    <a:pt x="13445" y="7760"/>
                    <a:pt x="13663" y="8198"/>
                  </a:cubicBezTo>
                  <a:cubicBezTo>
                    <a:pt x="13805" y="8293"/>
                    <a:pt x="13950" y="8388"/>
                    <a:pt x="14100" y="8482"/>
                  </a:cubicBezTo>
                  <a:cubicBezTo>
                    <a:pt x="13901" y="7974"/>
                    <a:pt x="13723" y="7462"/>
                    <a:pt x="13530" y="6978"/>
                  </a:cubicBezTo>
                  <a:cubicBezTo>
                    <a:pt x="13512" y="6932"/>
                    <a:pt x="13549" y="6897"/>
                    <a:pt x="13586" y="6897"/>
                  </a:cubicBezTo>
                  <a:cubicBezTo>
                    <a:pt x="13607" y="6897"/>
                    <a:pt x="13627" y="6907"/>
                    <a:pt x="13639" y="6931"/>
                  </a:cubicBezTo>
                  <a:cubicBezTo>
                    <a:pt x="13950" y="7565"/>
                    <a:pt x="14279" y="8180"/>
                    <a:pt x="14615" y="8791"/>
                  </a:cubicBezTo>
                  <a:cubicBezTo>
                    <a:pt x="15643" y="9377"/>
                    <a:pt x="16787" y="9843"/>
                    <a:pt x="17827" y="9843"/>
                  </a:cubicBezTo>
                  <a:cubicBezTo>
                    <a:pt x="17999" y="9843"/>
                    <a:pt x="18168" y="9830"/>
                    <a:pt x="18333" y="9803"/>
                  </a:cubicBezTo>
                  <a:cubicBezTo>
                    <a:pt x="18333" y="9803"/>
                    <a:pt x="17749" y="5787"/>
                    <a:pt x="10694" y="4671"/>
                  </a:cubicBezTo>
                  <a:cubicBezTo>
                    <a:pt x="10694" y="4671"/>
                    <a:pt x="11751" y="4058"/>
                    <a:pt x="13249" y="3395"/>
                  </a:cubicBezTo>
                  <a:cubicBezTo>
                    <a:pt x="12745" y="3266"/>
                    <a:pt x="12230" y="3162"/>
                    <a:pt x="11732" y="3038"/>
                  </a:cubicBezTo>
                  <a:cubicBezTo>
                    <a:pt x="11649" y="3016"/>
                    <a:pt x="11663" y="2906"/>
                    <a:pt x="11749" y="2906"/>
                  </a:cubicBezTo>
                  <a:cubicBezTo>
                    <a:pt x="12452" y="2909"/>
                    <a:pt x="13200" y="2954"/>
                    <a:pt x="13914" y="3110"/>
                  </a:cubicBezTo>
                  <a:cubicBezTo>
                    <a:pt x="15146" y="2599"/>
                    <a:pt x="16587" y="2108"/>
                    <a:pt x="17962" y="1883"/>
                  </a:cubicBezTo>
                  <a:cubicBezTo>
                    <a:pt x="17962" y="1883"/>
                    <a:pt x="16925" y="960"/>
                    <a:pt x="15007" y="960"/>
                  </a:cubicBezTo>
                  <a:cubicBezTo>
                    <a:pt x="13594" y="960"/>
                    <a:pt x="11703" y="1461"/>
                    <a:pt x="9397" y="3202"/>
                  </a:cubicBezTo>
                  <a:cubicBezTo>
                    <a:pt x="9397" y="3202"/>
                    <a:pt x="9241" y="1250"/>
                    <a:pt x="9010"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9" name="Google Shape;19;p57"/>
            <p:cNvSpPr/>
            <p:nvPr/>
          </p:nvSpPr>
          <p:spPr>
            <a:xfrm>
              <a:off x="1400075" y="3778350"/>
              <a:ext cx="416825" cy="769325"/>
            </a:xfrm>
            <a:custGeom>
              <a:rect b="b" l="l" r="r" t="t"/>
              <a:pathLst>
                <a:path extrusionOk="0" h="30773" w="16673">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0" name="Google Shape;20;p57"/>
            <p:cNvSpPr/>
            <p:nvPr/>
          </p:nvSpPr>
          <p:spPr>
            <a:xfrm>
              <a:off x="2411225" y="3795300"/>
              <a:ext cx="292100" cy="539150"/>
            </a:xfrm>
            <a:custGeom>
              <a:rect b="b" l="l" r="r" t="t"/>
              <a:pathLst>
                <a:path extrusionOk="0" h="21566" w="11684">
                  <a:moveTo>
                    <a:pt x="6850" y="0"/>
                  </a:moveTo>
                  <a:cubicBezTo>
                    <a:pt x="6420" y="0"/>
                    <a:pt x="5085" y="188"/>
                    <a:pt x="4354" y="2411"/>
                  </a:cubicBezTo>
                  <a:cubicBezTo>
                    <a:pt x="4354" y="2411"/>
                    <a:pt x="4111" y="653"/>
                    <a:pt x="1" y="48"/>
                  </a:cubicBezTo>
                  <a:lnTo>
                    <a:pt x="1" y="48"/>
                  </a:lnTo>
                  <a:cubicBezTo>
                    <a:pt x="1" y="48"/>
                    <a:pt x="124" y="741"/>
                    <a:pt x="1158" y="1420"/>
                  </a:cubicBezTo>
                  <a:cubicBezTo>
                    <a:pt x="1314" y="1322"/>
                    <a:pt x="1477" y="1234"/>
                    <a:pt x="1647" y="1159"/>
                  </a:cubicBezTo>
                  <a:cubicBezTo>
                    <a:pt x="1654" y="1156"/>
                    <a:pt x="1661" y="1155"/>
                    <a:pt x="1668" y="1155"/>
                  </a:cubicBezTo>
                  <a:cubicBezTo>
                    <a:pt x="1713" y="1155"/>
                    <a:pt x="1738" y="1225"/>
                    <a:pt x="1688" y="1250"/>
                  </a:cubicBezTo>
                  <a:cubicBezTo>
                    <a:pt x="1543" y="1321"/>
                    <a:pt x="1405" y="1403"/>
                    <a:pt x="1273" y="1494"/>
                  </a:cubicBezTo>
                  <a:cubicBezTo>
                    <a:pt x="1395" y="1569"/>
                    <a:pt x="1528" y="1643"/>
                    <a:pt x="1675" y="1716"/>
                  </a:cubicBezTo>
                  <a:cubicBezTo>
                    <a:pt x="1830" y="1577"/>
                    <a:pt x="1993" y="1446"/>
                    <a:pt x="2166" y="1324"/>
                  </a:cubicBezTo>
                  <a:cubicBezTo>
                    <a:pt x="2173" y="1319"/>
                    <a:pt x="2180" y="1317"/>
                    <a:pt x="2187" y="1317"/>
                  </a:cubicBezTo>
                  <a:cubicBezTo>
                    <a:pt x="2216" y="1317"/>
                    <a:pt x="2239" y="1354"/>
                    <a:pt x="2211" y="1380"/>
                  </a:cubicBezTo>
                  <a:cubicBezTo>
                    <a:pt x="2071" y="1508"/>
                    <a:pt x="1943" y="1644"/>
                    <a:pt x="1820" y="1786"/>
                  </a:cubicBezTo>
                  <a:cubicBezTo>
                    <a:pt x="2238" y="1982"/>
                    <a:pt x="2750" y="2163"/>
                    <a:pt x="3380" y="2312"/>
                  </a:cubicBezTo>
                  <a:cubicBezTo>
                    <a:pt x="3380" y="2312"/>
                    <a:pt x="558" y="2868"/>
                    <a:pt x="75" y="5771"/>
                  </a:cubicBezTo>
                  <a:cubicBezTo>
                    <a:pt x="75" y="5771"/>
                    <a:pt x="101" y="5774"/>
                    <a:pt x="151" y="5774"/>
                  </a:cubicBezTo>
                  <a:cubicBezTo>
                    <a:pt x="306" y="5774"/>
                    <a:pt x="693" y="5748"/>
                    <a:pt x="1234" y="5533"/>
                  </a:cubicBezTo>
                  <a:cubicBezTo>
                    <a:pt x="1215" y="5367"/>
                    <a:pt x="1183" y="5194"/>
                    <a:pt x="1233" y="5033"/>
                  </a:cubicBezTo>
                  <a:cubicBezTo>
                    <a:pt x="1235" y="5027"/>
                    <a:pt x="1240" y="5025"/>
                    <a:pt x="1245" y="5025"/>
                  </a:cubicBezTo>
                  <a:cubicBezTo>
                    <a:pt x="1250" y="5025"/>
                    <a:pt x="1256" y="5027"/>
                    <a:pt x="1259" y="5033"/>
                  </a:cubicBezTo>
                  <a:cubicBezTo>
                    <a:pt x="1324" y="5167"/>
                    <a:pt x="1349" y="5322"/>
                    <a:pt x="1380" y="5474"/>
                  </a:cubicBezTo>
                  <a:cubicBezTo>
                    <a:pt x="1521" y="5411"/>
                    <a:pt x="1670" y="5337"/>
                    <a:pt x="1827" y="5250"/>
                  </a:cubicBezTo>
                  <a:cubicBezTo>
                    <a:pt x="1766" y="5139"/>
                    <a:pt x="1714" y="5025"/>
                    <a:pt x="1678" y="4904"/>
                  </a:cubicBezTo>
                  <a:cubicBezTo>
                    <a:pt x="1669" y="4875"/>
                    <a:pt x="1694" y="4858"/>
                    <a:pt x="1718" y="4858"/>
                  </a:cubicBezTo>
                  <a:cubicBezTo>
                    <a:pt x="1732" y="4858"/>
                    <a:pt x="1747" y="4864"/>
                    <a:pt x="1753" y="4879"/>
                  </a:cubicBezTo>
                  <a:cubicBezTo>
                    <a:pt x="1803" y="4990"/>
                    <a:pt x="1871" y="5088"/>
                    <a:pt x="1939" y="5184"/>
                  </a:cubicBezTo>
                  <a:cubicBezTo>
                    <a:pt x="2213" y="5023"/>
                    <a:pt x="2509" y="4816"/>
                    <a:pt x="2822" y="4552"/>
                  </a:cubicBezTo>
                  <a:lnTo>
                    <a:pt x="2822" y="4552"/>
                  </a:lnTo>
                  <a:cubicBezTo>
                    <a:pt x="2822" y="4552"/>
                    <a:pt x="776" y="7623"/>
                    <a:pt x="545" y="9428"/>
                  </a:cubicBezTo>
                  <a:cubicBezTo>
                    <a:pt x="545" y="9428"/>
                    <a:pt x="2869" y="8621"/>
                    <a:pt x="4061" y="5698"/>
                  </a:cubicBezTo>
                  <a:lnTo>
                    <a:pt x="4061" y="5698"/>
                  </a:lnTo>
                  <a:cubicBezTo>
                    <a:pt x="3348" y="8903"/>
                    <a:pt x="2027" y="15323"/>
                    <a:pt x="1410" y="21384"/>
                  </a:cubicBezTo>
                  <a:lnTo>
                    <a:pt x="3182" y="21565"/>
                  </a:lnTo>
                  <a:cubicBezTo>
                    <a:pt x="3182" y="21565"/>
                    <a:pt x="3276" y="14186"/>
                    <a:pt x="4369" y="7138"/>
                  </a:cubicBezTo>
                  <a:cubicBezTo>
                    <a:pt x="4480" y="7195"/>
                    <a:pt x="4592" y="7249"/>
                    <a:pt x="4711" y="7287"/>
                  </a:cubicBezTo>
                  <a:cubicBezTo>
                    <a:pt x="4739" y="7296"/>
                    <a:pt x="4730" y="7340"/>
                    <a:pt x="4703" y="7340"/>
                  </a:cubicBezTo>
                  <a:cubicBezTo>
                    <a:pt x="4702" y="7340"/>
                    <a:pt x="4701" y="7339"/>
                    <a:pt x="4699" y="7339"/>
                  </a:cubicBezTo>
                  <a:cubicBezTo>
                    <a:pt x="4583" y="7322"/>
                    <a:pt x="4471" y="7293"/>
                    <a:pt x="4359" y="7258"/>
                  </a:cubicBezTo>
                  <a:lnTo>
                    <a:pt x="4359" y="7258"/>
                  </a:lnTo>
                  <a:cubicBezTo>
                    <a:pt x="4389" y="7519"/>
                    <a:pt x="4429" y="7790"/>
                    <a:pt x="4483" y="8068"/>
                  </a:cubicBezTo>
                  <a:cubicBezTo>
                    <a:pt x="4687" y="8014"/>
                    <a:pt x="4888" y="7955"/>
                    <a:pt x="5087" y="7884"/>
                  </a:cubicBezTo>
                  <a:cubicBezTo>
                    <a:pt x="5094" y="7881"/>
                    <a:pt x="5102" y="7880"/>
                    <a:pt x="5109" y="7880"/>
                  </a:cubicBezTo>
                  <a:cubicBezTo>
                    <a:pt x="5165" y="7880"/>
                    <a:pt x="5195" y="7960"/>
                    <a:pt x="5135" y="7990"/>
                  </a:cubicBezTo>
                  <a:cubicBezTo>
                    <a:pt x="4932" y="8092"/>
                    <a:pt x="4728" y="8179"/>
                    <a:pt x="4521" y="8255"/>
                  </a:cubicBezTo>
                  <a:cubicBezTo>
                    <a:pt x="4716" y="9175"/>
                    <a:pt x="5069" y="10141"/>
                    <a:pt x="5688" y="10935"/>
                  </a:cubicBezTo>
                  <a:cubicBezTo>
                    <a:pt x="5688" y="10935"/>
                    <a:pt x="7159" y="7991"/>
                    <a:pt x="6330" y="4627"/>
                  </a:cubicBezTo>
                  <a:lnTo>
                    <a:pt x="6330" y="4627"/>
                  </a:lnTo>
                  <a:cubicBezTo>
                    <a:pt x="6330" y="4628"/>
                    <a:pt x="6670" y="5699"/>
                    <a:pt x="7281" y="6778"/>
                  </a:cubicBezTo>
                  <a:cubicBezTo>
                    <a:pt x="7337" y="6676"/>
                    <a:pt x="7392" y="6572"/>
                    <a:pt x="7450" y="6470"/>
                  </a:cubicBezTo>
                  <a:cubicBezTo>
                    <a:pt x="7456" y="6460"/>
                    <a:pt x="7466" y="6456"/>
                    <a:pt x="7476" y="6456"/>
                  </a:cubicBezTo>
                  <a:cubicBezTo>
                    <a:pt x="7500" y="6456"/>
                    <a:pt x="7526" y="6479"/>
                    <a:pt x="7512" y="6504"/>
                  </a:cubicBezTo>
                  <a:cubicBezTo>
                    <a:pt x="7449" y="6623"/>
                    <a:pt x="7389" y="6744"/>
                    <a:pt x="7329" y="6864"/>
                  </a:cubicBezTo>
                  <a:cubicBezTo>
                    <a:pt x="7395" y="6978"/>
                    <a:pt x="7464" y="7090"/>
                    <a:pt x="7535" y="7200"/>
                  </a:cubicBezTo>
                  <a:cubicBezTo>
                    <a:pt x="7609" y="7009"/>
                    <a:pt x="7688" y="6820"/>
                    <a:pt x="7772" y="6638"/>
                  </a:cubicBezTo>
                  <a:cubicBezTo>
                    <a:pt x="7780" y="6620"/>
                    <a:pt x="7795" y="6613"/>
                    <a:pt x="7810" y="6613"/>
                  </a:cubicBezTo>
                  <a:cubicBezTo>
                    <a:pt x="7835" y="6613"/>
                    <a:pt x="7860" y="6635"/>
                    <a:pt x="7847" y="6666"/>
                  </a:cubicBezTo>
                  <a:cubicBezTo>
                    <a:pt x="7762" y="6890"/>
                    <a:pt x="7692" y="7118"/>
                    <a:pt x="7633" y="7348"/>
                  </a:cubicBezTo>
                  <a:cubicBezTo>
                    <a:pt x="8091" y="8030"/>
                    <a:pt x="8659" y="8634"/>
                    <a:pt x="9319" y="8868"/>
                  </a:cubicBezTo>
                  <a:cubicBezTo>
                    <a:pt x="9319" y="8868"/>
                    <a:pt x="10284" y="6296"/>
                    <a:pt x="6462" y="3328"/>
                  </a:cubicBezTo>
                  <a:cubicBezTo>
                    <a:pt x="6462" y="3328"/>
                    <a:pt x="6523" y="3327"/>
                    <a:pt x="6633" y="3327"/>
                  </a:cubicBezTo>
                  <a:cubicBezTo>
                    <a:pt x="6940" y="3327"/>
                    <a:pt x="7628" y="3337"/>
                    <a:pt x="8468" y="3412"/>
                  </a:cubicBezTo>
                  <a:cubicBezTo>
                    <a:pt x="8415" y="3243"/>
                    <a:pt x="8354" y="3076"/>
                    <a:pt x="8278" y="2916"/>
                  </a:cubicBezTo>
                  <a:cubicBezTo>
                    <a:pt x="8268" y="2897"/>
                    <a:pt x="8287" y="2877"/>
                    <a:pt x="8304" y="2877"/>
                  </a:cubicBezTo>
                  <a:cubicBezTo>
                    <a:pt x="8312" y="2877"/>
                    <a:pt x="8318" y="2880"/>
                    <a:pt x="8323" y="2887"/>
                  </a:cubicBezTo>
                  <a:cubicBezTo>
                    <a:pt x="8432" y="3059"/>
                    <a:pt x="8522" y="3241"/>
                    <a:pt x="8603" y="3425"/>
                  </a:cubicBezTo>
                  <a:cubicBezTo>
                    <a:pt x="8832" y="3448"/>
                    <a:pt x="9072" y="3474"/>
                    <a:pt x="9316" y="3507"/>
                  </a:cubicBezTo>
                  <a:cubicBezTo>
                    <a:pt x="9209" y="3338"/>
                    <a:pt x="9102" y="3168"/>
                    <a:pt x="9007" y="2992"/>
                  </a:cubicBezTo>
                  <a:cubicBezTo>
                    <a:pt x="8994" y="2970"/>
                    <a:pt x="9017" y="2947"/>
                    <a:pt x="9038" y="2947"/>
                  </a:cubicBezTo>
                  <a:cubicBezTo>
                    <a:pt x="9046" y="2947"/>
                    <a:pt x="9054" y="2950"/>
                    <a:pt x="9059" y="2958"/>
                  </a:cubicBezTo>
                  <a:cubicBezTo>
                    <a:pt x="9185" y="3154"/>
                    <a:pt x="9321" y="3340"/>
                    <a:pt x="9455" y="3527"/>
                  </a:cubicBezTo>
                  <a:cubicBezTo>
                    <a:pt x="10196" y="3635"/>
                    <a:pt x="10980" y="3798"/>
                    <a:pt x="11683" y="4049"/>
                  </a:cubicBezTo>
                  <a:cubicBezTo>
                    <a:pt x="11683" y="4049"/>
                    <a:pt x="10934" y="1929"/>
                    <a:pt x="7547" y="1929"/>
                  </a:cubicBezTo>
                  <a:cubicBezTo>
                    <a:pt x="7130" y="1929"/>
                    <a:pt x="6672" y="1962"/>
                    <a:pt x="6171" y="2034"/>
                  </a:cubicBezTo>
                  <a:cubicBezTo>
                    <a:pt x="6171" y="2034"/>
                    <a:pt x="6717" y="825"/>
                    <a:pt x="6988" y="8"/>
                  </a:cubicBezTo>
                  <a:cubicBezTo>
                    <a:pt x="6988" y="8"/>
                    <a:pt x="6938" y="0"/>
                    <a:pt x="6850"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1" name="Google Shape;21;p57"/>
            <p:cNvSpPr/>
            <p:nvPr/>
          </p:nvSpPr>
          <p:spPr>
            <a:xfrm>
              <a:off x="1768375" y="4024850"/>
              <a:ext cx="277275" cy="511775"/>
            </a:xfrm>
            <a:custGeom>
              <a:rect b="b" l="l" r="r" t="t"/>
              <a:pathLst>
                <a:path extrusionOk="0" h="20471" w="11091">
                  <a:moveTo>
                    <a:pt x="4590" y="0"/>
                  </a:moveTo>
                  <a:cubicBezTo>
                    <a:pt x="4506" y="0"/>
                    <a:pt x="4458" y="7"/>
                    <a:pt x="4458" y="7"/>
                  </a:cubicBezTo>
                  <a:cubicBezTo>
                    <a:pt x="4716" y="782"/>
                    <a:pt x="5232" y="1930"/>
                    <a:pt x="5232" y="1930"/>
                  </a:cubicBezTo>
                  <a:cubicBezTo>
                    <a:pt x="4756" y="1861"/>
                    <a:pt x="4321" y="1830"/>
                    <a:pt x="3925" y="1830"/>
                  </a:cubicBezTo>
                  <a:cubicBezTo>
                    <a:pt x="712" y="1830"/>
                    <a:pt x="1" y="3841"/>
                    <a:pt x="1" y="3841"/>
                  </a:cubicBezTo>
                  <a:cubicBezTo>
                    <a:pt x="668" y="3604"/>
                    <a:pt x="1413" y="3448"/>
                    <a:pt x="2117" y="3346"/>
                  </a:cubicBezTo>
                  <a:cubicBezTo>
                    <a:pt x="2244" y="3169"/>
                    <a:pt x="2371" y="2992"/>
                    <a:pt x="2492" y="2808"/>
                  </a:cubicBezTo>
                  <a:cubicBezTo>
                    <a:pt x="2497" y="2800"/>
                    <a:pt x="2505" y="2796"/>
                    <a:pt x="2513" y="2796"/>
                  </a:cubicBezTo>
                  <a:cubicBezTo>
                    <a:pt x="2532" y="2796"/>
                    <a:pt x="2554" y="2817"/>
                    <a:pt x="2543" y="2839"/>
                  </a:cubicBezTo>
                  <a:cubicBezTo>
                    <a:pt x="2452" y="3008"/>
                    <a:pt x="2350" y="3168"/>
                    <a:pt x="2248" y="3328"/>
                  </a:cubicBezTo>
                  <a:cubicBezTo>
                    <a:pt x="2480" y="3297"/>
                    <a:pt x="2709" y="3271"/>
                    <a:pt x="2926" y="3250"/>
                  </a:cubicBezTo>
                  <a:cubicBezTo>
                    <a:pt x="3002" y="3074"/>
                    <a:pt x="3087" y="2903"/>
                    <a:pt x="3191" y="2740"/>
                  </a:cubicBezTo>
                  <a:cubicBezTo>
                    <a:pt x="3196" y="2733"/>
                    <a:pt x="3202" y="2730"/>
                    <a:pt x="3209" y="2730"/>
                  </a:cubicBezTo>
                  <a:cubicBezTo>
                    <a:pt x="3225" y="2730"/>
                    <a:pt x="3243" y="2748"/>
                    <a:pt x="3235" y="2766"/>
                  </a:cubicBezTo>
                  <a:cubicBezTo>
                    <a:pt x="3161" y="2920"/>
                    <a:pt x="3104" y="3077"/>
                    <a:pt x="3055" y="3239"/>
                  </a:cubicBezTo>
                  <a:cubicBezTo>
                    <a:pt x="3841" y="3168"/>
                    <a:pt x="4489" y="3158"/>
                    <a:pt x="4785" y="3158"/>
                  </a:cubicBezTo>
                  <a:cubicBezTo>
                    <a:pt x="4896" y="3158"/>
                    <a:pt x="4957" y="3159"/>
                    <a:pt x="4957" y="3159"/>
                  </a:cubicBezTo>
                  <a:cubicBezTo>
                    <a:pt x="1329" y="5975"/>
                    <a:pt x="2246" y="8418"/>
                    <a:pt x="2246" y="8418"/>
                  </a:cubicBezTo>
                  <a:cubicBezTo>
                    <a:pt x="2872" y="8195"/>
                    <a:pt x="3410" y="7621"/>
                    <a:pt x="3847" y="6974"/>
                  </a:cubicBezTo>
                  <a:cubicBezTo>
                    <a:pt x="3789" y="6756"/>
                    <a:pt x="3724" y="6539"/>
                    <a:pt x="3643" y="6327"/>
                  </a:cubicBezTo>
                  <a:cubicBezTo>
                    <a:pt x="3631" y="6298"/>
                    <a:pt x="3655" y="6276"/>
                    <a:pt x="3679" y="6276"/>
                  </a:cubicBezTo>
                  <a:cubicBezTo>
                    <a:pt x="3692" y="6276"/>
                    <a:pt x="3706" y="6283"/>
                    <a:pt x="3714" y="6300"/>
                  </a:cubicBezTo>
                  <a:cubicBezTo>
                    <a:pt x="3793" y="6473"/>
                    <a:pt x="3868" y="6653"/>
                    <a:pt x="3939" y="6834"/>
                  </a:cubicBezTo>
                  <a:cubicBezTo>
                    <a:pt x="4006" y="6729"/>
                    <a:pt x="4071" y="6623"/>
                    <a:pt x="4134" y="6515"/>
                  </a:cubicBezTo>
                  <a:cubicBezTo>
                    <a:pt x="4078" y="6400"/>
                    <a:pt x="4022" y="6287"/>
                    <a:pt x="3961" y="6173"/>
                  </a:cubicBezTo>
                  <a:cubicBezTo>
                    <a:pt x="3948" y="6151"/>
                    <a:pt x="3972" y="6128"/>
                    <a:pt x="3994" y="6128"/>
                  </a:cubicBezTo>
                  <a:cubicBezTo>
                    <a:pt x="4004" y="6128"/>
                    <a:pt x="4013" y="6132"/>
                    <a:pt x="4019" y="6142"/>
                  </a:cubicBezTo>
                  <a:cubicBezTo>
                    <a:pt x="4074" y="6239"/>
                    <a:pt x="4128" y="6335"/>
                    <a:pt x="4180" y="6433"/>
                  </a:cubicBezTo>
                  <a:cubicBezTo>
                    <a:pt x="4760" y="5410"/>
                    <a:pt x="5083" y="4392"/>
                    <a:pt x="5083" y="4391"/>
                  </a:cubicBezTo>
                  <a:lnTo>
                    <a:pt x="5083" y="4391"/>
                  </a:lnTo>
                  <a:cubicBezTo>
                    <a:pt x="4297" y="7585"/>
                    <a:pt x="5693" y="10379"/>
                    <a:pt x="5693" y="10379"/>
                  </a:cubicBezTo>
                  <a:cubicBezTo>
                    <a:pt x="6280" y="9626"/>
                    <a:pt x="6615" y="8710"/>
                    <a:pt x="6800" y="7835"/>
                  </a:cubicBezTo>
                  <a:cubicBezTo>
                    <a:pt x="6605" y="7763"/>
                    <a:pt x="6410" y="7680"/>
                    <a:pt x="6218" y="7583"/>
                  </a:cubicBezTo>
                  <a:cubicBezTo>
                    <a:pt x="6161" y="7555"/>
                    <a:pt x="6188" y="7479"/>
                    <a:pt x="6241" y="7479"/>
                  </a:cubicBezTo>
                  <a:cubicBezTo>
                    <a:pt x="6248" y="7479"/>
                    <a:pt x="6255" y="7481"/>
                    <a:pt x="6263" y="7483"/>
                  </a:cubicBezTo>
                  <a:cubicBezTo>
                    <a:pt x="6452" y="7550"/>
                    <a:pt x="6643" y="7607"/>
                    <a:pt x="6837" y="7658"/>
                  </a:cubicBezTo>
                  <a:cubicBezTo>
                    <a:pt x="6888" y="7394"/>
                    <a:pt x="6925" y="7136"/>
                    <a:pt x="6953" y="6889"/>
                  </a:cubicBezTo>
                  <a:lnTo>
                    <a:pt x="6953" y="6889"/>
                  </a:lnTo>
                  <a:cubicBezTo>
                    <a:pt x="6849" y="6922"/>
                    <a:pt x="6742" y="6950"/>
                    <a:pt x="6632" y="6966"/>
                  </a:cubicBezTo>
                  <a:cubicBezTo>
                    <a:pt x="6630" y="6966"/>
                    <a:pt x="6629" y="6966"/>
                    <a:pt x="6628" y="6966"/>
                  </a:cubicBezTo>
                  <a:cubicBezTo>
                    <a:pt x="6602" y="6966"/>
                    <a:pt x="6593" y="6924"/>
                    <a:pt x="6620" y="6916"/>
                  </a:cubicBezTo>
                  <a:cubicBezTo>
                    <a:pt x="6734" y="6879"/>
                    <a:pt x="6840" y="6830"/>
                    <a:pt x="6944" y="6775"/>
                  </a:cubicBezTo>
                  <a:cubicBezTo>
                    <a:pt x="7981" y="13465"/>
                    <a:pt x="8071" y="20470"/>
                    <a:pt x="8071" y="20470"/>
                  </a:cubicBezTo>
                  <a:lnTo>
                    <a:pt x="9754" y="20299"/>
                  </a:lnTo>
                  <a:cubicBezTo>
                    <a:pt x="9168" y="14545"/>
                    <a:pt x="7913" y="8450"/>
                    <a:pt x="7237" y="5408"/>
                  </a:cubicBezTo>
                  <a:lnTo>
                    <a:pt x="7237" y="5408"/>
                  </a:lnTo>
                  <a:cubicBezTo>
                    <a:pt x="8368" y="8182"/>
                    <a:pt x="10575" y="8948"/>
                    <a:pt x="10575" y="8948"/>
                  </a:cubicBezTo>
                  <a:cubicBezTo>
                    <a:pt x="10355" y="7235"/>
                    <a:pt x="8413" y="4319"/>
                    <a:pt x="8412" y="4319"/>
                  </a:cubicBezTo>
                  <a:lnTo>
                    <a:pt x="8412" y="4319"/>
                  </a:lnTo>
                  <a:cubicBezTo>
                    <a:pt x="8710" y="4570"/>
                    <a:pt x="8991" y="4766"/>
                    <a:pt x="9252" y="4920"/>
                  </a:cubicBezTo>
                  <a:cubicBezTo>
                    <a:pt x="9317" y="4828"/>
                    <a:pt x="9381" y="4736"/>
                    <a:pt x="9428" y="4631"/>
                  </a:cubicBezTo>
                  <a:cubicBezTo>
                    <a:pt x="9434" y="4616"/>
                    <a:pt x="9448" y="4610"/>
                    <a:pt x="9462" y="4610"/>
                  </a:cubicBezTo>
                  <a:cubicBezTo>
                    <a:pt x="9484" y="4610"/>
                    <a:pt x="9508" y="4627"/>
                    <a:pt x="9500" y="4654"/>
                  </a:cubicBezTo>
                  <a:cubicBezTo>
                    <a:pt x="9464" y="4770"/>
                    <a:pt x="9415" y="4878"/>
                    <a:pt x="9358" y="4982"/>
                  </a:cubicBezTo>
                  <a:cubicBezTo>
                    <a:pt x="9507" y="5066"/>
                    <a:pt x="9649" y="5136"/>
                    <a:pt x="9782" y="5194"/>
                  </a:cubicBezTo>
                  <a:cubicBezTo>
                    <a:pt x="9812" y="5052"/>
                    <a:pt x="9836" y="4904"/>
                    <a:pt x="9898" y="4775"/>
                  </a:cubicBezTo>
                  <a:cubicBezTo>
                    <a:pt x="9900" y="4771"/>
                    <a:pt x="9905" y="4769"/>
                    <a:pt x="9910" y="4769"/>
                  </a:cubicBezTo>
                  <a:cubicBezTo>
                    <a:pt x="9915" y="4769"/>
                    <a:pt x="9919" y="4771"/>
                    <a:pt x="9921" y="4777"/>
                  </a:cubicBezTo>
                  <a:cubicBezTo>
                    <a:pt x="9969" y="4930"/>
                    <a:pt x="9939" y="5094"/>
                    <a:pt x="9919" y="5252"/>
                  </a:cubicBezTo>
                  <a:cubicBezTo>
                    <a:pt x="10435" y="5455"/>
                    <a:pt x="10803" y="5480"/>
                    <a:pt x="10950" y="5480"/>
                  </a:cubicBezTo>
                  <a:cubicBezTo>
                    <a:pt x="10997" y="5480"/>
                    <a:pt x="11021" y="5477"/>
                    <a:pt x="11021" y="5477"/>
                  </a:cubicBezTo>
                  <a:cubicBezTo>
                    <a:pt x="10563" y="2721"/>
                    <a:pt x="7885" y="2194"/>
                    <a:pt x="7885" y="2194"/>
                  </a:cubicBezTo>
                  <a:cubicBezTo>
                    <a:pt x="8482" y="2052"/>
                    <a:pt x="8967" y="1879"/>
                    <a:pt x="9364" y="1695"/>
                  </a:cubicBezTo>
                  <a:cubicBezTo>
                    <a:pt x="9247" y="1560"/>
                    <a:pt x="9126" y="1430"/>
                    <a:pt x="8994" y="1309"/>
                  </a:cubicBezTo>
                  <a:cubicBezTo>
                    <a:pt x="8968" y="1285"/>
                    <a:pt x="8988" y="1249"/>
                    <a:pt x="9015" y="1249"/>
                  </a:cubicBezTo>
                  <a:cubicBezTo>
                    <a:pt x="9022" y="1249"/>
                    <a:pt x="9029" y="1252"/>
                    <a:pt x="9036" y="1257"/>
                  </a:cubicBezTo>
                  <a:cubicBezTo>
                    <a:pt x="9199" y="1371"/>
                    <a:pt x="9355" y="1496"/>
                    <a:pt x="9501" y="1628"/>
                  </a:cubicBezTo>
                  <a:cubicBezTo>
                    <a:pt x="9642" y="1559"/>
                    <a:pt x="9768" y="1488"/>
                    <a:pt x="9884" y="1417"/>
                  </a:cubicBezTo>
                  <a:cubicBezTo>
                    <a:pt x="9758" y="1332"/>
                    <a:pt x="9627" y="1252"/>
                    <a:pt x="9490" y="1184"/>
                  </a:cubicBezTo>
                  <a:cubicBezTo>
                    <a:pt x="9443" y="1162"/>
                    <a:pt x="9465" y="1095"/>
                    <a:pt x="9509" y="1095"/>
                  </a:cubicBezTo>
                  <a:cubicBezTo>
                    <a:pt x="9515" y="1095"/>
                    <a:pt x="9521" y="1096"/>
                    <a:pt x="9528" y="1099"/>
                  </a:cubicBezTo>
                  <a:cubicBezTo>
                    <a:pt x="9691" y="1170"/>
                    <a:pt x="9844" y="1255"/>
                    <a:pt x="9993" y="1347"/>
                  </a:cubicBezTo>
                  <a:cubicBezTo>
                    <a:pt x="10974" y="702"/>
                    <a:pt x="11091" y="43"/>
                    <a:pt x="11091" y="43"/>
                  </a:cubicBezTo>
                  <a:lnTo>
                    <a:pt x="11091" y="43"/>
                  </a:lnTo>
                  <a:cubicBezTo>
                    <a:pt x="7190" y="619"/>
                    <a:pt x="6959" y="2287"/>
                    <a:pt x="6959" y="2287"/>
                  </a:cubicBezTo>
                  <a:cubicBezTo>
                    <a:pt x="6265" y="179"/>
                    <a:pt x="4999" y="0"/>
                    <a:pt x="4590"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22" name="Google Shape;22;p57"/>
          <p:cNvSpPr/>
          <p:nvPr/>
        </p:nvSpPr>
        <p:spPr>
          <a:xfrm>
            <a:off x="-47167" y="6604733"/>
            <a:ext cx="12239200" cy="3008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nvGrpSpPr>
          <p:cNvPr id="23" name="Google Shape;23;p57"/>
          <p:cNvGrpSpPr/>
          <p:nvPr/>
        </p:nvGrpSpPr>
        <p:grpSpPr>
          <a:xfrm>
            <a:off x="-47180" y="5242641"/>
            <a:ext cx="1624176" cy="1662880"/>
            <a:chOff x="1459725" y="3033450"/>
            <a:chExt cx="960975" cy="983875"/>
          </a:xfrm>
        </p:grpSpPr>
        <p:sp>
          <p:nvSpPr>
            <p:cNvPr id="24" name="Google Shape;24;p57"/>
            <p:cNvSpPr/>
            <p:nvPr/>
          </p:nvSpPr>
          <p:spPr>
            <a:xfrm>
              <a:off x="1459725" y="3033450"/>
              <a:ext cx="677525" cy="983875"/>
            </a:xfrm>
            <a:custGeom>
              <a:rect b="b" l="l" r="r" t="t"/>
              <a:pathLst>
                <a:path extrusionOk="0" h="39355" w="27101">
                  <a:moveTo>
                    <a:pt x="26364" y="0"/>
                  </a:moveTo>
                  <a:cubicBezTo>
                    <a:pt x="5731" y="3363"/>
                    <a:pt x="1" y="26670"/>
                    <a:pt x="1" y="26670"/>
                  </a:cubicBezTo>
                  <a:lnTo>
                    <a:pt x="1" y="39355"/>
                  </a:lnTo>
                  <a:cubicBezTo>
                    <a:pt x="10135" y="30587"/>
                    <a:pt x="16430" y="23256"/>
                    <a:pt x="20326" y="17389"/>
                  </a:cubicBezTo>
                  <a:lnTo>
                    <a:pt x="14444" y="12150"/>
                  </a:lnTo>
                  <a:lnTo>
                    <a:pt x="21379" y="15746"/>
                  </a:lnTo>
                  <a:cubicBezTo>
                    <a:pt x="22263" y="14315"/>
                    <a:pt x="22997" y="12981"/>
                    <a:pt x="23608" y="11743"/>
                  </a:cubicBezTo>
                  <a:lnTo>
                    <a:pt x="21626" y="10316"/>
                  </a:lnTo>
                  <a:lnTo>
                    <a:pt x="23906" y="11124"/>
                  </a:lnTo>
                  <a:cubicBezTo>
                    <a:pt x="24304" y="10282"/>
                    <a:pt x="24643" y="9486"/>
                    <a:pt x="24932" y="8738"/>
                  </a:cubicBezTo>
                  <a:lnTo>
                    <a:pt x="22848" y="7336"/>
                  </a:lnTo>
                  <a:lnTo>
                    <a:pt x="25212" y="7986"/>
                  </a:lnTo>
                  <a:cubicBezTo>
                    <a:pt x="27100" y="2685"/>
                    <a:pt x="26364" y="0"/>
                    <a:pt x="2636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5" name="Google Shape;25;p57"/>
            <p:cNvSpPr/>
            <p:nvPr/>
          </p:nvSpPr>
          <p:spPr>
            <a:xfrm>
              <a:off x="1462325" y="3033450"/>
              <a:ext cx="656525" cy="657075"/>
            </a:xfrm>
            <a:custGeom>
              <a:rect b="b" l="l" r="r" t="t"/>
              <a:pathLst>
                <a:path extrusionOk="0" h="26283" w="26261">
                  <a:moveTo>
                    <a:pt x="26260" y="0"/>
                  </a:moveTo>
                  <a:lnTo>
                    <a:pt x="26260" y="0"/>
                  </a:lnTo>
                  <a:cubicBezTo>
                    <a:pt x="7196" y="3108"/>
                    <a:pt x="854" y="23242"/>
                    <a:pt x="0" y="26283"/>
                  </a:cubicBezTo>
                  <a:cubicBezTo>
                    <a:pt x="7" y="26263"/>
                    <a:pt x="7853" y="4888"/>
                    <a:pt x="2626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6" name="Google Shape;26;p57"/>
            <p:cNvSpPr/>
            <p:nvPr/>
          </p:nvSpPr>
          <p:spPr>
            <a:xfrm>
              <a:off x="1459725" y="3431800"/>
              <a:ext cx="960975" cy="585525"/>
            </a:xfrm>
            <a:custGeom>
              <a:rect b="b" l="l" r="r" t="t"/>
              <a:pathLst>
                <a:path extrusionOk="0" h="23421" w="38439">
                  <a:moveTo>
                    <a:pt x="30578" y="0"/>
                  </a:moveTo>
                  <a:cubicBezTo>
                    <a:pt x="12288" y="0"/>
                    <a:pt x="1" y="19140"/>
                    <a:pt x="1" y="19140"/>
                  </a:cubicBezTo>
                  <a:lnTo>
                    <a:pt x="1" y="23421"/>
                  </a:lnTo>
                  <a:cubicBezTo>
                    <a:pt x="11387" y="21586"/>
                    <a:pt x="25217" y="13791"/>
                    <a:pt x="25217" y="13791"/>
                  </a:cubicBezTo>
                  <a:cubicBezTo>
                    <a:pt x="24072" y="12339"/>
                    <a:pt x="23231" y="6915"/>
                    <a:pt x="23231" y="6915"/>
                  </a:cubicBezTo>
                  <a:lnTo>
                    <a:pt x="23231" y="6915"/>
                  </a:lnTo>
                  <a:lnTo>
                    <a:pt x="27129" y="13333"/>
                  </a:lnTo>
                  <a:cubicBezTo>
                    <a:pt x="28657" y="12874"/>
                    <a:pt x="31178" y="11117"/>
                    <a:pt x="31178" y="11117"/>
                  </a:cubicBezTo>
                  <a:lnTo>
                    <a:pt x="28734" y="6074"/>
                  </a:lnTo>
                  <a:lnTo>
                    <a:pt x="31865" y="9570"/>
                  </a:lnTo>
                  <a:lnTo>
                    <a:pt x="33930" y="7831"/>
                  </a:lnTo>
                  <a:lnTo>
                    <a:pt x="35610" y="9570"/>
                  </a:lnTo>
                  <a:cubicBezTo>
                    <a:pt x="37979" y="6497"/>
                    <a:pt x="38438" y="1183"/>
                    <a:pt x="38438" y="1183"/>
                  </a:cubicBezTo>
                  <a:cubicBezTo>
                    <a:pt x="35716" y="361"/>
                    <a:pt x="33091" y="0"/>
                    <a:pt x="3057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7" name="Google Shape;27;p57"/>
            <p:cNvSpPr/>
            <p:nvPr/>
          </p:nvSpPr>
          <p:spPr>
            <a:xfrm>
              <a:off x="1459725" y="3431800"/>
              <a:ext cx="960975" cy="478525"/>
            </a:xfrm>
            <a:custGeom>
              <a:rect b="b" l="l" r="r" t="t"/>
              <a:pathLst>
                <a:path extrusionOk="0" h="19141" w="38439">
                  <a:moveTo>
                    <a:pt x="30578" y="0"/>
                  </a:moveTo>
                  <a:cubicBezTo>
                    <a:pt x="12288" y="0"/>
                    <a:pt x="1" y="19140"/>
                    <a:pt x="1" y="19140"/>
                  </a:cubicBezTo>
                  <a:cubicBezTo>
                    <a:pt x="1" y="19140"/>
                    <a:pt x="11918" y="717"/>
                    <a:pt x="32676" y="717"/>
                  </a:cubicBezTo>
                  <a:cubicBezTo>
                    <a:pt x="34527" y="717"/>
                    <a:pt x="36449" y="864"/>
                    <a:pt x="38438" y="1183"/>
                  </a:cubicBezTo>
                  <a:cubicBezTo>
                    <a:pt x="35716" y="361"/>
                    <a:pt x="33091" y="0"/>
                    <a:pt x="3057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28" name="Google Shape;28;p57"/>
          <p:cNvGrpSpPr/>
          <p:nvPr/>
        </p:nvGrpSpPr>
        <p:grpSpPr>
          <a:xfrm>
            <a:off x="10477843" y="4613709"/>
            <a:ext cx="2389863" cy="2778936"/>
            <a:chOff x="3528525" y="3224300"/>
            <a:chExt cx="921825" cy="1071900"/>
          </a:xfrm>
        </p:grpSpPr>
        <p:sp>
          <p:nvSpPr>
            <p:cNvPr id="29" name="Google Shape;29;p57"/>
            <p:cNvSpPr/>
            <p:nvPr/>
          </p:nvSpPr>
          <p:spPr>
            <a:xfrm>
              <a:off x="3800450" y="3224300"/>
              <a:ext cx="649900" cy="943800"/>
            </a:xfrm>
            <a:custGeom>
              <a:rect b="b" l="l" r="r" t="t"/>
              <a:pathLst>
                <a:path extrusionOk="0" h="37752" w="25996">
                  <a:moveTo>
                    <a:pt x="705" y="1"/>
                  </a:moveTo>
                  <a:cubicBezTo>
                    <a:pt x="705" y="1"/>
                    <a:pt x="0" y="2577"/>
                    <a:pt x="1811" y="7661"/>
                  </a:cubicBezTo>
                  <a:lnTo>
                    <a:pt x="4078" y="7037"/>
                  </a:lnTo>
                  <a:lnTo>
                    <a:pt x="4078" y="7037"/>
                  </a:lnTo>
                  <a:lnTo>
                    <a:pt x="2079" y="8383"/>
                  </a:lnTo>
                  <a:cubicBezTo>
                    <a:pt x="2355" y="9100"/>
                    <a:pt x="2681" y="9863"/>
                    <a:pt x="3063" y="10672"/>
                  </a:cubicBezTo>
                  <a:lnTo>
                    <a:pt x="5250" y="9897"/>
                  </a:lnTo>
                  <a:lnTo>
                    <a:pt x="3351" y="11265"/>
                  </a:lnTo>
                  <a:cubicBezTo>
                    <a:pt x="3936" y="12453"/>
                    <a:pt x="4641" y="13733"/>
                    <a:pt x="5489" y="15106"/>
                  </a:cubicBezTo>
                  <a:lnTo>
                    <a:pt x="12141" y="11655"/>
                  </a:lnTo>
                  <a:lnTo>
                    <a:pt x="6498" y="16682"/>
                  </a:lnTo>
                  <a:cubicBezTo>
                    <a:pt x="10234" y="22309"/>
                    <a:pt x="16274" y="29342"/>
                    <a:pt x="25995" y="37752"/>
                  </a:cubicBezTo>
                  <a:lnTo>
                    <a:pt x="25995" y="25583"/>
                  </a:lnTo>
                  <a:cubicBezTo>
                    <a:pt x="25995" y="25583"/>
                    <a:pt x="20497" y="3226"/>
                    <a:pt x="70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0" name="Google Shape;30;p57"/>
            <p:cNvSpPr/>
            <p:nvPr/>
          </p:nvSpPr>
          <p:spPr>
            <a:xfrm>
              <a:off x="3818075" y="3224300"/>
              <a:ext cx="629800" cy="630325"/>
            </a:xfrm>
            <a:custGeom>
              <a:rect b="b" l="l" r="r" t="t"/>
              <a:pathLst>
                <a:path extrusionOk="0" h="25213" w="25192">
                  <a:moveTo>
                    <a:pt x="0" y="1"/>
                  </a:moveTo>
                  <a:lnTo>
                    <a:pt x="0" y="1"/>
                  </a:lnTo>
                  <a:cubicBezTo>
                    <a:pt x="17658" y="4691"/>
                    <a:pt x="25184" y="25193"/>
                    <a:pt x="25191" y="25213"/>
                  </a:cubicBezTo>
                  <a:cubicBezTo>
                    <a:pt x="24372" y="22295"/>
                    <a:pt x="18289" y="2981"/>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1" name="Google Shape;31;p57"/>
            <p:cNvSpPr/>
            <p:nvPr/>
          </p:nvSpPr>
          <p:spPr>
            <a:xfrm>
              <a:off x="3528525" y="3606425"/>
              <a:ext cx="921825" cy="561675"/>
            </a:xfrm>
            <a:custGeom>
              <a:rect b="b" l="l" r="r" t="t"/>
              <a:pathLst>
                <a:path extrusionOk="0" h="22467" w="36873">
                  <a:moveTo>
                    <a:pt x="7539" y="1"/>
                  </a:moveTo>
                  <a:cubicBezTo>
                    <a:pt x="5130" y="1"/>
                    <a:pt x="2612" y="347"/>
                    <a:pt x="0" y="1135"/>
                  </a:cubicBezTo>
                  <a:cubicBezTo>
                    <a:pt x="0" y="1135"/>
                    <a:pt x="441" y="6232"/>
                    <a:pt x="2712" y="9181"/>
                  </a:cubicBezTo>
                  <a:lnTo>
                    <a:pt x="4326" y="7512"/>
                  </a:lnTo>
                  <a:lnTo>
                    <a:pt x="6305" y="9181"/>
                  </a:lnTo>
                  <a:lnTo>
                    <a:pt x="9311" y="5826"/>
                  </a:lnTo>
                  <a:lnTo>
                    <a:pt x="6964" y="10665"/>
                  </a:lnTo>
                  <a:cubicBezTo>
                    <a:pt x="6964" y="10665"/>
                    <a:pt x="9384" y="12351"/>
                    <a:pt x="10850" y="12790"/>
                  </a:cubicBezTo>
                  <a:lnTo>
                    <a:pt x="14588" y="6633"/>
                  </a:lnTo>
                  <a:lnTo>
                    <a:pt x="14588" y="6633"/>
                  </a:lnTo>
                  <a:cubicBezTo>
                    <a:pt x="14588" y="6634"/>
                    <a:pt x="13782" y="11838"/>
                    <a:pt x="12682" y="13230"/>
                  </a:cubicBezTo>
                  <a:cubicBezTo>
                    <a:pt x="12682" y="13230"/>
                    <a:pt x="25950" y="20707"/>
                    <a:pt x="36872" y="22467"/>
                  </a:cubicBezTo>
                  <a:lnTo>
                    <a:pt x="36872" y="18361"/>
                  </a:lnTo>
                  <a:cubicBezTo>
                    <a:pt x="36872" y="18361"/>
                    <a:pt x="25085" y="1"/>
                    <a:pt x="753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2" name="Google Shape;32;p57"/>
            <p:cNvSpPr/>
            <p:nvPr/>
          </p:nvSpPr>
          <p:spPr>
            <a:xfrm>
              <a:off x="3528525" y="3606425"/>
              <a:ext cx="921825" cy="459025"/>
            </a:xfrm>
            <a:custGeom>
              <a:rect b="b" l="l" r="r" t="t"/>
              <a:pathLst>
                <a:path extrusionOk="0" h="18361" w="36873">
                  <a:moveTo>
                    <a:pt x="7539" y="1"/>
                  </a:moveTo>
                  <a:cubicBezTo>
                    <a:pt x="5130" y="1"/>
                    <a:pt x="2612" y="347"/>
                    <a:pt x="0" y="1135"/>
                  </a:cubicBezTo>
                  <a:cubicBezTo>
                    <a:pt x="1909" y="829"/>
                    <a:pt x="3752" y="688"/>
                    <a:pt x="5527" y="688"/>
                  </a:cubicBezTo>
                  <a:cubicBezTo>
                    <a:pt x="25441" y="688"/>
                    <a:pt x="36872" y="18361"/>
                    <a:pt x="36872" y="18361"/>
                  </a:cubicBezTo>
                  <a:cubicBezTo>
                    <a:pt x="36872" y="18361"/>
                    <a:pt x="25085" y="1"/>
                    <a:pt x="753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3" name="Google Shape;33;p57"/>
            <p:cNvSpPr/>
            <p:nvPr/>
          </p:nvSpPr>
          <p:spPr>
            <a:xfrm>
              <a:off x="3651325" y="3949525"/>
              <a:ext cx="799025" cy="346675"/>
            </a:xfrm>
            <a:custGeom>
              <a:rect b="b" l="l" r="r" t="t"/>
              <a:pathLst>
                <a:path extrusionOk="0" h="13867" w="31961">
                  <a:moveTo>
                    <a:pt x="13437" y="0"/>
                  </a:moveTo>
                  <a:cubicBezTo>
                    <a:pt x="9421" y="0"/>
                    <a:pt x="4921" y="643"/>
                    <a:pt x="111" y="2393"/>
                  </a:cubicBezTo>
                  <a:cubicBezTo>
                    <a:pt x="75" y="2407"/>
                    <a:pt x="38" y="2418"/>
                    <a:pt x="1" y="2432"/>
                  </a:cubicBezTo>
                  <a:cubicBezTo>
                    <a:pt x="1" y="2432"/>
                    <a:pt x="673" y="6596"/>
                    <a:pt x="7889" y="9900"/>
                  </a:cubicBezTo>
                  <a:lnTo>
                    <a:pt x="10482" y="5730"/>
                  </a:lnTo>
                  <a:lnTo>
                    <a:pt x="9148" y="10438"/>
                  </a:lnTo>
                  <a:cubicBezTo>
                    <a:pt x="10674" y="11051"/>
                    <a:pt x="12452" y="11621"/>
                    <a:pt x="14525" y="12113"/>
                  </a:cubicBezTo>
                  <a:lnTo>
                    <a:pt x="15981" y="6934"/>
                  </a:lnTo>
                  <a:lnTo>
                    <a:pt x="15981" y="6934"/>
                  </a:lnTo>
                  <a:lnTo>
                    <a:pt x="15749" y="12388"/>
                  </a:lnTo>
                  <a:cubicBezTo>
                    <a:pt x="16251" y="12494"/>
                    <a:pt x="16767" y="12596"/>
                    <a:pt x="17301" y="12693"/>
                  </a:cubicBezTo>
                  <a:lnTo>
                    <a:pt x="17886" y="10349"/>
                  </a:lnTo>
                  <a:lnTo>
                    <a:pt x="18735" y="12934"/>
                  </a:lnTo>
                  <a:cubicBezTo>
                    <a:pt x="20089" y="13145"/>
                    <a:pt x="21540" y="13326"/>
                    <a:pt x="23095" y="13471"/>
                  </a:cubicBezTo>
                  <a:lnTo>
                    <a:pt x="23751" y="11154"/>
                  </a:lnTo>
                  <a:lnTo>
                    <a:pt x="24241" y="13570"/>
                  </a:lnTo>
                  <a:cubicBezTo>
                    <a:pt x="26581" y="13755"/>
                    <a:pt x="29147" y="13860"/>
                    <a:pt x="31960" y="13867"/>
                  </a:cubicBezTo>
                  <a:lnTo>
                    <a:pt x="31960" y="6399"/>
                  </a:lnTo>
                  <a:lnTo>
                    <a:pt x="31960" y="4925"/>
                  </a:lnTo>
                  <a:cubicBezTo>
                    <a:pt x="31960" y="4925"/>
                    <a:pt x="24553" y="0"/>
                    <a:pt x="1343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4" name="Google Shape;34;p57"/>
            <p:cNvSpPr/>
            <p:nvPr/>
          </p:nvSpPr>
          <p:spPr>
            <a:xfrm>
              <a:off x="3654100" y="3949525"/>
              <a:ext cx="796250" cy="160000"/>
            </a:xfrm>
            <a:custGeom>
              <a:rect b="b" l="l" r="r" t="t"/>
              <a:pathLst>
                <a:path extrusionOk="0" h="6400" w="31850">
                  <a:moveTo>
                    <a:pt x="13326" y="0"/>
                  </a:moveTo>
                  <a:cubicBezTo>
                    <a:pt x="9310" y="0"/>
                    <a:pt x="4810" y="643"/>
                    <a:pt x="0" y="2393"/>
                  </a:cubicBezTo>
                  <a:cubicBezTo>
                    <a:pt x="793" y="2117"/>
                    <a:pt x="5762" y="482"/>
                    <a:pt x="12073" y="482"/>
                  </a:cubicBezTo>
                  <a:cubicBezTo>
                    <a:pt x="14535" y="482"/>
                    <a:pt x="17200" y="731"/>
                    <a:pt x="19902" y="1406"/>
                  </a:cubicBezTo>
                  <a:cubicBezTo>
                    <a:pt x="24646" y="2591"/>
                    <a:pt x="28777" y="4590"/>
                    <a:pt x="31849" y="6399"/>
                  </a:cubicBezTo>
                  <a:lnTo>
                    <a:pt x="31849" y="4925"/>
                  </a:lnTo>
                  <a:cubicBezTo>
                    <a:pt x="31849" y="4925"/>
                    <a:pt x="24442" y="0"/>
                    <a:pt x="1332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35" name="Google Shape;35;p57"/>
          <p:cNvGrpSpPr/>
          <p:nvPr/>
        </p:nvGrpSpPr>
        <p:grpSpPr>
          <a:xfrm>
            <a:off x="5670333" y="6012167"/>
            <a:ext cx="1496600" cy="1265300"/>
            <a:chOff x="2539325" y="3750750"/>
            <a:chExt cx="1122450" cy="948975"/>
          </a:xfrm>
        </p:grpSpPr>
        <p:sp>
          <p:nvSpPr>
            <p:cNvPr id="36" name="Google Shape;36;p57"/>
            <p:cNvSpPr/>
            <p:nvPr/>
          </p:nvSpPr>
          <p:spPr>
            <a:xfrm>
              <a:off x="3065750" y="3750750"/>
              <a:ext cx="247050" cy="736675"/>
            </a:xfrm>
            <a:custGeom>
              <a:rect b="b" l="l" r="r" t="t"/>
              <a:pathLst>
                <a:path extrusionOk="0" h="29467" w="9882">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7" name="Google Shape;37;p57"/>
            <p:cNvSpPr/>
            <p:nvPr/>
          </p:nvSpPr>
          <p:spPr>
            <a:xfrm>
              <a:off x="3195225" y="3861950"/>
              <a:ext cx="90200" cy="529750"/>
            </a:xfrm>
            <a:custGeom>
              <a:rect b="b" l="l" r="r" t="t"/>
              <a:pathLst>
                <a:path extrusionOk="0" h="21190" w="3608">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8" name="Google Shape;38;p57"/>
            <p:cNvSpPr/>
            <p:nvPr/>
          </p:nvSpPr>
          <p:spPr>
            <a:xfrm>
              <a:off x="2769075" y="3941200"/>
              <a:ext cx="516775" cy="639050"/>
            </a:xfrm>
            <a:custGeom>
              <a:rect b="b" l="l" r="r" t="t"/>
              <a:pathLst>
                <a:path extrusionOk="0" h="25562" w="20671">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9" name="Google Shape;39;p57"/>
            <p:cNvSpPr/>
            <p:nvPr/>
          </p:nvSpPr>
          <p:spPr>
            <a:xfrm>
              <a:off x="2769300" y="3942325"/>
              <a:ext cx="516550" cy="637925"/>
            </a:xfrm>
            <a:custGeom>
              <a:rect b="b" l="l" r="r" t="t"/>
              <a:pathLst>
                <a:path extrusionOk="0" h="25517" w="20662">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0" name="Google Shape;40;p57"/>
            <p:cNvSpPr/>
            <p:nvPr/>
          </p:nvSpPr>
          <p:spPr>
            <a:xfrm>
              <a:off x="2848025" y="4058250"/>
              <a:ext cx="376600" cy="478100"/>
            </a:xfrm>
            <a:custGeom>
              <a:rect b="b" l="l" r="r" t="t"/>
              <a:pathLst>
                <a:path extrusionOk="0" h="19124" w="15064">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1" name="Google Shape;41;p57"/>
            <p:cNvSpPr/>
            <p:nvPr/>
          </p:nvSpPr>
          <p:spPr>
            <a:xfrm>
              <a:off x="2539325" y="4317150"/>
              <a:ext cx="820850" cy="340800"/>
            </a:xfrm>
            <a:custGeom>
              <a:rect b="b" l="l" r="r" t="t"/>
              <a:pathLst>
                <a:path extrusionOk="0" h="13632" w="32834">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2" name="Google Shape;42;p57"/>
            <p:cNvSpPr/>
            <p:nvPr/>
          </p:nvSpPr>
          <p:spPr>
            <a:xfrm>
              <a:off x="2683500" y="4372275"/>
              <a:ext cx="611825" cy="236725"/>
            </a:xfrm>
            <a:custGeom>
              <a:rect b="b" l="l" r="r" t="t"/>
              <a:pathLst>
                <a:path extrusionOk="0" h="9469" w="24473">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3" name="Google Shape;43;p57"/>
            <p:cNvSpPr/>
            <p:nvPr/>
          </p:nvSpPr>
          <p:spPr>
            <a:xfrm>
              <a:off x="3221150" y="3992500"/>
              <a:ext cx="440625" cy="707225"/>
            </a:xfrm>
            <a:custGeom>
              <a:rect b="b" l="l" r="r" t="t"/>
              <a:pathLst>
                <a:path extrusionOk="0" h="28289" w="17625">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44" name="Google Shape;44;p57"/>
          <p:cNvGrpSpPr/>
          <p:nvPr/>
        </p:nvGrpSpPr>
        <p:grpSpPr>
          <a:xfrm flipH="1" rot="10800000">
            <a:off x="6761092" y="-49509"/>
            <a:ext cx="2275961" cy="1388964"/>
            <a:chOff x="3054450" y="3932350"/>
            <a:chExt cx="1308425" cy="798500"/>
          </a:xfrm>
        </p:grpSpPr>
        <p:sp>
          <p:nvSpPr>
            <p:cNvPr id="45" name="Google Shape;45;p57"/>
            <p:cNvSpPr/>
            <p:nvPr/>
          </p:nvSpPr>
          <p:spPr>
            <a:xfrm>
              <a:off x="3498775" y="3932350"/>
              <a:ext cx="316050" cy="788400"/>
            </a:xfrm>
            <a:custGeom>
              <a:rect b="b" l="l" r="r" t="t"/>
              <a:pathLst>
                <a:path extrusionOk="0" h="31536" w="12642">
                  <a:moveTo>
                    <a:pt x="8658" y="1"/>
                  </a:moveTo>
                  <a:cubicBezTo>
                    <a:pt x="7826" y="1"/>
                    <a:pt x="7423" y="4106"/>
                    <a:pt x="6749" y="4473"/>
                  </a:cubicBezTo>
                  <a:cubicBezTo>
                    <a:pt x="6721" y="4489"/>
                    <a:pt x="6697" y="4496"/>
                    <a:pt x="6677" y="4496"/>
                  </a:cubicBezTo>
                  <a:cubicBezTo>
                    <a:pt x="6241" y="4496"/>
                    <a:pt x="7831" y="876"/>
                    <a:pt x="7070" y="876"/>
                  </a:cubicBezTo>
                  <a:cubicBezTo>
                    <a:pt x="7027" y="876"/>
                    <a:pt x="6977" y="887"/>
                    <a:pt x="6918" y="912"/>
                  </a:cubicBezTo>
                  <a:cubicBezTo>
                    <a:pt x="5772" y="1388"/>
                    <a:pt x="4036" y="4235"/>
                    <a:pt x="3649" y="5531"/>
                  </a:cubicBezTo>
                  <a:cubicBezTo>
                    <a:pt x="3260" y="6828"/>
                    <a:pt x="5395" y="12811"/>
                    <a:pt x="4932" y="12954"/>
                  </a:cubicBezTo>
                  <a:cubicBezTo>
                    <a:pt x="4922" y="12957"/>
                    <a:pt x="4913" y="12959"/>
                    <a:pt x="4903" y="12959"/>
                  </a:cubicBezTo>
                  <a:cubicBezTo>
                    <a:pt x="4406" y="12959"/>
                    <a:pt x="2891" y="9551"/>
                    <a:pt x="2330" y="9377"/>
                  </a:cubicBezTo>
                  <a:cubicBezTo>
                    <a:pt x="2306" y="9370"/>
                    <a:pt x="2281" y="9366"/>
                    <a:pt x="2255" y="9366"/>
                  </a:cubicBezTo>
                  <a:cubicBezTo>
                    <a:pt x="1679" y="9366"/>
                    <a:pt x="821" y="11242"/>
                    <a:pt x="707" y="13141"/>
                  </a:cubicBezTo>
                  <a:cubicBezTo>
                    <a:pt x="588" y="15126"/>
                    <a:pt x="3484" y="16468"/>
                    <a:pt x="3372" y="17035"/>
                  </a:cubicBezTo>
                  <a:cubicBezTo>
                    <a:pt x="3359" y="17101"/>
                    <a:pt x="3318" y="17130"/>
                    <a:pt x="3254" y="17130"/>
                  </a:cubicBezTo>
                  <a:cubicBezTo>
                    <a:pt x="2870" y="17130"/>
                    <a:pt x="1671" y="16083"/>
                    <a:pt x="974" y="16083"/>
                  </a:cubicBezTo>
                  <a:cubicBezTo>
                    <a:pt x="808" y="16083"/>
                    <a:pt x="670" y="16143"/>
                    <a:pt x="579" y="16290"/>
                  </a:cubicBezTo>
                  <a:cubicBezTo>
                    <a:pt x="43" y="17158"/>
                    <a:pt x="1" y="19085"/>
                    <a:pt x="131" y="21614"/>
                  </a:cubicBezTo>
                  <a:cubicBezTo>
                    <a:pt x="260" y="24145"/>
                    <a:pt x="4131" y="30849"/>
                    <a:pt x="4131" y="30849"/>
                  </a:cubicBezTo>
                  <a:lnTo>
                    <a:pt x="6332" y="31536"/>
                  </a:lnTo>
                  <a:cubicBezTo>
                    <a:pt x="6332" y="31536"/>
                    <a:pt x="11656" y="20371"/>
                    <a:pt x="12016" y="18798"/>
                  </a:cubicBezTo>
                  <a:cubicBezTo>
                    <a:pt x="12376" y="17225"/>
                    <a:pt x="12642" y="15043"/>
                    <a:pt x="11818" y="14807"/>
                  </a:cubicBezTo>
                  <a:cubicBezTo>
                    <a:pt x="11801" y="14803"/>
                    <a:pt x="11784" y="14800"/>
                    <a:pt x="11766" y="14800"/>
                  </a:cubicBezTo>
                  <a:cubicBezTo>
                    <a:pt x="10956" y="14800"/>
                    <a:pt x="8448" y="19312"/>
                    <a:pt x="7691" y="19312"/>
                  </a:cubicBezTo>
                  <a:cubicBezTo>
                    <a:pt x="7613" y="19312"/>
                    <a:pt x="7553" y="19263"/>
                    <a:pt x="7516" y="19157"/>
                  </a:cubicBezTo>
                  <a:cubicBezTo>
                    <a:pt x="7114" y="17999"/>
                    <a:pt x="11235" y="12998"/>
                    <a:pt x="11408" y="12014"/>
                  </a:cubicBezTo>
                  <a:cubicBezTo>
                    <a:pt x="11581" y="11030"/>
                    <a:pt x="11971" y="7848"/>
                    <a:pt x="11105" y="7509"/>
                  </a:cubicBezTo>
                  <a:cubicBezTo>
                    <a:pt x="11081" y="7500"/>
                    <a:pt x="11057" y="7495"/>
                    <a:pt x="11032" y="7495"/>
                  </a:cubicBezTo>
                  <a:cubicBezTo>
                    <a:pt x="10203" y="7495"/>
                    <a:pt x="8532" y="12439"/>
                    <a:pt x="7846" y="12439"/>
                  </a:cubicBezTo>
                  <a:cubicBezTo>
                    <a:pt x="7788" y="12439"/>
                    <a:pt x="7736" y="12403"/>
                    <a:pt x="7694" y="12326"/>
                  </a:cubicBezTo>
                  <a:cubicBezTo>
                    <a:pt x="7129" y="11314"/>
                    <a:pt x="9680" y="4504"/>
                    <a:pt x="9651" y="3145"/>
                  </a:cubicBezTo>
                  <a:cubicBezTo>
                    <a:pt x="9625" y="1785"/>
                    <a:pt x="9606" y="250"/>
                    <a:pt x="8727" y="10"/>
                  </a:cubicBezTo>
                  <a:cubicBezTo>
                    <a:pt x="8704" y="4"/>
                    <a:pt x="8680" y="1"/>
                    <a:pt x="865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6" name="Google Shape;46;p57"/>
            <p:cNvSpPr/>
            <p:nvPr/>
          </p:nvSpPr>
          <p:spPr>
            <a:xfrm>
              <a:off x="3621375" y="4062225"/>
              <a:ext cx="44675" cy="623275"/>
            </a:xfrm>
            <a:custGeom>
              <a:rect b="b" l="l" r="r" t="t"/>
              <a:pathLst>
                <a:path extrusionOk="0" h="24931" w="1787">
                  <a:moveTo>
                    <a:pt x="1730" y="1"/>
                  </a:moveTo>
                  <a:cubicBezTo>
                    <a:pt x="1705" y="1"/>
                    <a:pt x="1681" y="14"/>
                    <a:pt x="1677" y="42"/>
                  </a:cubicBezTo>
                  <a:cubicBezTo>
                    <a:pt x="907" y="4211"/>
                    <a:pt x="307" y="8413"/>
                    <a:pt x="157" y="12654"/>
                  </a:cubicBezTo>
                  <a:cubicBezTo>
                    <a:pt x="80" y="14831"/>
                    <a:pt x="1" y="17051"/>
                    <a:pt x="150" y="19228"/>
                  </a:cubicBezTo>
                  <a:cubicBezTo>
                    <a:pt x="276" y="21058"/>
                    <a:pt x="307" y="23036"/>
                    <a:pt x="912" y="24785"/>
                  </a:cubicBezTo>
                  <a:cubicBezTo>
                    <a:pt x="945" y="24882"/>
                    <a:pt x="1033" y="24930"/>
                    <a:pt x="1119" y="24930"/>
                  </a:cubicBezTo>
                  <a:cubicBezTo>
                    <a:pt x="1208" y="24930"/>
                    <a:pt x="1296" y="24878"/>
                    <a:pt x="1321" y="24771"/>
                  </a:cubicBezTo>
                  <a:cubicBezTo>
                    <a:pt x="1770" y="22844"/>
                    <a:pt x="1715" y="20643"/>
                    <a:pt x="1692" y="18671"/>
                  </a:cubicBezTo>
                  <a:cubicBezTo>
                    <a:pt x="1668" y="16647"/>
                    <a:pt x="1682" y="14624"/>
                    <a:pt x="1705" y="12601"/>
                  </a:cubicBezTo>
                  <a:cubicBezTo>
                    <a:pt x="1749" y="8419"/>
                    <a:pt x="1682" y="4235"/>
                    <a:pt x="1786" y="52"/>
                  </a:cubicBezTo>
                  <a:cubicBezTo>
                    <a:pt x="1787" y="19"/>
                    <a:pt x="1758" y="1"/>
                    <a:pt x="173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7" name="Google Shape;47;p57"/>
            <p:cNvSpPr/>
            <p:nvPr/>
          </p:nvSpPr>
          <p:spPr>
            <a:xfrm>
              <a:off x="3054450" y="4297050"/>
              <a:ext cx="604675" cy="433800"/>
            </a:xfrm>
            <a:custGeom>
              <a:rect b="b" l="l" r="r" t="t"/>
              <a:pathLst>
                <a:path extrusionOk="0" h="17352" w="24187">
                  <a:moveTo>
                    <a:pt x="10616" y="1"/>
                  </a:moveTo>
                  <a:cubicBezTo>
                    <a:pt x="9404" y="1"/>
                    <a:pt x="8038" y="244"/>
                    <a:pt x="8114" y="509"/>
                  </a:cubicBezTo>
                  <a:cubicBezTo>
                    <a:pt x="8219" y="873"/>
                    <a:pt x="10506" y="4007"/>
                    <a:pt x="9907" y="4007"/>
                  </a:cubicBezTo>
                  <a:cubicBezTo>
                    <a:pt x="9888" y="4007"/>
                    <a:pt x="9866" y="4004"/>
                    <a:pt x="9841" y="3998"/>
                  </a:cubicBezTo>
                  <a:cubicBezTo>
                    <a:pt x="9030" y="3789"/>
                    <a:pt x="7267" y="633"/>
                    <a:pt x="6366" y="568"/>
                  </a:cubicBezTo>
                  <a:cubicBezTo>
                    <a:pt x="6341" y="566"/>
                    <a:pt x="6311" y="565"/>
                    <a:pt x="6279" y="565"/>
                  </a:cubicBezTo>
                  <a:cubicBezTo>
                    <a:pt x="5166" y="565"/>
                    <a:pt x="154" y="1598"/>
                    <a:pt x="78" y="2060"/>
                  </a:cubicBezTo>
                  <a:cubicBezTo>
                    <a:pt x="0" y="2536"/>
                    <a:pt x="5397" y="4054"/>
                    <a:pt x="11087" y="5848"/>
                  </a:cubicBezTo>
                  <a:cubicBezTo>
                    <a:pt x="16777" y="7641"/>
                    <a:pt x="22797" y="14589"/>
                    <a:pt x="24186" y="17352"/>
                  </a:cubicBezTo>
                  <a:cubicBezTo>
                    <a:pt x="24186" y="17352"/>
                    <a:pt x="19984" y="672"/>
                    <a:pt x="13362" y="425"/>
                  </a:cubicBezTo>
                  <a:cubicBezTo>
                    <a:pt x="13360" y="425"/>
                    <a:pt x="13359" y="425"/>
                    <a:pt x="13357" y="425"/>
                  </a:cubicBezTo>
                  <a:cubicBezTo>
                    <a:pt x="12727" y="425"/>
                    <a:pt x="16110" y="5658"/>
                    <a:pt x="15474" y="5658"/>
                  </a:cubicBezTo>
                  <a:cubicBezTo>
                    <a:pt x="15462" y="5658"/>
                    <a:pt x="15448" y="5656"/>
                    <a:pt x="15433" y="5652"/>
                  </a:cubicBezTo>
                  <a:cubicBezTo>
                    <a:pt x="14621" y="5444"/>
                    <a:pt x="13079" y="482"/>
                    <a:pt x="11934" y="143"/>
                  </a:cubicBezTo>
                  <a:cubicBezTo>
                    <a:pt x="11597" y="43"/>
                    <a:pt x="11120" y="1"/>
                    <a:pt x="106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8" name="Google Shape;48;p57"/>
            <p:cNvSpPr/>
            <p:nvPr/>
          </p:nvSpPr>
          <p:spPr>
            <a:xfrm>
              <a:off x="3619725" y="4258700"/>
              <a:ext cx="743150" cy="417675"/>
            </a:xfrm>
            <a:custGeom>
              <a:rect b="b" l="l" r="r" t="t"/>
              <a:pathLst>
                <a:path extrusionOk="0" h="16707" w="29726">
                  <a:moveTo>
                    <a:pt x="23376" y="0"/>
                  </a:moveTo>
                  <a:cubicBezTo>
                    <a:pt x="23076" y="0"/>
                    <a:pt x="22815" y="22"/>
                    <a:pt x="22617" y="70"/>
                  </a:cubicBezTo>
                  <a:cubicBezTo>
                    <a:pt x="21257" y="401"/>
                    <a:pt x="18287" y="4854"/>
                    <a:pt x="17070" y="5274"/>
                  </a:cubicBezTo>
                  <a:cubicBezTo>
                    <a:pt x="17014" y="5293"/>
                    <a:pt x="16970" y="5302"/>
                    <a:pt x="16936" y="5302"/>
                  </a:cubicBezTo>
                  <a:cubicBezTo>
                    <a:pt x="16227" y="5302"/>
                    <a:pt x="20009" y="1312"/>
                    <a:pt x="19941" y="682"/>
                  </a:cubicBezTo>
                  <a:cubicBezTo>
                    <a:pt x="19925" y="527"/>
                    <a:pt x="19631" y="462"/>
                    <a:pt x="19179" y="462"/>
                  </a:cubicBezTo>
                  <a:cubicBezTo>
                    <a:pt x="17702" y="462"/>
                    <a:pt x="14533" y="1152"/>
                    <a:pt x="13825" y="1647"/>
                  </a:cubicBezTo>
                  <a:cubicBezTo>
                    <a:pt x="12900" y="2294"/>
                    <a:pt x="11446" y="5418"/>
                    <a:pt x="10682" y="6579"/>
                  </a:cubicBezTo>
                  <a:cubicBezTo>
                    <a:pt x="10245" y="7242"/>
                    <a:pt x="9661" y="7679"/>
                    <a:pt x="9418" y="7679"/>
                  </a:cubicBezTo>
                  <a:cubicBezTo>
                    <a:pt x="9235" y="7679"/>
                    <a:pt x="9244" y="7432"/>
                    <a:pt x="9651" y="6850"/>
                  </a:cubicBezTo>
                  <a:cubicBezTo>
                    <a:pt x="10432" y="5730"/>
                    <a:pt x="11609" y="1982"/>
                    <a:pt x="10706" y="1982"/>
                  </a:cubicBezTo>
                  <a:cubicBezTo>
                    <a:pt x="10516" y="1982"/>
                    <a:pt x="10233" y="2148"/>
                    <a:pt x="9835" y="2540"/>
                  </a:cubicBezTo>
                  <a:cubicBezTo>
                    <a:pt x="9365" y="3002"/>
                    <a:pt x="6519" y="5522"/>
                    <a:pt x="5779" y="6612"/>
                  </a:cubicBezTo>
                  <a:cubicBezTo>
                    <a:pt x="0" y="13881"/>
                    <a:pt x="942" y="16683"/>
                    <a:pt x="942" y="16683"/>
                  </a:cubicBezTo>
                  <a:cubicBezTo>
                    <a:pt x="1121" y="16699"/>
                    <a:pt x="1304" y="16706"/>
                    <a:pt x="1489" y="16706"/>
                  </a:cubicBezTo>
                  <a:cubicBezTo>
                    <a:pt x="3899" y="16706"/>
                    <a:pt x="6701" y="15408"/>
                    <a:pt x="6369" y="14674"/>
                  </a:cubicBezTo>
                  <a:cubicBezTo>
                    <a:pt x="6010" y="13881"/>
                    <a:pt x="5310" y="11350"/>
                    <a:pt x="5685" y="11291"/>
                  </a:cubicBezTo>
                  <a:cubicBezTo>
                    <a:pt x="5692" y="11290"/>
                    <a:pt x="5698" y="11289"/>
                    <a:pt x="5705" y="11289"/>
                  </a:cubicBezTo>
                  <a:cubicBezTo>
                    <a:pt x="6077" y="11289"/>
                    <a:pt x="6492" y="12979"/>
                    <a:pt x="8748" y="13692"/>
                  </a:cubicBezTo>
                  <a:cubicBezTo>
                    <a:pt x="9283" y="13862"/>
                    <a:pt x="9847" y="13933"/>
                    <a:pt x="10408" y="13933"/>
                  </a:cubicBezTo>
                  <a:cubicBezTo>
                    <a:pt x="12251" y="13933"/>
                    <a:pt x="14071" y="13168"/>
                    <a:pt x="14813" y="12635"/>
                  </a:cubicBezTo>
                  <a:cubicBezTo>
                    <a:pt x="15783" y="11940"/>
                    <a:pt x="10874" y="9458"/>
                    <a:pt x="10010" y="9062"/>
                  </a:cubicBezTo>
                  <a:cubicBezTo>
                    <a:pt x="9145" y="8665"/>
                    <a:pt x="10648" y="8377"/>
                    <a:pt x="11924" y="8347"/>
                  </a:cubicBezTo>
                  <a:cubicBezTo>
                    <a:pt x="11931" y="8347"/>
                    <a:pt x="11939" y="8347"/>
                    <a:pt x="11947" y="8347"/>
                  </a:cubicBezTo>
                  <a:cubicBezTo>
                    <a:pt x="13218" y="8347"/>
                    <a:pt x="14766" y="10799"/>
                    <a:pt x="17294" y="11841"/>
                  </a:cubicBezTo>
                  <a:cubicBezTo>
                    <a:pt x="17775" y="12039"/>
                    <a:pt x="18299" y="12124"/>
                    <a:pt x="18837" y="12124"/>
                  </a:cubicBezTo>
                  <a:cubicBezTo>
                    <a:pt x="21145" y="12124"/>
                    <a:pt x="23705" y="10556"/>
                    <a:pt x="24172" y="9621"/>
                  </a:cubicBezTo>
                  <a:cubicBezTo>
                    <a:pt x="24749" y="8465"/>
                    <a:pt x="19468" y="7605"/>
                    <a:pt x="18414" y="7215"/>
                  </a:cubicBezTo>
                  <a:cubicBezTo>
                    <a:pt x="17359" y="6825"/>
                    <a:pt x="18996" y="6249"/>
                    <a:pt x="20649" y="6146"/>
                  </a:cubicBezTo>
                  <a:cubicBezTo>
                    <a:pt x="20686" y="6143"/>
                    <a:pt x="20725" y="6142"/>
                    <a:pt x="20765" y="6142"/>
                  </a:cubicBezTo>
                  <a:cubicBezTo>
                    <a:pt x="22313" y="6142"/>
                    <a:pt x="25604" y="7865"/>
                    <a:pt x="27479" y="7865"/>
                  </a:cubicBezTo>
                  <a:cubicBezTo>
                    <a:pt x="27683" y="7865"/>
                    <a:pt x="27870" y="7844"/>
                    <a:pt x="28037" y="7799"/>
                  </a:cubicBezTo>
                  <a:cubicBezTo>
                    <a:pt x="29695" y="7348"/>
                    <a:pt x="29726" y="2284"/>
                    <a:pt x="28994" y="2284"/>
                  </a:cubicBezTo>
                  <a:cubicBezTo>
                    <a:pt x="28961" y="2284"/>
                    <a:pt x="28926" y="2295"/>
                    <a:pt x="28890" y="2316"/>
                  </a:cubicBezTo>
                  <a:cubicBezTo>
                    <a:pt x="28057" y="2818"/>
                    <a:pt x="24382" y="4647"/>
                    <a:pt x="23531" y="4675"/>
                  </a:cubicBezTo>
                  <a:cubicBezTo>
                    <a:pt x="23526" y="4676"/>
                    <a:pt x="23521" y="4676"/>
                    <a:pt x="23517" y="4676"/>
                  </a:cubicBezTo>
                  <a:cubicBezTo>
                    <a:pt x="22743" y="4676"/>
                    <a:pt x="28179" y="2242"/>
                    <a:pt x="28198" y="1441"/>
                  </a:cubicBezTo>
                  <a:cubicBezTo>
                    <a:pt x="28215" y="754"/>
                    <a:pt x="25126" y="0"/>
                    <a:pt x="2337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9" name="Google Shape;49;p57"/>
            <p:cNvSpPr/>
            <p:nvPr/>
          </p:nvSpPr>
          <p:spPr>
            <a:xfrm>
              <a:off x="3638600" y="4387450"/>
              <a:ext cx="535850" cy="293575"/>
            </a:xfrm>
            <a:custGeom>
              <a:rect b="b" l="l" r="r" t="t"/>
              <a:pathLst>
                <a:path extrusionOk="0" h="11743" w="21434">
                  <a:moveTo>
                    <a:pt x="21378" y="0"/>
                  </a:moveTo>
                  <a:cubicBezTo>
                    <a:pt x="21376" y="0"/>
                    <a:pt x="21374" y="0"/>
                    <a:pt x="21372" y="0"/>
                  </a:cubicBezTo>
                  <a:cubicBezTo>
                    <a:pt x="19005" y="214"/>
                    <a:pt x="16631" y="501"/>
                    <a:pt x="14308" y="1024"/>
                  </a:cubicBezTo>
                  <a:cubicBezTo>
                    <a:pt x="12033" y="1536"/>
                    <a:pt x="9618" y="1992"/>
                    <a:pt x="7475" y="2939"/>
                  </a:cubicBezTo>
                  <a:cubicBezTo>
                    <a:pt x="5669" y="3738"/>
                    <a:pt x="4149" y="4788"/>
                    <a:pt x="2885" y="6321"/>
                  </a:cubicBezTo>
                  <a:cubicBezTo>
                    <a:pt x="1783" y="7656"/>
                    <a:pt x="262" y="9434"/>
                    <a:pt x="39" y="11202"/>
                  </a:cubicBezTo>
                  <a:cubicBezTo>
                    <a:pt x="0" y="11514"/>
                    <a:pt x="220" y="11743"/>
                    <a:pt x="473" y="11743"/>
                  </a:cubicBezTo>
                  <a:cubicBezTo>
                    <a:pt x="580" y="11743"/>
                    <a:pt x="693" y="11702"/>
                    <a:pt x="795" y="11609"/>
                  </a:cubicBezTo>
                  <a:cubicBezTo>
                    <a:pt x="2075" y="10441"/>
                    <a:pt x="2748" y="8584"/>
                    <a:pt x="3884" y="7255"/>
                  </a:cubicBezTo>
                  <a:cubicBezTo>
                    <a:pt x="5133" y="5792"/>
                    <a:pt x="6584" y="4523"/>
                    <a:pt x="8325" y="3678"/>
                  </a:cubicBezTo>
                  <a:cubicBezTo>
                    <a:pt x="12369" y="1716"/>
                    <a:pt x="16957" y="749"/>
                    <a:pt x="21375" y="93"/>
                  </a:cubicBezTo>
                  <a:cubicBezTo>
                    <a:pt x="21432" y="84"/>
                    <a:pt x="21433" y="0"/>
                    <a:pt x="2137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50" name="Google Shape;50;p57"/>
          <p:cNvGrpSpPr/>
          <p:nvPr/>
        </p:nvGrpSpPr>
        <p:grpSpPr>
          <a:xfrm>
            <a:off x="2952200" y="5751551"/>
            <a:ext cx="1102200" cy="1388967"/>
            <a:chOff x="2030500" y="3653500"/>
            <a:chExt cx="826650" cy="1041725"/>
          </a:xfrm>
        </p:grpSpPr>
        <p:sp>
          <p:nvSpPr>
            <p:cNvPr id="51" name="Google Shape;51;p57"/>
            <p:cNvSpPr/>
            <p:nvPr/>
          </p:nvSpPr>
          <p:spPr>
            <a:xfrm>
              <a:off x="2217050" y="4355100"/>
              <a:ext cx="389375" cy="212925"/>
            </a:xfrm>
            <a:custGeom>
              <a:rect b="b" l="l" r="r" t="t"/>
              <a:pathLst>
                <a:path extrusionOk="0" h="8517" w="15575">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2" name="Google Shape;52;p57"/>
            <p:cNvSpPr/>
            <p:nvPr/>
          </p:nvSpPr>
          <p:spPr>
            <a:xfrm>
              <a:off x="2275450" y="4210925"/>
              <a:ext cx="354650" cy="240500"/>
            </a:xfrm>
            <a:custGeom>
              <a:rect b="b" l="l" r="r" t="t"/>
              <a:pathLst>
                <a:path extrusionOk="0" h="9620" w="14186">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3" name="Google Shape;53;p57"/>
            <p:cNvSpPr/>
            <p:nvPr/>
          </p:nvSpPr>
          <p:spPr>
            <a:xfrm>
              <a:off x="2357825" y="4105675"/>
              <a:ext cx="303700" cy="158600"/>
            </a:xfrm>
            <a:custGeom>
              <a:rect b="b" l="l" r="r" t="t"/>
              <a:pathLst>
                <a:path extrusionOk="0" h="6344" w="12148">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4" name="Google Shape;54;p57"/>
            <p:cNvSpPr/>
            <p:nvPr/>
          </p:nvSpPr>
          <p:spPr>
            <a:xfrm>
              <a:off x="2425200" y="4017975"/>
              <a:ext cx="267000" cy="175575"/>
            </a:xfrm>
            <a:custGeom>
              <a:rect b="b" l="l" r="r" t="t"/>
              <a:pathLst>
                <a:path extrusionOk="0" h="7023" w="1068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5" name="Google Shape;55;p57"/>
            <p:cNvSpPr/>
            <p:nvPr/>
          </p:nvSpPr>
          <p:spPr>
            <a:xfrm>
              <a:off x="2501575" y="3939675"/>
              <a:ext cx="212425" cy="77400"/>
            </a:xfrm>
            <a:custGeom>
              <a:rect b="b" l="l" r="r" t="t"/>
              <a:pathLst>
                <a:path extrusionOk="0" h="3096" w="8497">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6" name="Google Shape;56;p57"/>
            <p:cNvSpPr/>
            <p:nvPr/>
          </p:nvSpPr>
          <p:spPr>
            <a:xfrm>
              <a:off x="2688950" y="3748125"/>
              <a:ext cx="139400" cy="59700"/>
            </a:xfrm>
            <a:custGeom>
              <a:rect b="b" l="l" r="r" t="t"/>
              <a:pathLst>
                <a:path extrusionOk="0" h="2388" w="5576">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7" name="Google Shape;57;p57"/>
            <p:cNvSpPr/>
            <p:nvPr/>
          </p:nvSpPr>
          <p:spPr>
            <a:xfrm>
              <a:off x="2712200" y="3653500"/>
              <a:ext cx="45700" cy="114375"/>
            </a:xfrm>
            <a:custGeom>
              <a:rect b="b" l="l" r="r" t="t"/>
              <a:pathLst>
                <a:path extrusionOk="0" h="4575" w="1828">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8" name="Google Shape;58;p57"/>
            <p:cNvSpPr/>
            <p:nvPr/>
          </p:nvSpPr>
          <p:spPr>
            <a:xfrm>
              <a:off x="2572300" y="3703700"/>
              <a:ext cx="72900" cy="154725"/>
            </a:xfrm>
            <a:custGeom>
              <a:rect b="b" l="l" r="r" t="t"/>
              <a:pathLst>
                <a:path extrusionOk="0" h="6189" w="2916">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9" name="Google Shape;59;p57"/>
            <p:cNvSpPr/>
            <p:nvPr/>
          </p:nvSpPr>
          <p:spPr>
            <a:xfrm>
              <a:off x="2451175" y="3816925"/>
              <a:ext cx="134350" cy="145525"/>
            </a:xfrm>
            <a:custGeom>
              <a:rect b="b" l="l" r="r" t="t"/>
              <a:pathLst>
                <a:path extrusionOk="0" h="5821" w="5374">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0" name="Google Shape;60;p57"/>
            <p:cNvSpPr/>
            <p:nvPr/>
          </p:nvSpPr>
          <p:spPr>
            <a:xfrm>
              <a:off x="2303125" y="3854950"/>
              <a:ext cx="180800" cy="182450"/>
            </a:xfrm>
            <a:custGeom>
              <a:rect b="b" l="l" r="r" t="t"/>
              <a:pathLst>
                <a:path extrusionOk="0" h="7298" w="7232">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1" name="Google Shape;61;p57"/>
            <p:cNvSpPr/>
            <p:nvPr/>
          </p:nvSpPr>
          <p:spPr>
            <a:xfrm>
              <a:off x="2159125" y="3878225"/>
              <a:ext cx="254650" cy="272625"/>
            </a:xfrm>
            <a:custGeom>
              <a:rect b="b" l="l" r="r" t="t"/>
              <a:pathLst>
                <a:path extrusionOk="0" h="10905" w="10186">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2" name="Google Shape;62;p57"/>
            <p:cNvSpPr/>
            <p:nvPr/>
          </p:nvSpPr>
          <p:spPr>
            <a:xfrm>
              <a:off x="2134800" y="3982450"/>
              <a:ext cx="206000" cy="248500"/>
            </a:xfrm>
            <a:custGeom>
              <a:rect b="b" l="l" r="r" t="t"/>
              <a:pathLst>
                <a:path extrusionOk="0" h="9940" w="824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3" name="Google Shape;63;p57"/>
            <p:cNvSpPr/>
            <p:nvPr/>
          </p:nvSpPr>
          <p:spPr>
            <a:xfrm>
              <a:off x="2030500" y="4076750"/>
              <a:ext cx="269600" cy="298850"/>
            </a:xfrm>
            <a:custGeom>
              <a:rect b="b" l="l" r="r" t="t"/>
              <a:pathLst>
                <a:path extrusionOk="0" h="11954" w="10784">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4" name="Google Shape;64;p57"/>
            <p:cNvSpPr/>
            <p:nvPr/>
          </p:nvSpPr>
          <p:spPr>
            <a:xfrm>
              <a:off x="2588875" y="3858750"/>
              <a:ext cx="134550" cy="37700"/>
            </a:xfrm>
            <a:custGeom>
              <a:rect b="b" l="l" r="r" t="t"/>
              <a:pathLst>
                <a:path extrusionOk="0" h="1508" w="5382">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5" name="Google Shape;65;p57"/>
            <p:cNvSpPr/>
            <p:nvPr/>
          </p:nvSpPr>
          <p:spPr>
            <a:xfrm>
              <a:off x="2217750" y="4355100"/>
              <a:ext cx="388675" cy="212925"/>
            </a:xfrm>
            <a:custGeom>
              <a:rect b="b" l="l" r="r" t="t"/>
              <a:pathLst>
                <a:path extrusionOk="0" h="8517" w="15547">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6" name="Google Shape;66;p57"/>
            <p:cNvSpPr/>
            <p:nvPr/>
          </p:nvSpPr>
          <p:spPr>
            <a:xfrm>
              <a:off x="2288625" y="4210950"/>
              <a:ext cx="341475" cy="240475"/>
            </a:xfrm>
            <a:custGeom>
              <a:rect b="b" l="l" r="r" t="t"/>
              <a:pathLst>
                <a:path extrusionOk="0" h="9619" w="13659">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7" name="Google Shape;67;p57"/>
            <p:cNvSpPr/>
            <p:nvPr/>
          </p:nvSpPr>
          <p:spPr>
            <a:xfrm>
              <a:off x="2049625" y="4076775"/>
              <a:ext cx="239750" cy="286025"/>
            </a:xfrm>
            <a:custGeom>
              <a:rect b="b" l="l" r="r" t="t"/>
              <a:pathLst>
                <a:path extrusionOk="0" h="11441" w="959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8" name="Google Shape;68;p57"/>
            <p:cNvSpPr/>
            <p:nvPr/>
          </p:nvSpPr>
          <p:spPr>
            <a:xfrm>
              <a:off x="2398725" y="4105675"/>
              <a:ext cx="262800" cy="158600"/>
            </a:xfrm>
            <a:custGeom>
              <a:rect b="b" l="l" r="r" t="t"/>
              <a:pathLst>
                <a:path extrusionOk="0" h="6344" w="10512">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9" name="Google Shape;69;p57"/>
            <p:cNvSpPr/>
            <p:nvPr/>
          </p:nvSpPr>
          <p:spPr>
            <a:xfrm>
              <a:off x="2425200" y="4017975"/>
              <a:ext cx="267000" cy="175575"/>
            </a:xfrm>
            <a:custGeom>
              <a:rect b="b" l="l" r="r" t="t"/>
              <a:pathLst>
                <a:path extrusionOk="0" h="7023" w="1068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0" name="Google Shape;70;p57"/>
            <p:cNvSpPr/>
            <p:nvPr/>
          </p:nvSpPr>
          <p:spPr>
            <a:xfrm>
              <a:off x="2501575" y="3939675"/>
              <a:ext cx="212425" cy="77400"/>
            </a:xfrm>
            <a:custGeom>
              <a:rect b="b" l="l" r="r" t="t"/>
              <a:pathLst>
                <a:path extrusionOk="0" h="3096" w="8497">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1" name="Google Shape;71;p57"/>
            <p:cNvSpPr/>
            <p:nvPr/>
          </p:nvSpPr>
          <p:spPr>
            <a:xfrm>
              <a:off x="2588875" y="3858775"/>
              <a:ext cx="134550" cy="34925"/>
            </a:xfrm>
            <a:custGeom>
              <a:rect b="b" l="l" r="r" t="t"/>
              <a:pathLst>
                <a:path extrusionOk="0" h="1397" w="5382">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2" name="Google Shape;72;p57"/>
            <p:cNvSpPr/>
            <p:nvPr/>
          </p:nvSpPr>
          <p:spPr>
            <a:xfrm>
              <a:off x="2688950" y="3748125"/>
              <a:ext cx="139400" cy="50900"/>
            </a:xfrm>
            <a:custGeom>
              <a:rect b="b" l="l" r="r" t="t"/>
              <a:pathLst>
                <a:path extrusionOk="0" h="2036" w="5576">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3" name="Google Shape;73;p57"/>
            <p:cNvSpPr/>
            <p:nvPr/>
          </p:nvSpPr>
          <p:spPr>
            <a:xfrm>
              <a:off x="2724325" y="3653500"/>
              <a:ext cx="33575" cy="110675"/>
            </a:xfrm>
            <a:custGeom>
              <a:rect b="b" l="l" r="r" t="t"/>
              <a:pathLst>
                <a:path extrusionOk="0" h="4427" w="1343">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4" name="Google Shape;74;p57"/>
            <p:cNvSpPr/>
            <p:nvPr/>
          </p:nvSpPr>
          <p:spPr>
            <a:xfrm>
              <a:off x="2577625" y="3705175"/>
              <a:ext cx="67575" cy="143000"/>
            </a:xfrm>
            <a:custGeom>
              <a:rect b="b" l="l" r="r" t="t"/>
              <a:pathLst>
                <a:path extrusionOk="0" h="5720" w="2703">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5" name="Google Shape;75;p57"/>
            <p:cNvSpPr/>
            <p:nvPr/>
          </p:nvSpPr>
          <p:spPr>
            <a:xfrm>
              <a:off x="2451175" y="3816925"/>
              <a:ext cx="134350" cy="118275"/>
            </a:xfrm>
            <a:custGeom>
              <a:rect b="b" l="l" r="r" t="t"/>
              <a:pathLst>
                <a:path extrusionOk="0" h="4731" w="5374">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6" name="Google Shape;76;p57"/>
            <p:cNvSpPr/>
            <p:nvPr/>
          </p:nvSpPr>
          <p:spPr>
            <a:xfrm>
              <a:off x="2303125" y="3854950"/>
              <a:ext cx="179100" cy="165425"/>
            </a:xfrm>
            <a:custGeom>
              <a:rect b="b" l="l" r="r" t="t"/>
              <a:pathLst>
                <a:path extrusionOk="0" h="6617" w="7164">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7" name="Google Shape;77;p57"/>
            <p:cNvSpPr/>
            <p:nvPr/>
          </p:nvSpPr>
          <p:spPr>
            <a:xfrm>
              <a:off x="2159125" y="3878225"/>
              <a:ext cx="254100" cy="240050"/>
            </a:xfrm>
            <a:custGeom>
              <a:rect b="b" l="l" r="r" t="t"/>
              <a:pathLst>
                <a:path extrusionOk="0" h="9602" w="10164">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8" name="Google Shape;78;p57"/>
            <p:cNvSpPr/>
            <p:nvPr/>
          </p:nvSpPr>
          <p:spPr>
            <a:xfrm>
              <a:off x="2185525" y="3996075"/>
              <a:ext cx="155275" cy="222300"/>
            </a:xfrm>
            <a:custGeom>
              <a:rect b="b" l="l" r="r" t="t"/>
              <a:pathLst>
                <a:path extrusionOk="0" h="8892" w="6211">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9" name="Google Shape;79;p57"/>
            <p:cNvSpPr/>
            <p:nvPr/>
          </p:nvSpPr>
          <p:spPr>
            <a:xfrm>
              <a:off x="2139300" y="3669875"/>
              <a:ext cx="717850" cy="1025350"/>
            </a:xfrm>
            <a:custGeom>
              <a:rect b="b" l="l" r="r" t="t"/>
              <a:pathLst>
                <a:path extrusionOk="0" h="41014" w="28714">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80" name="Google Shape;80;p57"/>
          <p:cNvGrpSpPr/>
          <p:nvPr/>
        </p:nvGrpSpPr>
        <p:grpSpPr>
          <a:xfrm rot="10800000">
            <a:off x="392167" y="5831567"/>
            <a:ext cx="2282967" cy="1395367"/>
            <a:chOff x="3182725" y="919500"/>
            <a:chExt cx="1712225" cy="1046525"/>
          </a:xfrm>
        </p:grpSpPr>
        <p:sp>
          <p:nvSpPr>
            <p:cNvPr id="81" name="Google Shape;81;p57"/>
            <p:cNvSpPr/>
            <p:nvPr/>
          </p:nvSpPr>
          <p:spPr>
            <a:xfrm>
              <a:off x="3731825" y="931775"/>
              <a:ext cx="428475" cy="1034250"/>
            </a:xfrm>
            <a:custGeom>
              <a:rect b="b" l="l" r="r" t="t"/>
              <a:pathLst>
                <a:path extrusionOk="0" h="41370" w="17139">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2" name="Google Shape;82;p57"/>
            <p:cNvSpPr/>
            <p:nvPr/>
          </p:nvSpPr>
          <p:spPr>
            <a:xfrm>
              <a:off x="3864950" y="974150"/>
              <a:ext cx="204650" cy="806975"/>
            </a:xfrm>
            <a:custGeom>
              <a:rect b="b" l="l" r="r" t="t"/>
              <a:pathLst>
                <a:path extrusionOk="0" h="32279" w="8186">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3" name="Google Shape;83;p57"/>
            <p:cNvSpPr/>
            <p:nvPr/>
          </p:nvSpPr>
          <p:spPr>
            <a:xfrm>
              <a:off x="3182725" y="919500"/>
              <a:ext cx="909950" cy="453150"/>
            </a:xfrm>
            <a:custGeom>
              <a:rect b="b" l="l" r="r" t="t"/>
              <a:pathLst>
                <a:path extrusionOk="0" h="18126" w="36398">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4" name="Google Shape;84;p57"/>
            <p:cNvSpPr/>
            <p:nvPr/>
          </p:nvSpPr>
          <p:spPr>
            <a:xfrm>
              <a:off x="3998400" y="984750"/>
              <a:ext cx="896550" cy="743950"/>
            </a:xfrm>
            <a:custGeom>
              <a:rect b="b" l="l" r="r" t="t"/>
              <a:pathLst>
                <a:path extrusionOk="0" h="29758" w="35862">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5" name="Google Shape;85;p57"/>
            <p:cNvSpPr/>
            <p:nvPr/>
          </p:nvSpPr>
          <p:spPr>
            <a:xfrm>
              <a:off x="4037225" y="980025"/>
              <a:ext cx="598725" cy="560425"/>
            </a:xfrm>
            <a:custGeom>
              <a:rect b="b" l="l" r="r" t="t"/>
              <a:pathLst>
                <a:path extrusionOk="0" h="22417" w="23949">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86" name="Google Shape;86;p57"/>
          <p:cNvGrpSpPr/>
          <p:nvPr/>
        </p:nvGrpSpPr>
        <p:grpSpPr>
          <a:xfrm rot="2195005">
            <a:off x="11169340" y="-174727"/>
            <a:ext cx="1111013" cy="1230683"/>
            <a:chOff x="1797975" y="820925"/>
            <a:chExt cx="833250" cy="923000"/>
          </a:xfrm>
        </p:grpSpPr>
        <p:sp>
          <p:nvSpPr>
            <p:cNvPr id="87" name="Google Shape;87;p57"/>
            <p:cNvSpPr/>
            <p:nvPr/>
          </p:nvSpPr>
          <p:spPr>
            <a:xfrm>
              <a:off x="2189925" y="820925"/>
              <a:ext cx="441300" cy="923000"/>
            </a:xfrm>
            <a:custGeom>
              <a:rect b="b" l="l" r="r" t="t"/>
              <a:pathLst>
                <a:path extrusionOk="0" h="36920" w="17652">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8" name="Google Shape;88;p57"/>
            <p:cNvSpPr/>
            <p:nvPr/>
          </p:nvSpPr>
          <p:spPr>
            <a:xfrm>
              <a:off x="2208525" y="1007025"/>
              <a:ext cx="226025" cy="736900"/>
            </a:xfrm>
            <a:custGeom>
              <a:rect b="b" l="l" r="r" t="t"/>
              <a:pathLst>
                <a:path extrusionOk="0" h="29476" w="9041">
                  <a:moveTo>
                    <a:pt x="8845" y="0"/>
                  </a:moveTo>
                  <a:cubicBezTo>
                    <a:pt x="7633" y="2193"/>
                    <a:pt x="1" y="17101"/>
                    <a:pt x="9041" y="29476"/>
                  </a:cubicBezTo>
                  <a:cubicBezTo>
                    <a:pt x="1365" y="16462"/>
                    <a:pt x="8838" y="16"/>
                    <a:pt x="884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9" name="Google Shape;89;p57"/>
            <p:cNvSpPr/>
            <p:nvPr/>
          </p:nvSpPr>
          <p:spPr>
            <a:xfrm>
              <a:off x="1797975" y="984975"/>
              <a:ext cx="636300" cy="654900"/>
            </a:xfrm>
            <a:custGeom>
              <a:rect b="b" l="l" r="r" t="t"/>
              <a:pathLst>
                <a:path extrusionOk="0" h="26196" w="25452">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0" name="Google Shape;90;p57"/>
            <p:cNvSpPr/>
            <p:nvPr/>
          </p:nvSpPr>
          <p:spPr>
            <a:xfrm>
              <a:off x="1797975" y="984975"/>
              <a:ext cx="554050" cy="649950"/>
            </a:xfrm>
            <a:custGeom>
              <a:rect b="b" l="l" r="r" t="t"/>
              <a:pathLst>
                <a:path extrusionOk="0" h="25998" w="22162">
                  <a:moveTo>
                    <a:pt x="22162" y="0"/>
                  </a:moveTo>
                  <a:cubicBezTo>
                    <a:pt x="22158" y="2"/>
                    <a:pt x="1" y="7335"/>
                    <a:pt x="782" y="25998"/>
                  </a:cubicBezTo>
                  <a:cubicBezTo>
                    <a:pt x="2579" y="6556"/>
                    <a:pt x="22158" y="1"/>
                    <a:pt x="2216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91" name="Google Shape;91;p57"/>
          <p:cNvGrpSpPr/>
          <p:nvPr/>
        </p:nvGrpSpPr>
        <p:grpSpPr>
          <a:xfrm>
            <a:off x="11313933" y="1447900"/>
            <a:ext cx="1255667" cy="1724667"/>
            <a:chOff x="1064600" y="709975"/>
            <a:chExt cx="941750" cy="1293500"/>
          </a:xfrm>
        </p:grpSpPr>
        <p:sp>
          <p:nvSpPr>
            <p:cNvPr id="92" name="Google Shape;92;p57"/>
            <p:cNvSpPr/>
            <p:nvPr/>
          </p:nvSpPr>
          <p:spPr>
            <a:xfrm>
              <a:off x="1657950" y="922950"/>
              <a:ext cx="348400" cy="365050"/>
            </a:xfrm>
            <a:custGeom>
              <a:rect b="b" l="l" r="r" t="t"/>
              <a:pathLst>
                <a:path extrusionOk="0" h="14602" w="13936">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3" name="Google Shape;93;p57"/>
            <p:cNvSpPr/>
            <p:nvPr/>
          </p:nvSpPr>
          <p:spPr>
            <a:xfrm>
              <a:off x="1509500" y="1060725"/>
              <a:ext cx="393675" cy="303700"/>
            </a:xfrm>
            <a:custGeom>
              <a:rect b="b" l="l" r="r" t="t"/>
              <a:pathLst>
                <a:path extrusionOk="0" h="12148" w="15747">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4" name="Google Shape;94;p57"/>
            <p:cNvSpPr/>
            <p:nvPr/>
          </p:nvSpPr>
          <p:spPr>
            <a:xfrm>
              <a:off x="1460400" y="1207125"/>
              <a:ext cx="269125" cy="290400"/>
            </a:xfrm>
            <a:custGeom>
              <a:rect b="b" l="l" r="r" t="t"/>
              <a:pathLst>
                <a:path extrusionOk="0" h="11616" w="10765">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5" name="Google Shape;95;p57"/>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6" name="Google Shape;96;p57"/>
            <p:cNvSpPr/>
            <p:nvPr/>
          </p:nvSpPr>
          <p:spPr>
            <a:xfrm>
              <a:off x="1354825" y="1465525"/>
              <a:ext cx="161500" cy="208975"/>
            </a:xfrm>
            <a:custGeom>
              <a:rect b="b" l="l" r="r" t="t"/>
              <a:pathLst>
                <a:path extrusionOk="0" h="8359" w="646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7" name="Google Shape;97;p57"/>
            <p:cNvSpPr/>
            <p:nvPr/>
          </p:nvSpPr>
          <p:spPr>
            <a:xfrm>
              <a:off x="1304875" y="1608550"/>
              <a:ext cx="73250" cy="146050"/>
            </a:xfrm>
            <a:custGeom>
              <a:rect b="b" l="l" r="r" t="t"/>
              <a:pathLst>
                <a:path extrusionOk="0" h="5842" w="293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8" name="Google Shape;98;p57"/>
            <p:cNvSpPr/>
            <p:nvPr/>
          </p:nvSpPr>
          <p:spPr>
            <a:xfrm>
              <a:off x="1264400" y="1757575"/>
              <a:ext cx="66625" cy="173450"/>
            </a:xfrm>
            <a:custGeom>
              <a:rect b="b" l="l" r="r" t="t"/>
              <a:pathLst>
                <a:path extrusionOk="0" h="6938" w="2665">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9" name="Google Shape;99;p57"/>
            <p:cNvSpPr/>
            <p:nvPr/>
          </p:nvSpPr>
          <p:spPr>
            <a:xfrm>
              <a:off x="1172150" y="1812025"/>
              <a:ext cx="98575" cy="102450"/>
            </a:xfrm>
            <a:custGeom>
              <a:rect b="b" l="l" r="r" t="t"/>
              <a:pathLst>
                <a:path extrusionOk="0" h="4098" w="3943">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00" name="Google Shape;100;p57"/>
            <p:cNvSpPr/>
            <p:nvPr/>
          </p:nvSpPr>
          <p:spPr>
            <a:xfrm>
              <a:off x="1123050" y="1650425"/>
              <a:ext cx="177925" cy="71550"/>
            </a:xfrm>
            <a:custGeom>
              <a:rect b="b" l="l" r="r" t="t"/>
              <a:pathLst>
                <a:path extrusionOk="0" h="2862" w="7117">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01" name="Google Shape;101;p57"/>
            <p:cNvSpPr/>
            <p:nvPr/>
          </p:nvSpPr>
          <p:spPr>
            <a:xfrm>
              <a:off x="1166400" y="1495000"/>
              <a:ext cx="181700" cy="92775"/>
            </a:xfrm>
            <a:custGeom>
              <a:rect b="b" l="l" r="r" t="t"/>
              <a:pathLst>
                <a:path extrusionOk="0" h="3711" w="7268">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02" name="Google Shape;102;p57"/>
            <p:cNvSpPr/>
            <p:nvPr/>
          </p:nvSpPr>
          <p:spPr>
            <a:xfrm>
              <a:off x="1125600" y="1341550"/>
              <a:ext cx="268100" cy="127600"/>
            </a:xfrm>
            <a:custGeom>
              <a:rect b="b" l="l" r="r" t="t"/>
              <a:pathLst>
                <a:path extrusionOk="0" h="5104" w="10724">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03" name="Google Shape;103;p57"/>
            <p:cNvSpPr/>
            <p:nvPr/>
          </p:nvSpPr>
          <p:spPr>
            <a:xfrm>
              <a:off x="1064600" y="1185450"/>
              <a:ext cx="390775" cy="161725"/>
            </a:xfrm>
            <a:custGeom>
              <a:rect b="b" l="l" r="r" t="t"/>
              <a:pathLst>
                <a:path extrusionOk="0" h="6469" w="15631">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04" name="Google Shape;104;p57"/>
            <p:cNvSpPr/>
            <p:nvPr/>
          </p:nvSpPr>
          <p:spPr>
            <a:xfrm>
              <a:off x="1151800" y="1103600"/>
              <a:ext cx="361800" cy="107575"/>
            </a:xfrm>
            <a:custGeom>
              <a:rect b="b" l="l" r="r" t="t"/>
              <a:pathLst>
                <a:path extrusionOk="0" h="4303" w="14472">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05" name="Google Shape;105;p57"/>
            <p:cNvSpPr/>
            <p:nvPr/>
          </p:nvSpPr>
          <p:spPr>
            <a:xfrm>
              <a:off x="1193150" y="941875"/>
              <a:ext cx="427850" cy="159125"/>
            </a:xfrm>
            <a:custGeom>
              <a:rect b="b" l="l" r="r" t="t"/>
              <a:pathLst>
                <a:path extrusionOk="0" h="6365" w="17114">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06" name="Google Shape;106;p57"/>
            <p:cNvSpPr/>
            <p:nvPr/>
          </p:nvSpPr>
          <p:spPr>
            <a:xfrm>
              <a:off x="1657950" y="923925"/>
              <a:ext cx="348400" cy="364075"/>
            </a:xfrm>
            <a:custGeom>
              <a:rect b="b" l="l" r="r" t="t"/>
              <a:pathLst>
                <a:path extrusionOk="0" h="14563" w="13936">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07" name="Google Shape;107;p57"/>
            <p:cNvSpPr/>
            <p:nvPr/>
          </p:nvSpPr>
          <p:spPr>
            <a:xfrm>
              <a:off x="1517550" y="1065950"/>
              <a:ext cx="385625" cy="298475"/>
            </a:xfrm>
            <a:custGeom>
              <a:rect b="b" l="l" r="r" t="t"/>
              <a:pathLst>
                <a:path extrusionOk="0" h="11939" w="15425">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08" name="Google Shape;108;p57"/>
            <p:cNvSpPr/>
            <p:nvPr/>
          </p:nvSpPr>
          <p:spPr>
            <a:xfrm>
              <a:off x="1201350" y="962525"/>
              <a:ext cx="409500" cy="138475"/>
            </a:xfrm>
            <a:custGeom>
              <a:rect b="b" l="l" r="r" t="t"/>
              <a:pathLst>
                <a:path extrusionOk="0" h="5539" w="1638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09" name="Google Shape;109;p57"/>
            <p:cNvSpPr/>
            <p:nvPr/>
          </p:nvSpPr>
          <p:spPr>
            <a:xfrm>
              <a:off x="1465500" y="1269975"/>
              <a:ext cx="264025" cy="227550"/>
            </a:xfrm>
            <a:custGeom>
              <a:rect b="b" l="l" r="r" t="t"/>
              <a:pathLst>
                <a:path extrusionOk="0" h="9102" w="10561">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0" name="Google Shape;110;p57"/>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1" name="Google Shape;111;p57"/>
            <p:cNvSpPr/>
            <p:nvPr/>
          </p:nvSpPr>
          <p:spPr>
            <a:xfrm>
              <a:off x="1354825" y="1466050"/>
              <a:ext cx="161500" cy="208450"/>
            </a:xfrm>
            <a:custGeom>
              <a:rect b="b" l="l" r="r" t="t"/>
              <a:pathLst>
                <a:path extrusionOk="0" h="8338" w="646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2" name="Google Shape;112;p57"/>
            <p:cNvSpPr/>
            <p:nvPr/>
          </p:nvSpPr>
          <p:spPr>
            <a:xfrm>
              <a:off x="1316475" y="1608550"/>
              <a:ext cx="61650" cy="146050"/>
            </a:xfrm>
            <a:custGeom>
              <a:rect b="b" l="l" r="r" t="t"/>
              <a:pathLst>
                <a:path extrusionOk="0" h="5842" w="2466">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3" name="Google Shape;113;p57"/>
            <p:cNvSpPr/>
            <p:nvPr/>
          </p:nvSpPr>
          <p:spPr>
            <a:xfrm>
              <a:off x="1272375" y="1762575"/>
              <a:ext cx="46375" cy="168450"/>
            </a:xfrm>
            <a:custGeom>
              <a:rect b="b" l="l" r="r" t="t"/>
              <a:pathLst>
                <a:path extrusionOk="0" h="6738" w="1855">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4" name="Google Shape;114;p57"/>
            <p:cNvSpPr/>
            <p:nvPr/>
          </p:nvSpPr>
          <p:spPr>
            <a:xfrm>
              <a:off x="1176275" y="1817850"/>
              <a:ext cx="92875" cy="96625"/>
            </a:xfrm>
            <a:custGeom>
              <a:rect b="b" l="l" r="r" t="t"/>
              <a:pathLst>
                <a:path extrusionOk="0" h="3865" w="3715">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5" name="Google Shape;115;p57"/>
            <p:cNvSpPr/>
            <p:nvPr/>
          </p:nvSpPr>
          <p:spPr>
            <a:xfrm>
              <a:off x="1126550" y="1678200"/>
              <a:ext cx="174425" cy="43775"/>
            </a:xfrm>
            <a:custGeom>
              <a:rect b="b" l="l" r="r" t="t"/>
              <a:pathLst>
                <a:path extrusionOk="0" h="1751" w="6977">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6" name="Google Shape;116;p57"/>
            <p:cNvSpPr/>
            <p:nvPr/>
          </p:nvSpPr>
          <p:spPr>
            <a:xfrm>
              <a:off x="1166400" y="1514425"/>
              <a:ext cx="175300" cy="73350"/>
            </a:xfrm>
            <a:custGeom>
              <a:rect b="b" l="l" r="r" t="t"/>
              <a:pathLst>
                <a:path extrusionOk="0" h="2934" w="7012">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7" name="Google Shape;117;p57"/>
            <p:cNvSpPr/>
            <p:nvPr/>
          </p:nvSpPr>
          <p:spPr>
            <a:xfrm>
              <a:off x="1125600" y="1341550"/>
              <a:ext cx="257825" cy="127600"/>
            </a:xfrm>
            <a:custGeom>
              <a:rect b="b" l="l" r="r" t="t"/>
              <a:pathLst>
                <a:path extrusionOk="0" h="5104" w="10313">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8" name="Google Shape;118;p57"/>
            <p:cNvSpPr/>
            <p:nvPr/>
          </p:nvSpPr>
          <p:spPr>
            <a:xfrm>
              <a:off x="1064600" y="1185450"/>
              <a:ext cx="375450" cy="161725"/>
            </a:xfrm>
            <a:custGeom>
              <a:rect b="b" l="l" r="r" t="t"/>
              <a:pathLst>
                <a:path extrusionOk="0" h="6469" w="15018">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9" name="Google Shape;119;p57"/>
            <p:cNvSpPr/>
            <p:nvPr/>
          </p:nvSpPr>
          <p:spPr>
            <a:xfrm>
              <a:off x="1194300" y="1146600"/>
              <a:ext cx="309475" cy="64575"/>
            </a:xfrm>
            <a:custGeom>
              <a:rect b="b" l="l" r="r" t="t"/>
              <a:pathLst>
                <a:path extrusionOk="0" h="2583" w="12379">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20" name="Google Shape;120;p57"/>
            <p:cNvSpPr/>
            <p:nvPr/>
          </p:nvSpPr>
          <p:spPr>
            <a:xfrm>
              <a:off x="1240500" y="709975"/>
              <a:ext cx="643050" cy="1293500"/>
            </a:xfrm>
            <a:custGeom>
              <a:rect b="b" l="l" r="r" t="t"/>
              <a:pathLst>
                <a:path extrusionOk="0" h="51740" w="25722">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121" name="Google Shape;121;p57"/>
          <p:cNvSpPr txBox="1"/>
          <p:nvPr>
            <p:ph idx="1" type="subTitle"/>
          </p:nvPr>
        </p:nvSpPr>
        <p:spPr>
          <a:xfrm rot="-417">
            <a:off x="960000" y="3591256"/>
            <a:ext cx="3296000" cy="1112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3067">
                <a:latin typeface="Chango"/>
                <a:ea typeface="Chango"/>
                <a:cs typeface="Chango"/>
                <a:sym typeface="Chango"/>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22" name="Google Shape;122;p57"/>
          <p:cNvSpPr txBox="1"/>
          <p:nvPr>
            <p:ph type="ctrTitle"/>
          </p:nvPr>
        </p:nvSpPr>
        <p:spPr>
          <a:xfrm>
            <a:off x="9312533" y="720000"/>
            <a:ext cx="1919200" cy="5032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SzPts val="7200"/>
              <a:buNone/>
              <a:defRPr b="0" sz="1867">
                <a:latin typeface="Chango"/>
                <a:ea typeface="Chango"/>
                <a:cs typeface="Chango"/>
                <a:sym typeface="Chango"/>
              </a:defRPr>
            </a:lvl1pPr>
            <a:lvl2pPr lvl="1" algn="ctr">
              <a:lnSpc>
                <a:spcPct val="90000"/>
              </a:lnSpc>
              <a:spcBef>
                <a:spcPts val="0"/>
              </a:spcBef>
              <a:spcAft>
                <a:spcPts val="0"/>
              </a:spcAft>
              <a:buSzPts val="7200"/>
              <a:buNone/>
              <a:defRPr sz="9600"/>
            </a:lvl2pPr>
            <a:lvl3pPr lvl="2" algn="ctr">
              <a:lnSpc>
                <a:spcPct val="90000"/>
              </a:lnSpc>
              <a:spcBef>
                <a:spcPts val="0"/>
              </a:spcBef>
              <a:spcAft>
                <a:spcPts val="0"/>
              </a:spcAft>
              <a:buSzPts val="7200"/>
              <a:buNone/>
              <a:defRPr sz="9600"/>
            </a:lvl3pPr>
            <a:lvl4pPr lvl="3" algn="ctr">
              <a:lnSpc>
                <a:spcPct val="90000"/>
              </a:lnSpc>
              <a:spcBef>
                <a:spcPts val="0"/>
              </a:spcBef>
              <a:spcAft>
                <a:spcPts val="0"/>
              </a:spcAft>
              <a:buSzPts val="7200"/>
              <a:buNone/>
              <a:defRPr sz="9600"/>
            </a:lvl4pPr>
            <a:lvl5pPr lvl="4" algn="ctr">
              <a:lnSpc>
                <a:spcPct val="90000"/>
              </a:lnSpc>
              <a:spcBef>
                <a:spcPts val="0"/>
              </a:spcBef>
              <a:spcAft>
                <a:spcPts val="0"/>
              </a:spcAft>
              <a:buSzPts val="7200"/>
              <a:buNone/>
              <a:defRPr sz="9600"/>
            </a:lvl5pPr>
            <a:lvl6pPr lvl="5" algn="ctr">
              <a:lnSpc>
                <a:spcPct val="90000"/>
              </a:lnSpc>
              <a:spcBef>
                <a:spcPts val="0"/>
              </a:spcBef>
              <a:spcAft>
                <a:spcPts val="0"/>
              </a:spcAft>
              <a:buSzPts val="7200"/>
              <a:buNone/>
              <a:defRPr sz="9600"/>
            </a:lvl6pPr>
            <a:lvl7pPr lvl="6" algn="ctr">
              <a:lnSpc>
                <a:spcPct val="90000"/>
              </a:lnSpc>
              <a:spcBef>
                <a:spcPts val="0"/>
              </a:spcBef>
              <a:spcAft>
                <a:spcPts val="0"/>
              </a:spcAft>
              <a:buSzPts val="7200"/>
              <a:buNone/>
              <a:defRPr sz="9600"/>
            </a:lvl7pPr>
            <a:lvl8pPr lvl="7" algn="ctr">
              <a:lnSpc>
                <a:spcPct val="90000"/>
              </a:lnSpc>
              <a:spcBef>
                <a:spcPts val="0"/>
              </a:spcBef>
              <a:spcAft>
                <a:spcPts val="0"/>
              </a:spcAft>
              <a:buSzPts val="7200"/>
              <a:buNone/>
              <a:defRPr sz="9600"/>
            </a:lvl8pPr>
            <a:lvl9pPr lvl="8" algn="ctr">
              <a:lnSpc>
                <a:spcPct val="90000"/>
              </a:lnSpc>
              <a:spcBef>
                <a:spcPts val="0"/>
              </a:spcBef>
              <a:spcAft>
                <a:spcPts val="0"/>
              </a:spcAft>
              <a:buSzPts val="7200"/>
              <a:buNone/>
              <a:defRPr sz="9600"/>
            </a:lvl9pPr>
          </a:lstStyle>
          <a:p/>
        </p:txBody>
      </p:sp>
      <p:sp>
        <p:nvSpPr>
          <p:cNvPr id="123" name="Google Shape;123;p57"/>
          <p:cNvSpPr txBox="1"/>
          <p:nvPr>
            <p:ph idx="2" type="ctrTitle"/>
          </p:nvPr>
        </p:nvSpPr>
        <p:spPr>
          <a:xfrm>
            <a:off x="960000" y="720000"/>
            <a:ext cx="6713200" cy="2650800"/>
          </a:xfrm>
          <a:prstGeom prst="rect">
            <a:avLst/>
          </a:prstGeom>
          <a:noFill/>
          <a:ln>
            <a:noFill/>
          </a:ln>
        </p:spPr>
        <p:txBody>
          <a:bodyPr anchorCtr="0" anchor="ctr" bIns="91425" lIns="91425" spcFirstLastPara="1" rIns="91425" wrap="square" tIns="91425">
            <a:noAutofit/>
          </a:bodyPr>
          <a:lstStyle>
            <a:lvl1pPr lvl="0" algn="l">
              <a:lnSpc>
                <a:spcPct val="90000"/>
              </a:lnSpc>
              <a:spcBef>
                <a:spcPts val="0"/>
              </a:spcBef>
              <a:spcAft>
                <a:spcPts val="0"/>
              </a:spcAft>
              <a:buSzPts val="7200"/>
              <a:buNone/>
              <a:defRPr b="0" sz="6000">
                <a:latin typeface="Chango"/>
                <a:ea typeface="Chango"/>
                <a:cs typeface="Chango"/>
                <a:sym typeface="Chango"/>
              </a:defRPr>
            </a:lvl1pPr>
            <a:lvl2pPr lvl="1" algn="ctr">
              <a:lnSpc>
                <a:spcPct val="90000"/>
              </a:lnSpc>
              <a:spcBef>
                <a:spcPts val="0"/>
              </a:spcBef>
              <a:spcAft>
                <a:spcPts val="0"/>
              </a:spcAft>
              <a:buSzPts val="7200"/>
              <a:buNone/>
              <a:defRPr sz="9600"/>
            </a:lvl2pPr>
            <a:lvl3pPr lvl="2" algn="ctr">
              <a:lnSpc>
                <a:spcPct val="90000"/>
              </a:lnSpc>
              <a:spcBef>
                <a:spcPts val="0"/>
              </a:spcBef>
              <a:spcAft>
                <a:spcPts val="0"/>
              </a:spcAft>
              <a:buSzPts val="7200"/>
              <a:buNone/>
              <a:defRPr sz="9600"/>
            </a:lvl3pPr>
            <a:lvl4pPr lvl="3" algn="ctr">
              <a:lnSpc>
                <a:spcPct val="90000"/>
              </a:lnSpc>
              <a:spcBef>
                <a:spcPts val="0"/>
              </a:spcBef>
              <a:spcAft>
                <a:spcPts val="0"/>
              </a:spcAft>
              <a:buSzPts val="7200"/>
              <a:buNone/>
              <a:defRPr sz="9600"/>
            </a:lvl4pPr>
            <a:lvl5pPr lvl="4" algn="ctr">
              <a:lnSpc>
                <a:spcPct val="90000"/>
              </a:lnSpc>
              <a:spcBef>
                <a:spcPts val="0"/>
              </a:spcBef>
              <a:spcAft>
                <a:spcPts val="0"/>
              </a:spcAft>
              <a:buSzPts val="7200"/>
              <a:buNone/>
              <a:defRPr sz="9600"/>
            </a:lvl5pPr>
            <a:lvl6pPr lvl="5" algn="ctr">
              <a:lnSpc>
                <a:spcPct val="90000"/>
              </a:lnSpc>
              <a:spcBef>
                <a:spcPts val="0"/>
              </a:spcBef>
              <a:spcAft>
                <a:spcPts val="0"/>
              </a:spcAft>
              <a:buSzPts val="7200"/>
              <a:buNone/>
              <a:defRPr sz="9600"/>
            </a:lvl6pPr>
            <a:lvl7pPr lvl="6" algn="ctr">
              <a:lnSpc>
                <a:spcPct val="90000"/>
              </a:lnSpc>
              <a:spcBef>
                <a:spcPts val="0"/>
              </a:spcBef>
              <a:spcAft>
                <a:spcPts val="0"/>
              </a:spcAft>
              <a:buSzPts val="7200"/>
              <a:buNone/>
              <a:defRPr sz="9600"/>
            </a:lvl7pPr>
            <a:lvl8pPr lvl="7" algn="ctr">
              <a:lnSpc>
                <a:spcPct val="90000"/>
              </a:lnSpc>
              <a:spcBef>
                <a:spcPts val="0"/>
              </a:spcBef>
              <a:spcAft>
                <a:spcPts val="0"/>
              </a:spcAft>
              <a:buSzPts val="7200"/>
              <a:buNone/>
              <a:defRPr sz="9600"/>
            </a:lvl8pPr>
            <a:lvl9pPr lvl="8" algn="ctr">
              <a:lnSpc>
                <a:spcPct val="90000"/>
              </a:lnSpc>
              <a:spcBef>
                <a:spcPts val="0"/>
              </a:spcBef>
              <a:spcAft>
                <a:spcPts val="0"/>
              </a:spcAft>
              <a:buSzPts val="7200"/>
              <a:buNone/>
              <a:defRPr sz="9600"/>
            </a:lvl9pPr>
          </a:lstStyle>
          <a:p/>
        </p:txBody>
      </p:sp>
      <p:cxnSp>
        <p:nvCxnSpPr>
          <p:cNvPr id="124" name="Google Shape;124;p57"/>
          <p:cNvCxnSpPr/>
          <p:nvPr/>
        </p:nvCxnSpPr>
        <p:spPr>
          <a:xfrm>
            <a:off x="10533391" y="720000"/>
            <a:ext cx="529600" cy="0"/>
          </a:xfrm>
          <a:prstGeom prst="straightConnector1">
            <a:avLst/>
          </a:prstGeom>
          <a:noFill/>
          <a:ln cap="rnd" cmpd="sng" w="28575">
            <a:solidFill>
              <a:schemeClr val="accent5"/>
            </a:solidFill>
            <a:prstDash val="solid"/>
            <a:round/>
            <a:headEnd len="sm" w="sm" type="none"/>
            <a:tailEnd len="sm" w="sm" type="none"/>
          </a:ln>
        </p:spPr>
      </p:cxnSp>
      <p:cxnSp>
        <p:nvCxnSpPr>
          <p:cNvPr id="125" name="Google Shape;125;p57"/>
          <p:cNvCxnSpPr/>
          <p:nvPr/>
        </p:nvCxnSpPr>
        <p:spPr>
          <a:xfrm>
            <a:off x="10533391" y="1223200"/>
            <a:ext cx="529600" cy="0"/>
          </a:xfrm>
          <a:prstGeom prst="straightConnector1">
            <a:avLst/>
          </a:prstGeom>
          <a:noFill/>
          <a:ln cap="rnd" cmpd="sng" w="28575">
            <a:solidFill>
              <a:schemeClr val="accent5"/>
            </a:solidFill>
            <a:prstDash val="solid"/>
            <a:round/>
            <a:headEnd len="sm" w="sm" type="none"/>
            <a:tailEnd len="sm" w="sm" type="none"/>
          </a:ln>
        </p:spPr>
      </p:cxnSp>
      <p:cxnSp>
        <p:nvCxnSpPr>
          <p:cNvPr id="126" name="Google Shape;126;p57"/>
          <p:cNvCxnSpPr/>
          <p:nvPr/>
        </p:nvCxnSpPr>
        <p:spPr>
          <a:xfrm>
            <a:off x="1126736" y="3454035"/>
            <a:ext cx="529600" cy="0"/>
          </a:xfrm>
          <a:prstGeom prst="straightConnector1">
            <a:avLst/>
          </a:prstGeom>
          <a:noFill/>
          <a:ln cap="rnd" cmpd="sng" w="28575">
            <a:solidFill>
              <a:schemeClr val="accent5"/>
            </a:solidFill>
            <a:prstDash val="solid"/>
            <a:round/>
            <a:headEnd len="sm" w="sm" type="none"/>
            <a:tailEnd len="sm" w="sm" type="none"/>
          </a:ln>
        </p:spPr>
      </p:cxnSp>
      <p:sp>
        <p:nvSpPr>
          <p:cNvPr id="127" name="Google Shape;127;p57"/>
          <p:cNvSpPr/>
          <p:nvPr/>
        </p:nvSpPr>
        <p:spPr>
          <a:xfrm>
            <a:off x="-2743200" y="547825"/>
            <a:ext cx="1817694" cy="1646742"/>
          </a:xfrm>
          <a:prstGeom prst="ellipse">
            <a:avLst/>
          </a:prstGeom>
          <a:blipFill rotWithShape="1">
            <a:blip r:embed="rId2">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8" name="Google Shape;128;p57"/>
          <p:cNvSpPr/>
          <p:nvPr/>
        </p:nvSpPr>
        <p:spPr>
          <a:xfrm>
            <a:off x="-2743200" y="7154067"/>
            <a:ext cx="1817694" cy="1646742"/>
          </a:xfrm>
          <a:prstGeom prst="ellipse">
            <a:avLst/>
          </a:prstGeom>
          <a:blipFill rotWithShape="1">
            <a:blip r:embed="rId2">
              <a:alphaModFix amt="0"/>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652" name="Shape 652"/>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3" name="Shape 653"/>
        <p:cNvGrpSpPr/>
        <p:nvPr/>
      </p:nvGrpSpPr>
      <p:grpSpPr>
        <a:xfrm>
          <a:off x="0" y="0"/>
          <a:ext cx="0" cy="0"/>
          <a:chOff x="0" y="0"/>
          <a:chExt cx="0" cy="0"/>
        </a:xfrm>
      </p:grpSpPr>
      <p:grpSp>
        <p:nvGrpSpPr>
          <p:cNvPr id="654" name="Google Shape;654;p69"/>
          <p:cNvGrpSpPr/>
          <p:nvPr/>
        </p:nvGrpSpPr>
        <p:grpSpPr>
          <a:xfrm>
            <a:off x="-271465" y="3883035"/>
            <a:ext cx="12508827" cy="3037603"/>
            <a:chOff x="-203599" y="2912276"/>
            <a:chExt cx="9381621" cy="2278202"/>
          </a:xfrm>
        </p:grpSpPr>
        <p:sp>
          <p:nvSpPr>
            <p:cNvPr id="655" name="Google Shape;655;p69"/>
            <p:cNvSpPr/>
            <p:nvPr/>
          </p:nvSpPr>
          <p:spPr>
            <a:xfrm>
              <a:off x="1015840" y="4018851"/>
              <a:ext cx="633532" cy="1169297"/>
            </a:xfrm>
            <a:custGeom>
              <a:rect b="b" l="l" r="r" t="t"/>
              <a:pathLst>
                <a:path extrusionOk="0" h="30773" w="16673">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56" name="Google Shape;656;p69"/>
            <p:cNvSpPr/>
            <p:nvPr/>
          </p:nvSpPr>
          <p:spPr>
            <a:xfrm>
              <a:off x="-203599" y="2912276"/>
              <a:ext cx="1234344" cy="2278202"/>
            </a:xfrm>
            <a:custGeom>
              <a:rect b="b" l="l" r="r" t="t"/>
              <a:pathLst>
                <a:path extrusionOk="0" h="30773" w="16673">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57" name="Google Shape;657;p69"/>
            <p:cNvSpPr/>
            <p:nvPr/>
          </p:nvSpPr>
          <p:spPr>
            <a:xfrm flipH="1">
              <a:off x="8544490" y="4018851"/>
              <a:ext cx="633532" cy="1169297"/>
            </a:xfrm>
            <a:custGeom>
              <a:rect b="b" l="l" r="r" t="t"/>
              <a:pathLst>
                <a:path extrusionOk="0" h="30773" w="16673">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658" name="Google Shape;658;p69"/>
          <p:cNvSpPr/>
          <p:nvPr/>
        </p:nvSpPr>
        <p:spPr>
          <a:xfrm>
            <a:off x="47133" y="5134632"/>
            <a:ext cx="1327200" cy="1628267"/>
          </a:xfrm>
          <a:custGeom>
            <a:rect b="b" l="l" r="r" t="t"/>
            <a:pathLst>
              <a:path extrusionOk="0" h="48848" w="39816">
                <a:moveTo>
                  <a:pt x="32957" y="1"/>
                </a:moveTo>
                <a:cubicBezTo>
                  <a:pt x="32927" y="1"/>
                  <a:pt x="32910" y="1"/>
                  <a:pt x="32909" y="2"/>
                </a:cubicBezTo>
                <a:cubicBezTo>
                  <a:pt x="32419" y="250"/>
                  <a:pt x="31458" y="848"/>
                  <a:pt x="31383" y="864"/>
                </a:cubicBezTo>
                <a:cubicBezTo>
                  <a:pt x="31309" y="968"/>
                  <a:pt x="31227" y="1067"/>
                  <a:pt x="31139" y="1161"/>
                </a:cubicBezTo>
                <a:cubicBezTo>
                  <a:pt x="31139" y="1161"/>
                  <a:pt x="31139" y="1161"/>
                  <a:pt x="31139" y="1161"/>
                </a:cubicBezTo>
                <a:lnTo>
                  <a:pt x="31139" y="1161"/>
                </a:lnTo>
                <a:cubicBezTo>
                  <a:pt x="31143" y="1161"/>
                  <a:pt x="30459" y="1973"/>
                  <a:pt x="29927" y="2542"/>
                </a:cubicBezTo>
                <a:cubicBezTo>
                  <a:pt x="28947" y="3592"/>
                  <a:pt x="27211" y="3704"/>
                  <a:pt x="25883" y="3858"/>
                </a:cubicBezTo>
                <a:cubicBezTo>
                  <a:pt x="23233" y="4168"/>
                  <a:pt x="21022" y="5760"/>
                  <a:pt x="19484" y="7873"/>
                </a:cubicBezTo>
                <a:cubicBezTo>
                  <a:pt x="18198" y="8939"/>
                  <a:pt x="17036" y="10207"/>
                  <a:pt x="16007" y="11179"/>
                </a:cubicBezTo>
                <a:cubicBezTo>
                  <a:pt x="14498" y="12602"/>
                  <a:pt x="12828" y="13832"/>
                  <a:pt x="11363" y="15325"/>
                </a:cubicBezTo>
                <a:cubicBezTo>
                  <a:pt x="9800" y="16918"/>
                  <a:pt x="7884" y="18319"/>
                  <a:pt x="6565" y="20130"/>
                </a:cubicBezTo>
                <a:cubicBezTo>
                  <a:pt x="5462" y="21648"/>
                  <a:pt x="4590" y="22856"/>
                  <a:pt x="4216" y="24738"/>
                </a:cubicBezTo>
                <a:cubicBezTo>
                  <a:pt x="4011" y="25761"/>
                  <a:pt x="3569" y="26579"/>
                  <a:pt x="4515" y="27277"/>
                </a:cubicBezTo>
                <a:cubicBezTo>
                  <a:pt x="6028" y="28393"/>
                  <a:pt x="7428" y="29628"/>
                  <a:pt x="9038" y="30620"/>
                </a:cubicBezTo>
                <a:cubicBezTo>
                  <a:pt x="9275" y="30767"/>
                  <a:pt x="9558" y="30909"/>
                  <a:pt x="9867" y="31042"/>
                </a:cubicBezTo>
                <a:cubicBezTo>
                  <a:pt x="9069" y="31457"/>
                  <a:pt x="8321" y="31991"/>
                  <a:pt x="7667" y="32530"/>
                </a:cubicBezTo>
                <a:cubicBezTo>
                  <a:pt x="5767" y="34101"/>
                  <a:pt x="4915" y="36473"/>
                  <a:pt x="2893" y="37857"/>
                </a:cubicBezTo>
                <a:cubicBezTo>
                  <a:pt x="1916" y="38527"/>
                  <a:pt x="49" y="38926"/>
                  <a:pt x="88" y="40484"/>
                </a:cubicBezTo>
                <a:cubicBezTo>
                  <a:pt x="98" y="40912"/>
                  <a:pt x="0" y="41543"/>
                  <a:pt x="358" y="41882"/>
                </a:cubicBezTo>
                <a:cubicBezTo>
                  <a:pt x="759" y="42261"/>
                  <a:pt x="1344" y="42575"/>
                  <a:pt x="1664" y="43002"/>
                </a:cubicBezTo>
                <a:cubicBezTo>
                  <a:pt x="1903" y="43320"/>
                  <a:pt x="2035" y="43745"/>
                  <a:pt x="2237" y="44088"/>
                </a:cubicBezTo>
                <a:cubicBezTo>
                  <a:pt x="2633" y="44761"/>
                  <a:pt x="3369" y="45257"/>
                  <a:pt x="3911" y="45800"/>
                </a:cubicBezTo>
                <a:cubicBezTo>
                  <a:pt x="4390" y="46279"/>
                  <a:pt x="4862" y="47033"/>
                  <a:pt x="5565" y="47219"/>
                </a:cubicBezTo>
                <a:cubicBezTo>
                  <a:pt x="6027" y="47342"/>
                  <a:pt x="6539" y="47419"/>
                  <a:pt x="7053" y="47419"/>
                </a:cubicBezTo>
                <a:cubicBezTo>
                  <a:pt x="7847" y="47419"/>
                  <a:pt x="8645" y="47236"/>
                  <a:pt x="9272" y="46760"/>
                </a:cubicBezTo>
                <a:cubicBezTo>
                  <a:pt x="10078" y="46149"/>
                  <a:pt x="8494" y="44810"/>
                  <a:pt x="8123" y="44476"/>
                </a:cubicBezTo>
                <a:cubicBezTo>
                  <a:pt x="7379" y="43804"/>
                  <a:pt x="6386" y="43356"/>
                  <a:pt x="5602" y="42723"/>
                </a:cubicBezTo>
                <a:cubicBezTo>
                  <a:pt x="4766" y="42049"/>
                  <a:pt x="5048" y="40828"/>
                  <a:pt x="5425" y="39694"/>
                </a:cubicBezTo>
                <a:lnTo>
                  <a:pt x="5425" y="39694"/>
                </a:lnTo>
                <a:cubicBezTo>
                  <a:pt x="5440" y="39694"/>
                  <a:pt x="5456" y="39695"/>
                  <a:pt x="5471" y="39695"/>
                </a:cubicBezTo>
                <a:cubicBezTo>
                  <a:pt x="5587" y="39695"/>
                  <a:pt x="5701" y="39690"/>
                  <a:pt x="5810" y="39676"/>
                </a:cubicBezTo>
                <a:cubicBezTo>
                  <a:pt x="6479" y="39591"/>
                  <a:pt x="7235" y="39128"/>
                  <a:pt x="7834" y="38877"/>
                </a:cubicBezTo>
                <a:cubicBezTo>
                  <a:pt x="9085" y="38354"/>
                  <a:pt x="10378" y="37940"/>
                  <a:pt x="11576" y="37295"/>
                </a:cubicBezTo>
                <a:cubicBezTo>
                  <a:pt x="13277" y="36378"/>
                  <a:pt x="15063" y="35572"/>
                  <a:pt x="16786" y="34663"/>
                </a:cubicBezTo>
                <a:lnTo>
                  <a:pt x="16786" y="34663"/>
                </a:lnTo>
                <a:cubicBezTo>
                  <a:pt x="16634" y="35459"/>
                  <a:pt x="16527" y="36243"/>
                  <a:pt x="16395" y="36897"/>
                </a:cubicBezTo>
                <a:cubicBezTo>
                  <a:pt x="16026" y="38728"/>
                  <a:pt x="17501" y="40029"/>
                  <a:pt x="17493" y="41802"/>
                </a:cubicBezTo>
                <a:cubicBezTo>
                  <a:pt x="17487" y="42967"/>
                  <a:pt x="16690" y="45282"/>
                  <a:pt x="17571" y="46256"/>
                </a:cubicBezTo>
                <a:cubicBezTo>
                  <a:pt x="18072" y="46810"/>
                  <a:pt x="18571" y="46810"/>
                  <a:pt x="19293" y="46942"/>
                </a:cubicBezTo>
                <a:cubicBezTo>
                  <a:pt x="20098" y="47089"/>
                  <a:pt x="20848" y="47447"/>
                  <a:pt x="21643" y="47620"/>
                </a:cubicBezTo>
                <a:cubicBezTo>
                  <a:pt x="23078" y="47934"/>
                  <a:pt x="24425" y="48848"/>
                  <a:pt x="25909" y="48848"/>
                </a:cubicBezTo>
                <a:cubicBezTo>
                  <a:pt x="26068" y="48848"/>
                  <a:pt x="26229" y="48837"/>
                  <a:pt x="26391" y="48815"/>
                </a:cubicBezTo>
                <a:cubicBezTo>
                  <a:pt x="26809" y="48756"/>
                  <a:pt x="27388" y="48191"/>
                  <a:pt x="27809" y="48022"/>
                </a:cubicBezTo>
                <a:cubicBezTo>
                  <a:pt x="28068" y="47919"/>
                  <a:pt x="28928" y="47520"/>
                  <a:pt x="28981" y="47139"/>
                </a:cubicBezTo>
                <a:cubicBezTo>
                  <a:pt x="29123" y="46135"/>
                  <a:pt x="26875" y="46009"/>
                  <a:pt x="26184" y="45784"/>
                </a:cubicBezTo>
                <a:cubicBezTo>
                  <a:pt x="24904" y="45368"/>
                  <a:pt x="23790" y="44767"/>
                  <a:pt x="22717" y="43958"/>
                </a:cubicBezTo>
                <a:cubicBezTo>
                  <a:pt x="22426" y="43739"/>
                  <a:pt x="22169" y="43490"/>
                  <a:pt x="21924" y="43227"/>
                </a:cubicBezTo>
                <a:cubicBezTo>
                  <a:pt x="21964" y="42480"/>
                  <a:pt x="22134" y="41702"/>
                  <a:pt x="22224" y="41258"/>
                </a:cubicBezTo>
                <a:cubicBezTo>
                  <a:pt x="22449" y="40154"/>
                  <a:pt x="22531" y="39030"/>
                  <a:pt x="22732" y="37923"/>
                </a:cubicBezTo>
                <a:cubicBezTo>
                  <a:pt x="22860" y="37223"/>
                  <a:pt x="22874" y="36545"/>
                  <a:pt x="22875" y="35838"/>
                </a:cubicBezTo>
                <a:cubicBezTo>
                  <a:pt x="22880" y="34447"/>
                  <a:pt x="23031" y="33188"/>
                  <a:pt x="23259" y="31817"/>
                </a:cubicBezTo>
                <a:cubicBezTo>
                  <a:pt x="23495" y="30399"/>
                  <a:pt x="23336" y="28933"/>
                  <a:pt x="22393" y="27817"/>
                </a:cubicBezTo>
                <a:cubicBezTo>
                  <a:pt x="21799" y="27116"/>
                  <a:pt x="21064" y="26459"/>
                  <a:pt x="20320" y="25919"/>
                </a:cubicBezTo>
                <a:cubicBezTo>
                  <a:pt x="20284" y="25894"/>
                  <a:pt x="20247" y="25866"/>
                  <a:pt x="20210" y="25841"/>
                </a:cubicBezTo>
                <a:cubicBezTo>
                  <a:pt x="20961" y="25492"/>
                  <a:pt x="21672" y="25032"/>
                  <a:pt x="22406" y="24394"/>
                </a:cubicBezTo>
                <a:cubicBezTo>
                  <a:pt x="22615" y="24211"/>
                  <a:pt x="22820" y="24012"/>
                  <a:pt x="23014" y="23802"/>
                </a:cubicBezTo>
                <a:cubicBezTo>
                  <a:pt x="23559" y="25061"/>
                  <a:pt x="24339" y="26261"/>
                  <a:pt x="24767" y="27528"/>
                </a:cubicBezTo>
                <a:cubicBezTo>
                  <a:pt x="24982" y="28163"/>
                  <a:pt x="25203" y="28767"/>
                  <a:pt x="25455" y="29343"/>
                </a:cubicBezTo>
                <a:cubicBezTo>
                  <a:pt x="25357" y="30584"/>
                  <a:pt x="25236" y="31817"/>
                  <a:pt x="25202" y="33067"/>
                </a:cubicBezTo>
                <a:cubicBezTo>
                  <a:pt x="25168" y="34339"/>
                  <a:pt x="25553" y="35619"/>
                  <a:pt x="25638" y="36888"/>
                </a:cubicBezTo>
                <a:cubicBezTo>
                  <a:pt x="25677" y="37474"/>
                  <a:pt x="25661" y="38029"/>
                  <a:pt x="25710" y="38565"/>
                </a:cubicBezTo>
                <a:cubicBezTo>
                  <a:pt x="25215" y="39404"/>
                  <a:pt x="24803" y="40085"/>
                  <a:pt x="24799" y="41214"/>
                </a:cubicBezTo>
                <a:cubicBezTo>
                  <a:pt x="24796" y="41896"/>
                  <a:pt x="24789" y="42954"/>
                  <a:pt x="25571" y="43188"/>
                </a:cubicBezTo>
                <a:cubicBezTo>
                  <a:pt x="25581" y="43191"/>
                  <a:pt x="25591" y="43193"/>
                  <a:pt x="25601" y="43193"/>
                </a:cubicBezTo>
                <a:cubicBezTo>
                  <a:pt x="25628" y="43193"/>
                  <a:pt x="25655" y="43182"/>
                  <a:pt x="25674" y="43163"/>
                </a:cubicBezTo>
                <a:cubicBezTo>
                  <a:pt x="25894" y="42946"/>
                  <a:pt x="26200" y="42466"/>
                  <a:pt x="26537" y="42466"/>
                </a:cubicBezTo>
                <a:cubicBezTo>
                  <a:pt x="26771" y="42466"/>
                  <a:pt x="27019" y="42695"/>
                  <a:pt x="27265" y="43399"/>
                </a:cubicBezTo>
                <a:cubicBezTo>
                  <a:pt x="27359" y="43667"/>
                  <a:pt x="27415" y="43964"/>
                  <a:pt x="27183" y="43964"/>
                </a:cubicBezTo>
                <a:cubicBezTo>
                  <a:pt x="27153" y="43964"/>
                  <a:pt x="27120" y="43960"/>
                  <a:pt x="27081" y="43950"/>
                </a:cubicBezTo>
                <a:cubicBezTo>
                  <a:pt x="26994" y="43927"/>
                  <a:pt x="26888" y="43917"/>
                  <a:pt x="26775" y="43917"/>
                </a:cubicBezTo>
                <a:cubicBezTo>
                  <a:pt x="26545" y="43917"/>
                  <a:pt x="26287" y="43959"/>
                  <a:pt x="26112" y="44024"/>
                </a:cubicBezTo>
                <a:cubicBezTo>
                  <a:pt x="26071" y="44040"/>
                  <a:pt x="26051" y="44068"/>
                  <a:pt x="26046" y="44111"/>
                </a:cubicBezTo>
                <a:cubicBezTo>
                  <a:pt x="25967" y="44855"/>
                  <a:pt x="26512" y="45019"/>
                  <a:pt x="27082" y="45019"/>
                </a:cubicBezTo>
                <a:cubicBezTo>
                  <a:pt x="27230" y="45019"/>
                  <a:pt x="27380" y="45007"/>
                  <a:pt x="27521" y="44993"/>
                </a:cubicBezTo>
                <a:cubicBezTo>
                  <a:pt x="27899" y="44954"/>
                  <a:pt x="28281" y="44914"/>
                  <a:pt x="28660" y="44828"/>
                </a:cubicBezTo>
                <a:cubicBezTo>
                  <a:pt x="29045" y="44742"/>
                  <a:pt x="29115" y="44197"/>
                  <a:pt x="29449" y="44124"/>
                </a:cubicBezTo>
                <a:cubicBezTo>
                  <a:pt x="31496" y="43672"/>
                  <a:pt x="31448" y="41361"/>
                  <a:pt x="30367" y="39975"/>
                </a:cubicBezTo>
                <a:cubicBezTo>
                  <a:pt x="30549" y="39422"/>
                  <a:pt x="30609" y="38846"/>
                  <a:pt x="30606" y="38127"/>
                </a:cubicBezTo>
                <a:cubicBezTo>
                  <a:pt x="30604" y="37568"/>
                  <a:pt x="30522" y="37017"/>
                  <a:pt x="30516" y="36456"/>
                </a:cubicBezTo>
                <a:lnTo>
                  <a:pt x="30516" y="36456"/>
                </a:lnTo>
                <a:cubicBezTo>
                  <a:pt x="31033" y="37617"/>
                  <a:pt x="31695" y="38724"/>
                  <a:pt x="32452" y="39706"/>
                </a:cubicBezTo>
                <a:cubicBezTo>
                  <a:pt x="32389" y="40002"/>
                  <a:pt x="32341" y="40302"/>
                  <a:pt x="32312" y="40611"/>
                </a:cubicBezTo>
                <a:cubicBezTo>
                  <a:pt x="32196" y="41881"/>
                  <a:pt x="32680" y="43178"/>
                  <a:pt x="32677" y="44458"/>
                </a:cubicBezTo>
                <a:cubicBezTo>
                  <a:pt x="32675" y="44894"/>
                  <a:pt x="32601" y="45486"/>
                  <a:pt x="33152" y="45638"/>
                </a:cubicBezTo>
                <a:cubicBezTo>
                  <a:pt x="33173" y="45644"/>
                  <a:pt x="33200" y="45647"/>
                  <a:pt x="33230" y="45647"/>
                </a:cubicBezTo>
                <a:cubicBezTo>
                  <a:pt x="33379" y="45647"/>
                  <a:pt x="33612" y="45582"/>
                  <a:pt x="33734" y="45558"/>
                </a:cubicBezTo>
                <a:cubicBezTo>
                  <a:pt x="33786" y="45548"/>
                  <a:pt x="33839" y="45544"/>
                  <a:pt x="33893" y="45544"/>
                </a:cubicBezTo>
                <a:cubicBezTo>
                  <a:pt x="34251" y="45544"/>
                  <a:pt x="34638" y="45734"/>
                  <a:pt x="35003" y="45734"/>
                </a:cubicBezTo>
                <a:cubicBezTo>
                  <a:pt x="35087" y="45734"/>
                  <a:pt x="35170" y="45724"/>
                  <a:pt x="35251" y="45700"/>
                </a:cubicBezTo>
                <a:cubicBezTo>
                  <a:pt x="35737" y="45549"/>
                  <a:pt x="35610" y="45631"/>
                  <a:pt x="35959" y="45243"/>
                </a:cubicBezTo>
                <a:cubicBezTo>
                  <a:pt x="36670" y="44450"/>
                  <a:pt x="36454" y="44900"/>
                  <a:pt x="37187" y="44622"/>
                </a:cubicBezTo>
                <a:cubicBezTo>
                  <a:pt x="37864" y="44367"/>
                  <a:pt x="38031" y="44030"/>
                  <a:pt x="38077" y="43311"/>
                </a:cubicBezTo>
                <a:cubicBezTo>
                  <a:pt x="38164" y="41945"/>
                  <a:pt x="37102" y="40581"/>
                  <a:pt x="36021" y="39578"/>
                </a:cubicBezTo>
                <a:cubicBezTo>
                  <a:pt x="36004" y="37751"/>
                  <a:pt x="36101" y="35748"/>
                  <a:pt x="35310" y="34283"/>
                </a:cubicBezTo>
                <a:cubicBezTo>
                  <a:pt x="34885" y="33497"/>
                  <a:pt x="34478" y="32773"/>
                  <a:pt x="33913" y="32116"/>
                </a:cubicBezTo>
                <a:cubicBezTo>
                  <a:pt x="34176" y="29854"/>
                  <a:pt x="33960" y="27493"/>
                  <a:pt x="32954" y="25543"/>
                </a:cubicBezTo>
                <a:cubicBezTo>
                  <a:pt x="32090" y="23869"/>
                  <a:pt x="31651" y="21860"/>
                  <a:pt x="31159" y="20049"/>
                </a:cubicBezTo>
                <a:cubicBezTo>
                  <a:pt x="30974" y="19365"/>
                  <a:pt x="30704" y="18632"/>
                  <a:pt x="30415" y="17985"/>
                </a:cubicBezTo>
                <a:cubicBezTo>
                  <a:pt x="30641" y="17550"/>
                  <a:pt x="30893" y="17131"/>
                  <a:pt x="31192" y="16746"/>
                </a:cubicBezTo>
                <a:cubicBezTo>
                  <a:pt x="31860" y="15883"/>
                  <a:pt x="32720" y="15192"/>
                  <a:pt x="33462" y="14398"/>
                </a:cubicBezTo>
                <a:cubicBezTo>
                  <a:pt x="33986" y="13839"/>
                  <a:pt x="34729" y="13275"/>
                  <a:pt x="35351" y="12642"/>
                </a:cubicBezTo>
                <a:cubicBezTo>
                  <a:pt x="35540" y="12666"/>
                  <a:pt x="35728" y="12676"/>
                  <a:pt x="35921" y="12676"/>
                </a:cubicBezTo>
                <a:cubicBezTo>
                  <a:pt x="36141" y="12676"/>
                  <a:pt x="36367" y="12663"/>
                  <a:pt x="36603" y="12644"/>
                </a:cubicBezTo>
                <a:cubicBezTo>
                  <a:pt x="37175" y="12597"/>
                  <a:pt x="37588" y="12106"/>
                  <a:pt x="37742" y="11569"/>
                </a:cubicBezTo>
                <a:cubicBezTo>
                  <a:pt x="37751" y="11569"/>
                  <a:pt x="37760" y="11570"/>
                  <a:pt x="37769" y="11570"/>
                </a:cubicBezTo>
                <a:cubicBezTo>
                  <a:pt x="38501" y="11570"/>
                  <a:pt x="39283" y="11116"/>
                  <a:pt x="39378" y="10317"/>
                </a:cubicBezTo>
                <a:cubicBezTo>
                  <a:pt x="39432" y="9871"/>
                  <a:pt x="39262" y="9168"/>
                  <a:pt x="38905" y="8729"/>
                </a:cubicBezTo>
                <a:cubicBezTo>
                  <a:pt x="38981" y="8566"/>
                  <a:pt x="39014" y="8389"/>
                  <a:pt x="38967" y="8230"/>
                </a:cubicBezTo>
                <a:cubicBezTo>
                  <a:pt x="38828" y="7770"/>
                  <a:pt x="38503" y="7407"/>
                  <a:pt x="38200" y="7029"/>
                </a:cubicBezTo>
                <a:cubicBezTo>
                  <a:pt x="38751" y="6617"/>
                  <a:pt x="38945" y="6279"/>
                  <a:pt x="39438" y="5787"/>
                </a:cubicBezTo>
                <a:cubicBezTo>
                  <a:pt x="39815" y="5410"/>
                  <a:pt x="39752" y="4766"/>
                  <a:pt x="39536" y="4334"/>
                </a:cubicBezTo>
                <a:cubicBezTo>
                  <a:pt x="39111" y="3482"/>
                  <a:pt x="38963" y="2898"/>
                  <a:pt x="38284" y="2250"/>
                </a:cubicBezTo>
                <a:cubicBezTo>
                  <a:pt x="37692" y="1684"/>
                  <a:pt x="36662" y="1455"/>
                  <a:pt x="35965" y="997"/>
                </a:cubicBezTo>
                <a:cubicBezTo>
                  <a:pt x="35994" y="995"/>
                  <a:pt x="35850" y="814"/>
                  <a:pt x="35746" y="765"/>
                </a:cubicBezTo>
                <a:cubicBezTo>
                  <a:pt x="35537" y="557"/>
                  <a:pt x="35312" y="386"/>
                  <a:pt x="35084" y="278"/>
                </a:cubicBezTo>
                <a:cubicBezTo>
                  <a:pt x="34597" y="50"/>
                  <a:pt x="33231" y="1"/>
                  <a:pt x="32957"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659" name="Google Shape;659;p69"/>
          <p:cNvGrpSpPr/>
          <p:nvPr/>
        </p:nvGrpSpPr>
        <p:grpSpPr>
          <a:xfrm>
            <a:off x="9285804" y="-139223"/>
            <a:ext cx="2905760" cy="1776163"/>
            <a:chOff x="3182725" y="919500"/>
            <a:chExt cx="1712225" cy="1046525"/>
          </a:xfrm>
        </p:grpSpPr>
        <p:sp>
          <p:nvSpPr>
            <p:cNvPr id="660" name="Google Shape;660;p69"/>
            <p:cNvSpPr/>
            <p:nvPr/>
          </p:nvSpPr>
          <p:spPr>
            <a:xfrm>
              <a:off x="3731825" y="931775"/>
              <a:ext cx="428475" cy="1034250"/>
            </a:xfrm>
            <a:custGeom>
              <a:rect b="b" l="l" r="r" t="t"/>
              <a:pathLst>
                <a:path extrusionOk="0" h="41370" w="17139">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61" name="Google Shape;661;p69"/>
            <p:cNvSpPr/>
            <p:nvPr/>
          </p:nvSpPr>
          <p:spPr>
            <a:xfrm>
              <a:off x="3864950" y="974150"/>
              <a:ext cx="204650" cy="806975"/>
            </a:xfrm>
            <a:custGeom>
              <a:rect b="b" l="l" r="r" t="t"/>
              <a:pathLst>
                <a:path extrusionOk="0" h="32279" w="8186">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62" name="Google Shape;662;p69"/>
            <p:cNvSpPr/>
            <p:nvPr/>
          </p:nvSpPr>
          <p:spPr>
            <a:xfrm>
              <a:off x="3182725" y="919500"/>
              <a:ext cx="909950" cy="453150"/>
            </a:xfrm>
            <a:custGeom>
              <a:rect b="b" l="l" r="r" t="t"/>
              <a:pathLst>
                <a:path extrusionOk="0" h="18126" w="36398">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63" name="Google Shape;663;p69"/>
            <p:cNvSpPr/>
            <p:nvPr/>
          </p:nvSpPr>
          <p:spPr>
            <a:xfrm>
              <a:off x="3998400" y="984750"/>
              <a:ext cx="896550" cy="743950"/>
            </a:xfrm>
            <a:custGeom>
              <a:rect b="b" l="l" r="r" t="t"/>
              <a:pathLst>
                <a:path extrusionOk="0" h="29758" w="35862">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64" name="Google Shape;664;p69"/>
            <p:cNvSpPr/>
            <p:nvPr/>
          </p:nvSpPr>
          <p:spPr>
            <a:xfrm>
              <a:off x="4037225" y="980025"/>
              <a:ext cx="598725" cy="560425"/>
            </a:xfrm>
            <a:custGeom>
              <a:rect b="b" l="l" r="r" t="t"/>
              <a:pathLst>
                <a:path extrusionOk="0" h="22417" w="23949">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665" name="Google Shape;665;p69"/>
          <p:cNvGrpSpPr/>
          <p:nvPr/>
        </p:nvGrpSpPr>
        <p:grpSpPr>
          <a:xfrm rot="-5400000">
            <a:off x="11169967" y="1109718"/>
            <a:ext cx="1102200" cy="1388967"/>
            <a:chOff x="2030500" y="3653500"/>
            <a:chExt cx="826650" cy="1041725"/>
          </a:xfrm>
        </p:grpSpPr>
        <p:sp>
          <p:nvSpPr>
            <p:cNvPr id="666" name="Google Shape;666;p69"/>
            <p:cNvSpPr/>
            <p:nvPr/>
          </p:nvSpPr>
          <p:spPr>
            <a:xfrm>
              <a:off x="2217050" y="4355100"/>
              <a:ext cx="389375" cy="212925"/>
            </a:xfrm>
            <a:custGeom>
              <a:rect b="b" l="l" r="r" t="t"/>
              <a:pathLst>
                <a:path extrusionOk="0" h="8517" w="15575">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67" name="Google Shape;667;p69"/>
            <p:cNvSpPr/>
            <p:nvPr/>
          </p:nvSpPr>
          <p:spPr>
            <a:xfrm>
              <a:off x="2275450" y="4210925"/>
              <a:ext cx="354650" cy="240500"/>
            </a:xfrm>
            <a:custGeom>
              <a:rect b="b" l="l" r="r" t="t"/>
              <a:pathLst>
                <a:path extrusionOk="0" h="9620" w="14186">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68" name="Google Shape;668;p69"/>
            <p:cNvSpPr/>
            <p:nvPr/>
          </p:nvSpPr>
          <p:spPr>
            <a:xfrm>
              <a:off x="2357825" y="4105675"/>
              <a:ext cx="303700" cy="158600"/>
            </a:xfrm>
            <a:custGeom>
              <a:rect b="b" l="l" r="r" t="t"/>
              <a:pathLst>
                <a:path extrusionOk="0" h="6344" w="12148">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69" name="Google Shape;669;p69"/>
            <p:cNvSpPr/>
            <p:nvPr/>
          </p:nvSpPr>
          <p:spPr>
            <a:xfrm>
              <a:off x="2425200" y="4017975"/>
              <a:ext cx="267000" cy="175575"/>
            </a:xfrm>
            <a:custGeom>
              <a:rect b="b" l="l" r="r" t="t"/>
              <a:pathLst>
                <a:path extrusionOk="0" h="7023" w="1068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0" name="Google Shape;670;p69"/>
            <p:cNvSpPr/>
            <p:nvPr/>
          </p:nvSpPr>
          <p:spPr>
            <a:xfrm>
              <a:off x="2501575" y="3939675"/>
              <a:ext cx="212425" cy="77400"/>
            </a:xfrm>
            <a:custGeom>
              <a:rect b="b" l="l" r="r" t="t"/>
              <a:pathLst>
                <a:path extrusionOk="0" h="3096" w="8497">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1" name="Google Shape;671;p69"/>
            <p:cNvSpPr/>
            <p:nvPr/>
          </p:nvSpPr>
          <p:spPr>
            <a:xfrm>
              <a:off x="2688950" y="3748125"/>
              <a:ext cx="139400" cy="59700"/>
            </a:xfrm>
            <a:custGeom>
              <a:rect b="b" l="l" r="r" t="t"/>
              <a:pathLst>
                <a:path extrusionOk="0" h="2388" w="5576">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2" name="Google Shape;672;p69"/>
            <p:cNvSpPr/>
            <p:nvPr/>
          </p:nvSpPr>
          <p:spPr>
            <a:xfrm>
              <a:off x="2712200" y="3653500"/>
              <a:ext cx="45700" cy="114375"/>
            </a:xfrm>
            <a:custGeom>
              <a:rect b="b" l="l" r="r" t="t"/>
              <a:pathLst>
                <a:path extrusionOk="0" h="4575" w="1828">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3" name="Google Shape;673;p69"/>
            <p:cNvSpPr/>
            <p:nvPr/>
          </p:nvSpPr>
          <p:spPr>
            <a:xfrm>
              <a:off x="2572300" y="3703700"/>
              <a:ext cx="72900" cy="154725"/>
            </a:xfrm>
            <a:custGeom>
              <a:rect b="b" l="l" r="r" t="t"/>
              <a:pathLst>
                <a:path extrusionOk="0" h="6189" w="2916">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4" name="Google Shape;674;p69"/>
            <p:cNvSpPr/>
            <p:nvPr/>
          </p:nvSpPr>
          <p:spPr>
            <a:xfrm>
              <a:off x="2451175" y="3816925"/>
              <a:ext cx="134350" cy="145525"/>
            </a:xfrm>
            <a:custGeom>
              <a:rect b="b" l="l" r="r" t="t"/>
              <a:pathLst>
                <a:path extrusionOk="0" h="5821" w="5374">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5" name="Google Shape;675;p69"/>
            <p:cNvSpPr/>
            <p:nvPr/>
          </p:nvSpPr>
          <p:spPr>
            <a:xfrm>
              <a:off x="2303125" y="3854950"/>
              <a:ext cx="180800" cy="182450"/>
            </a:xfrm>
            <a:custGeom>
              <a:rect b="b" l="l" r="r" t="t"/>
              <a:pathLst>
                <a:path extrusionOk="0" h="7298" w="7232">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6" name="Google Shape;676;p69"/>
            <p:cNvSpPr/>
            <p:nvPr/>
          </p:nvSpPr>
          <p:spPr>
            <a:xfrm>
              <a:off x="2159125" y="3878225"/>
              <a:ext cx="254650" cy="272625"/>
            </a:xfrm>
            <a:custGeom>
              <a:rect b="b" l="l" r="r" t="t"/>
              <a:pathLst>
                <a:path extrusionOk="0" h="10905" w="10186">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7" name="Google Shape;677;p69"/>
            <p:cNvSpPr/>
            <p:nvPr/>
          </p:nvSpPr>
          <p:spPr>
            <a:xfrm>
              <a:off x="2134800" y="3982450"/>
              <a:ext cx="206000" cy="248500"/>
            </a:xfrm>
            <a:custGeom>
              <a:rect b="b" l="l" r="r" t="t"/>
              <a:pathLst>
                <a:path extrusionOk="0" h="9940" w="824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8" name="Google Shape;678;p69"/>
            <p:cNvSpPr/>
            <p:nvPr/>
          </p:nvSpPr>
          <p:spPr>
            <a:xfrm>
              <a:off x="2030500" y="4076750"/>
              <a:ext cx="269600" cy="298850"/>
            </a:xfrm>
            <a:custGeom>
              <a:rect b="b" l="l" r="r" t="t"/>
              <a:pathLst>
                <a:path extrusionOk="0" h="11954" w="10784">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9" name="Google Shape;679;p69"/>
            <p:cNvSpPr/>
            <p:nvPr/>
          </p:nvSpPr>
          <p:spPr>
            <a:xfrm>
              <a:off x="2588875" y="3858750"/>
              <a:ext cx="134550" cy="37700"/>
            </a:xfrm>
            <a:custGeom>
              <a:rect b="b" l="l" r="r" t="t"/>
              <a:pathLst>
                <a:path extrusionOk="0" h="1508" w="5382">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80" name="Google Shape;680;p69"/>
            <p:cNvSpPr/>
            <p:nvPr/>
          </p:nvSpPr>
          <p:spPr>
            <a:xfrm>
              <a:off x="2217750" y="4355100"/>
              <a:ext cx="388675" cy="212925"/>
            </a:xfrm>
            <a:custGeom>
              <a:rect b="b" l="l" r="r" t="t"/>
              <a:pathLst>
                <a:path extrusionOk="0" h="8517" w="15547">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81" name="Google Shape;681;p69"/>
            <p:cNvSpPr/>
            <p:nvPr/>
          </p:nvSpPr>
          <p:spPr>
            <a:xfrm>
              <a:off x="2288625" y="4210950"/>
              <a:ext cx="341475" cy="240475"/>
            </a:xfrm>
            <a:custGeom>
              <a:rect b="b" l="l" r="r" t="t"/>
              <a:pathLst>
                <a:path extrusionOk="0" h="9619" w="13659">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82" name="Google Shape;682;p69"/>
            <p:cNvSpPr/>
            <p:nvPr/>
          </p:nvSpPr>
          <p:spPr>
            <a:xfrm>
              <a:off x="2049625" y="4076775"/>
              <a:ext cx="239750" cy="286025"/>
            </a:xfrm>
            <a:custGeom>
              <a:rect b="b" l="l" r="r" t="t"/>
              <a:pathLst>
                <a:path extrusionOk="0" h="11441" w="959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83" name="Google Shape;683;p69"/>
            <p:cNvSpPr/>
            <p:nvPr/>
          </p:nvSpPr>
          <p:spPr>
            <a:xfrm>
              <a:off x="2398725" y="4105675"/>
              <a:ext cx="262800" cy="158600"/>
            </a:xfrm>
            <a:custGeom>
              <a:rect b="b" l="l" r="r" t="t"/>
              <a:pathLst>
                <a:path extrusionOk="0" h="6344" w="10512">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84" name="Google Shape;684;p69"/>
            <p:cNvSpPr/>
            <p:nvPr/>
          </p:nvSpPr>
          <p:spPr>
            <a:xfrm>
              <a:off x="2425200" y="4017975"/>
              <a:ext cx="267000" cy="175575"/>
            </a:xfrm>
            <a:custGeom>
              <a:rect b="b" l="l" r="r" t="t"/>
              <a:pathLst>
                <a:path extrusionOk="0" h="7023" w="1068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85" name="Google Shape;685;p69"/>
            <p:cNvSpPr/>
            <p:nvPr/>
          </p:nvSpPr>
          <p:spPr>
            <a:xfrm>
              <a:off x="2501575" y="3939675"/>
              <a:ext cx="212425" cy="77400"/>
            </a:xfrm>
            <a:custGeom>
              <a:rect b="b" l="l" r="r" t="t"/>
              <a:pathLst>
                <a:path extrusionOk="0" h="3096" w="8497">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86" name="Google Shape;686;p69"/>
            <p:cNvSpPr/>
            <p:nvPr/>
          </p:nvSpPr>
          <p:spPr>
            <a:xfrm>
              <a:off x="2588875" y="3858775"/>
              <a:ext cx="134550" cy="34925"/>
            </a:xfrm>
            <a:custGeom>
              <a:rect b="b" l="l" r="r" t="t"/>
              <a:pathLst>
                <a:path extrusionOk="0" h="1397" w="5382">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87" name="Google Shape;687;p69"/>
            <p:cNvSpPr/>
            <p:nvPr/>
          </p:nvSpPr>
          <p:spPr>
            <a:xfrm>
              <a:off x="2688950" y="3748125"/>
              <a:ext cx="139400" cy="50900"/>
            </a:xfrm>
            <a:custGeom>
              <a:rect b="b" l="l" r="r" t="t"/>
              <a:pathLst>
                <a:path extrusionOk="0" h="2036" w="5576">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88" name="Google Shape;688;p69"/>
            <p:cNvSpPr/>
            <p:nvPr/>
          </p:nvSpPr>
          <p:spPr>
            <a:xfrm>
              <a:off x="2724325" y="3653500"/>
              <a:ext cx="33575" cy="110675"/>
            </a:xfrm>
            <a:custGeom>
              <a:rect b="b" l="l" r="r" t="t"/>
              <a:pathLst>
                <a:path extrusionOk="0" h="4427" w="1343">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89" name="Google Shape;689;p69"/>
            <p:cNvSpPr/>
            <p:nvPr/>
          </p:nvSpPr>
          <p:spPr>
            <a:xfrm>
              <a:off x="2577625" y="3705175"/>
              <a:ext cx="67575" cy="143000"/>
            </a:xfrm>
            <a:custGeom>
              <a:rect b="b" l="l" r="r" t="t"/>
              <a:pathLst>
                <a:path extrusionOk="0" h="5720" w="2703">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90" name="Google Shape;690;p69"/>
            <p:cNvSpPr/>
            <p:nvPr/>
          </p:nvSpPr>
          <p:spPr>
            <a:xfrm>
              <a:off x="2451175" y="3816925"/>
              <a:ext cx="134350" cy="118275"/>
            </a:xfrm>
            <a:custGeom>
              <a:rect b="b" l="l" r="r" t="t"/>
              <a:pathLst>
                <a:path extrusionOk="0" h="4731" w="5374">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91" name="Google Shape;691;p69"/>
            <p:cNvSpPr/>
            <p:nvPr/>
          </p:nvSpPr>
          <p:spPr>
            <a:xfrm>
              <a:off x="2303125" y="3854950"/>
              <a:ext cx="179100" cy="165425"/>
            </a:xfrm>
            <a:custGeom>
              <a:rect b="b" l="l" r="r" t="t"/>
              <a:pathLst>
                <a:path extrusionOk="0" h="6617" w="7164">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92" name="Google Shape;692;p69"/>
            <p:cNvSpPr/>
            <p:nvPr/>
          </p:nvSpPr>
          <p:spPr>
            <a:xfrm>
              <a:off x="2159125" y="3878225"/>
              <a:ext cx="254100" cy="240050"/>
            </a:xfrm>
            <a:custGeom>
              <a:rect b="b" l="l" r="r" t="t"/>
              <a:pathLst>
                <a:path extrusionOk="0" h="9602" w="10164">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93" name="Google Shape;693;p69"/>
            <p:cNvSpPr/>
            <p:nvPr/>
          </p:nvSpPr>
          <p:spPr>
            <a:xfrm>
              <a:off x="2185525" y="3996075"/>
              <a:ext cx="155275" cy="222300"/>
            </a:xfrm>
            <a:custGeom>
              <a:rect b="b" l="l" r="r" t="t"/>
              <a:pathLst>
                <a:path extrusionOk="0" h="8892" w="6211">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94" name="Google Shape;694;p69"/>
            <p:cNvSpPr/>
            <p:nvPr/>
          </p:nvSpPr>
          <p:spPr>
            <a:xfrm>
              <a:off x="2139300" y="3669875"/>
              <a:ext cx="717850" cy="1025350"/>
            </a:xfrm>
            <a:custGeom>
              <a:rect b="b" l="l" r="r" t="t"/>
              <a:pathLst>
                <a:path extrusionOk="0" h="41014" w="28714">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695" name="Google Shape;695;p69"/>
          <p:cNvSpPr txBox="1"/>
          <p:nvPr>
            <p:ph idx="1" type="subTitle"/>
          </p:nvPr>
        </p:nvSpPr>
        <p:spPr>
          <a:xfrm>
            <a:off x="1165467" y="2157200"/>
            <a:ext cx="4432400" cy="6252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2000"/>
              <a:buFont typeface="Jua"/>
              <a:buNone/>
              <a:defRPr sz="2667">
                <a:latin typeface="Chango"/>
                <a:ea typeface="Chango"/>
                <a:cs typeface="Chango"/>
                <a:sym typeface="Chango"/>
              </a:defRPr>
            </a:lvl1pPr>
            <a:lvl2pPr lvl="1" algn="ctr">
              <a:lnSpc>
                <a:spcPct val="100000"/>
              </a:lnSpc>
              <a:spcBef>
                <a:spcPts val="2133"/>
              </a:spcBef>
              <a:spcAft>
                <a:spcPts val="0"/>
              </a:spcAft>
              <a:buSzPts val="2000"/>
              <a:buFont typeface="Jua"/>
              <a:buNone/>
              <a:defRPr b="1" sz="2667">
                <a:latin typeface="Jua"/>
                <a:ea typeface="Jua"/>
                <a:cs typeface="Jua"/>
                <a:sym typeface="Jua"/>
              </a:defRPr>
            </a:lvl2pPr>
            <a:lvl3pPr lvl="2" algn="ctr">
              <a:lnSpc>
                <a:spcPct val="100000"/>
              </a:lnSpc>
              <a:spcBef>
                <a:spcPts val="2133"/>
              </a:spcBef>
              <a:spcAft>
                <a:spcPts val="0"/>
              </a:spcAft>
              <a:buSzPts val="2000"/>
              <a:buFont typeface="Jua"/>
              <a:buNone/>
              <a:defRPr b="1" sz="2667">
                <a:latin typeface="Jua"/>
                <a:ea typeface="Jua"/>
                <a:cs typeface="Jua"/>
                <a:sym typeface="Jua"/>
              </a:defRPr>
            </a:lvl3pPr>
            <a:lvl4pPr lvl="3" algn="ctr">
              <a:lnSpc>
                <a:spcPct val="100000"/>
              </a:lnSpc>
              <a:spcBef>
                <a:spcPts val="2133"/>
              </a:spcBef>
              <a:spcAft>
                <a:spcPts val="0"/>
              </a:spcAft>
              <a:buSzPts val="2000"/>
              <a:buFont typeface="Jua"/>
              <a:buNone/>
              <a:defRPr b="1" sz="2667">
                <a:latin typeface="Jua"/>
                <a:ea typeface="Jua"/>
                <a:cs typeface="Jua"/>
                <a:sym typeface="Jua"/>
              </a:defRPr>
            </a:lvl4pPr>
            <a:lvl5pPr lvl="4" algn="ctr">
              <a:lnSpc>
                <a:spcPct val="100000"/>
              </a:lnSpc>
              <a:spcBef>
                <a:spcPts val="2133"/>
              </a:spcBef>
              <a:spcAft>
                <a:spcPts val="0"/>
              </a:spcAft>
              <a:buSzPts val="2000"/>
              <a:buFont typeface="Jua"/>
              <a:buNone/>
              <a:defRPr b="1" sz="2667">
                <a:latin typeface="Jua"/>
                <a:ea typeface="Jua"/>
                <a:cs typeface="Jua"/>
                <a:sym typeface="Jua"/>
              </a:defRPr>
            </a:lvl5pPr>
            <a:lvl6pPr lvl="5" algn="ctr">
              <a:lnSpc>
                <a:spcPct val="100000"/>
              </a:lnSpc>
              <a:spcBef>
                <a:spcPts val="2133"/>
              </a:spcBef>
              <a:spcAft>
                <a:spcPts val="0"/>
              </a:spcAft>
              <a:buSzPts val="2000"/>
              <a:buFont typeface="Jua"/>
              <a:buNone/>
              <a:defRPr b="1" sz="2667">
                <a:latin typeface="Jua"/>
                <a:ea typeface="Jua"/>
                <a:cs typeface="Jua"/>
                <a:sym typeface="Jua"/>
              </a:defRPr>
            </a:lvl6pPr>
            <a:lvl7pPr lvl="6" algn="ctr">
              <a:lnSpc>
                <a:spcPct val="100000"/>
              </a:lnSpc>
              <a:spcBef>
                <a:spcPts val="2133"/>
              </a:spcBef>
              <a:spcAft>
                <a:spcPts val="0"/>
              </a:spcAft>
              <a:buSzPts val="2000"/>
              <a:buFont typeface="Jua"/>
              <a:buNone/>
              <a:defRPr b="1" sz="2667">
                <a:latin typeface="Jua"/>
                <a:ea typeface="Jua"/>
                <a:cs typeface="Jua"/>
                <a:sym typeface="Jua"/>
              </a:defRPr>
            </a:lvl7pPr>
            <a:lvl8pPr lvl="7" algn="ctr">
              <a:lnSpc>
                <a:spcPct val="100000"/>
              </a:lnSpc>
              <a:spcBef>
                <a:spcPts val="2133"/>
              </a:spcBef>
              <a:spcAft>
                <a:spcPts val="0"/>
              </a:spcAft>
              <a:buSzPts val="2000"/>
              <a:buFont typeface="Jua"/>
              <a:buNone/>
              <a:defRPr b="1" sz="2667">
                <a:latin typeface="Jua"/>
                <a:ea typeface="Jua"/>
                <a:cs typeface="Jua"/>
                <a:sym typeface="Jua"/>
              </a:defRPr>
            </a:lvl8pPr>
            <a:lvl9pPr lvl="8" algn="ctr">
              <a:lnSpc>
                <a:spcPct val="100000"/>
              </a:lnSpc>
              <a:spcBef>
                <a:spcPts val="2133"/>
              </a:spcBef>
              <a:spcAft>
                <a:spcPts val="2133"/>
              </a:spcAft>
              <a:buSzPts val="2000"/>
              <a:buFont typeface="Jua"/>
              <a:buNone/>
              <a:defRPr b="1" sz="2667">
                <a:latin typeface="Jua"/>
                <a:ea typeface="Jua"/>
                <a:cs typeface="Jua"/>
                <a:sym typeface="Jua"/>
              </a:defRPr>
            </a:lvl9pPr>
          </a:lstStyle>
          <a:p/>
        </p:txBody>
      </p:sp>
      <p:sp>
        <p:nvSpPr>
          <p:cNvPr id="696" name="Google Shape;696;p69"/>
          <p:cNvSpPr txBox="1"/>
          <p:nvPr>
            <p:ph idx="2" type="subTitle"/>
          </p:nvPr>
        </p:nvSpPr>
        <p:spPr>
          <a:xfrm>
            <a:off x="6594233" y="4112133"/>
            <a:ext cx="4432400" cy="62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Font typeface="Jua"/>
              <a:buNone/>
              <a:defRPr sz="2667">
                <a:latin typeface="Chango"/>
                <a:ea typeface="Chango"/>
                <a:cs typeface="Chango"/>
                <a:sym typeface="Chango"/>
              </a:defRPr>
            </a:lvl1pPr>
            <a:lvl2pPr lvl="1" algn="ctr">
              <a:lnSpc>
                <a:spcPct val="100000"/>
              </a:lnSpc>
              <a:spcBef>
                <a:spcPts val="2133"/>
              </a:spcBef>
              <a:spcAft>
                <a:spcPts val="0"/>
              </a:spcAft>
              <a:buSzPts val="2000"/>
              <a:buFont typeface="Jua"/>
              <a:buNone/>
              <a:defRPr b="1" sz="2667">
                <a:latin typeface="Jua"/>
                <a:ea typeface="Jua"/>
                <a:cs typeface="Jua"/>
                <a:sym typeface="Jua"/>
              </a:defRPr>
            </a:lvl2pPr>
            <a:lvl3pPr lvl="2" algn="ctr">
              <a:lnSpc>
                <a:spcPct val="100000"/>
              </a:lnSpc>
              <a:spcBef>
                <a:spcPts val="2133"/>
              </a:spcBef>
              <a:spcAft>
                <a:spcPts val="0"/>
              </a:spcAft>
              <a:buSzPts val="2000"/>
              <a:buFont typeface="Jua"/>
              <a:buNone/>
              <a:defRPr b="1" sz="2667">
                <a:latin typeface="Jua"/>
                <a:ea typeface="Jua"/>
                <a:cs typeface="Jua"/>
                <a:sym typeface="Jua"/>
              </a:defRPr>
            </a:lvl3pPr>
            <a:lvl4pPr lvl="3" algn="ctr">
              <a:lnSpc>
                <a:spcPct val="100000"/>
              </a:lnSpc>
              <a:spcBef>
                <a:spcPts val="2133"/>
              </a:spcBef>
              <a:spcAft>
                <a:spcPts val="0"/>
              </a:spcAft>
              <a:buSzPts val="2000"/>
              <a:buFont typeface="Jua"/>
              <a:buNone/>
              <a:defRPr b="1" sz="2667">
                <a:latin typeface="Jua"/>
                <a:ea typeface="Jua"/>
                <a:cs typeface="Jua"/>
                <a:sym typeface="Jua"/>
              </a:defRPr>
            </a:lvl4pPr>
            <a:lvl5pPr lvl="4" algn="ctr">
              <a:lnSpc>
                <a:spcPct val="100000"/>
              </a:lnSpc>
              <a:spcBef>
                <a:spcPts val="2133"/>
              </a:spcBef>
              <a:spcAft>
                <a:spcPts val="0"/>
              </a:spcAft>
              <a:buSzPts val="2000"/>
              <a:buFont typeface="Jua"/>
              <a:buNone/>
              <a:defRPr b="1" sz="2667">
                <a:latin typeface="Jua"/>
                <a:ea typeface="Jua"/>
                <a:cs typeface="Jua"/>
                <a:sym typeface="Jua"/>
              </a:defRPr>
            </a:lvl5pPr>
            <a:lvl6pPr lvl="5" algn="ctr">
              <a:lnSpc>
                <a:spcPct val="100000"/>
              </a:lnSpc>
              <a:spcBef>
                <a:spcPts val="2133"/>
              </a:spcBef>
              <a:spcAft>
                <a:spcPts val="0"/>
              </a:spcAft>
              <a:buSzPts val="2000"/>
              <a:buFont typeface="Jua"/>
              <a:buNone/>
              <a:defRPr b="1" sz="2667">
                <a:latin typeface="Jua"/>
                <a:ea typeface="Jua"/>
                <a:cs typeface="Jua"/>
                <a:sym typeface="Jua"/>
              </a:defRPr>
            </a:lvl6pPr>
            <a:lvl7pPr lvl="6" algn="ctr">
              <a:lnSpc>
                <a:spcPct val="100000"/>
              </a:lnSpc>
              <a:spcBef>
                <a:spcPts val="2133"/>
              </a:spcBef>
              <a:spcAft>
                <a:spcPts val="0"/>
              </a:spcAft>
              <a:buSzPts val="2000"/>
              <a:buFont typeface="Jua"/>
              <a:buNone/>
              <a:defRPr b="1" sz="2667">
                <a:latin typeface="Jua"/>
                <a:ea typeface="Jua"/>
                <a:cs typeface="Jua"/>
                <a:sym typeface="Jua"/>
              </a:defRPr>
            </a:lvl7pPr>
            <a:lvl8pPr lvl="7" algn="ctr">
              <a:lnSpc>
                <a:spcPct val="100000"/>
              </a:lnSpc>
              <a:spcBef>
                <a:spcPts val="2133"/>
              </a:spcBef>
              <a:spcAft>
                <a:spcPts val="0"/>
              </a:spcAft>
              <a:buSzPts val="2000"/>
              <a:buFont typeface="Jua"/>
              <a:buNone/>
              <a:defRPr b="1" sz="2667">
                <a:latin typeface="Jua"/>
                <a:ea typeface="Jua"/>
                <a:cs typeface="Jua"/>
                <a:sym typeface="Jua"/>
              </a:defRPr>
            </a:lvl8pPr>
            <a:lvl9pPr lvl="8" algn="ctr">
              <a:lnSpc>
                <a:spcPct val="100000"/>
              </a:lnSpc>
              <a:spcBef>
                <a:spcPts val="2133"/>
              </a:spcBef>
              <a:spcAft>
                <a:spcPts val="2133"/>
              </a:spcAft>
              <a:buSzPts val="2000"/>
              <a:buFont typeface="Jua"/>
              <a:buNone/>
              <a:defRPr b="1" sz="2667">
                <a:latin typeface="Jua"/>
                <a:ea typeface="Jua"/>
                <a:cs typeface="Jua"/>
                <a:sym typeface="Jua"/>
              </a:defRPr>
            </a:lvl9pPr>
          </a:lstStyle>
          <a:p/>
        </p:txBody>
      </p:sp>
      <p:sp>
        <p:nvSpPr>
          <p:cNvPr id="697" name="Google Shape;697;p69"/>
          <p:cNvSpPr txBox="1"/>
          <p:nvPr>
            <p:ph idx="3" type="subTitle"/>
          </p:nvPr>
        </p:nvSpPr>
        <p:spPr>
          <a:xfrm>
            <a:off x="1165433" y="2857067"/>
            <a:ext cx="4432400" cy="8492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p:txBody>
      </p:sp>
      <p:sp>
        <p:nvSpPr>
          <p:cNvPr id="698" name="Google Shape;698;p69"/>
          <p:cNvSpPr txBox="1"/>
          <p:nvPr>
            <p:ph idx="4" type="subTitle"/>
          </p:nvPr>
        </p:nvSpPr>
        <p:spPr>
          <a:xfrm>
            <a:off x="6594200" y="4812033"/>
            <a:ext cx="4432400" cy="849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p:txBody>
      </p:sp>
      <p:sp>
        <p:nvSpPr>
          <p:cNvPr id="699" name="Google Shape;699;p69"/>
          <p:cNvSpPr txBox="1"/>
          <p:nvPr>
            <p:ph type="title"/>
          </p:nvPr>
        </p:nvSpPr>
        <p:spPr>
          <a:xfrm>
            <a:off x="960000" y="720000"/>
            <a:ext cx="10272000" cy="752400"/>
          </a:xfrm>
          <a:prstGeom prst="rect">
            <a:avLst/>
          </a:prstGeom>
          <a:noFill/>
          <a:ln>
            <a:noFill/>
          </a:ln>
        </p:spPr>
        <p:txBody>
          <a:bodyPr anchorCtr="0" anchor="ctr" bIns="91425" lIns="91425" spcFirstLastPara="1" rIns="91425" wrap="square" tIns="91425">
            <a:noAutofit/>
          </a:bodyPr>
          <a:lstStyle>
            <a:lvl1pPr lvl="0" algn="l">
              <a:lnSpc>
                <a:spcPct val="90000"/>
              </a:lnSpc>
              <a:spcBef>
                <a:spcPts val="0"/>
              </a:spcBef>
              <a:spcAft>
                <a:spcPts val="0"/>
              </a:spcAft>
              <a:buSzPts val="3100"/>
              <a:buNone/>
              <a:defRPr/>
            </a:lvl1pPr>
            <a:lvl2pPr lvl="1" algn="l">
              <a:lnSpc>
                <a:spcPct val="90000"/>
              </a:lnSpc>
              <a:spcBef>
                <a:spcPts val="0"/>
              </a:spcBef>
              <a:spcAft>
                <a:spcPts val="0"/>
              </a:spcAft>
              <a:buSzPts val="3100"/>
              <a:buNone/>
              <a:defRPr/>
            </a:lvl2pPr>
            <a:lvl3pPr lvl="2" algn="l">
              <a:lnSpc>
                <a:spcPct val="90000"/>
              </a:lnSpc>
              <a:spcBef>
                <a:spcPts val="0"/>
              </a:spcBef>
              <a:spcAft>
                <a:spcPts val="0"/>
              </a:spcAft>
              <a:buSzPts val="3100"/>
              <a:buNone/>
              <a:defRPr/>
            </a:lvl3pPr>
            <a:lvl4pPr lvl="3" algn="l">
              <a:lnSpc>
                <a:spcPct val="90000"/>
              </a:lnSpc>
              <a:spcBef>
                <a:spcPts val="0"/>
              </a:spcBef>
              <a:spcAft>
                <a:spcPts val="0"/>
              </a:spcAft>
              <a:buSzPts val="3100"/>
              <a:buNone/>
              <a:defRPr/>
            </a:lvl4pPr>
            <a:lvl5pPr lvl="4" algn="l">
              <a:lnSpc>
                <a:spcPct val="90000"/>
              </a:lnSpc>
              <a:spcBef>
                <a:spcPts val="0"/>
              </a:spcBef>
              <a:spcAft>
                <a:spcPts val="0"/>
              </a:spcAft>
              <a:buSzPts val="3100"/>
              <a:buNone/>
              <a:defRPr/>
            </a:lvl5pPr>
            <a:lvl6pPr lvl="5" algn="l">
              <a:lnSpc>
                <a:spcPct val="90000"/>
              </a:lnSpc>
              <a:spcBef>
                <a:spcPts val="0"/>
              </a:spcBef>
              <a:spcAft>
                <a:spcPts val="0"/>
              </a:spcAft>
              <a:buSzPts val="3100"/>
              <a:buNone/>
              <a:defRPr/>
            </a:lvl6pPr>
            <a:lvl7pPr lvl="6" algn="l">
              <a:lnSpc>
                <a:spcPct val="90000"/>
              </a:lnSpc>
              <a:spcBef>
                <a:spcPts val="0"/>
              </a:spcBef>
              <a:spcAft>
                <a:spcPts val="0"/>
              </a:spcAft>
              <a:buSzPts val="3100"/>
              <a:buNone/>
              <a:defRPr/>
            </a:lvl7pPr>
            <a:lvl8pPr lvl="7" algn="l">
              <a:lnSpc>
                <a:spcPct val="90000"/>
              </a:lnSpc>
              <a:spcBef>
                <a:spcPts val="0"/>
              </a:spcBef>
              <a:spcAft>
                <a:spcPts val="0"/>
              </a:spcAft>
              <a:buSzPts val="3100"/>
              <a:buNone/>
              <a:defRPr/>
            </a:lvl8pPr>
            <a:lvl9pPr lvl="8" algn="l">
              <a:lnSpc>
                <a:spcPct val="90000"/>
              </a:lnSpc>
              <a:spcBef>
                <a:spcPts val="0"/>
              </a:spcBef>
              <a:spcAft>
                <a:spcPts val="0"/>
              </a:spcAft>
              <a:buSzPts val="3100"/>
              <a:buNone/>
              <a:defRPr/>
            </a:lvl9pPr>
          </a:lstStyle>
          <a:p/>
        </p:txBody>
      </p:sp>
      <p:cxnSp>
        <p:nvCxnSpPr>
          <p:cNvPr id="700" name="Google Shape;700;p69"/>
          <p:cNvCxnSpPr/>
          <p:nvPr/>
        </p:nvCxnSpPr>
        <p:spPr>
          <a:xfrm>
            <a:off x="1126736" y="1472400"/>
            <a:ext cx="529600" cy="0"/>
          </a:xfrm>
          <a:prstGeom prst="straightConnector1">
            <a:avLst/>
          </a:prstGeom>
          <a:noFill/>
          <a:ln cap="rnd" cmpd="sng" w="28575">
            <a:solidFill>
              <a:schemeClr val="accent5"/>
            </a:solidFill>
            <a:prstDash val="solid"/>
            <a:round/>
            <a:headEnd len="sm" w="sm" type="none"/>
            <a:tailEnd len="sm" w="sm" type="none"/>
          </a:ln>
        </p:spPr>
      </p:cxnSp>
      <p:sp>
        <p:nvSpPr>
          <p:cNvPr id="701" name="Google Shape;701;p69"/>
          <p:cNvSpPr/>
          <p:nvPr/>
        </p:nvSpPr>
        <p:spPr>
          <a:xfrm>
            <a:off x="-47167" y="6604733"/>
            <a:ext cx="12239200" cy="3008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 and text 1">
    <p:spTree>
      <p:nvGrpSpPr>
        <p:cNvPr id="702" name="Shape 702"/>
        <p:cNvGrpSpPr/>
        <p:nvPr/>
      </p:nvGrpSpPr>
      <p:grpSpPr>
        <a:xfrm>
          <a:off x="0" y="0"/>
          <a:ext cx="0" cy="0"/>
          <a:chOff x="0" y="0"/>
          <a:chExt cx="0" cy="0"/>
        </a:xfrm>
      </p:grpSpPr>
      <p:grpSp>
        <p:nvGrpSpPr>
          <p:cNvPr id="703" name="Google Shape;703;p70"/>
          <p:cNvGrpSpPr/>
          <p:nvPr/>
        </p:nvGrpSpPr>
        <p:grpSpPr>
          <a:xfrm>
            <a:off x="5826236" y="2234234"/>
            <a:ext cx="5567589" cy="4689463"/>
            <a:chOff x="4369677" y="1675675"/>
            <a:chExt cx="4175692" cy="3517097"/>
          </a:xfrm>
        </p:grpSpPr>
        <p:sp>
          <p:nvSpPr>
            <p:cNvPr id="704" name="Google Shape;704;p70"/>
            <p:cNvSpPr/>
            <p:nvPr/>
          </p:nvSpPr>
          <p:spPr>
            <a:xfrm flipH="1">
              <a:off x="4369677" y="1675675"/>
              <a:ext cx="1761354" cy="3304410"/>
            </a:xfrm>
            <a:custGeom>
              <a:rect b="b" l="l" r="r" t="t"/>
              <a:pathLst>
                <a:path extrusionOk="0" h="27156" w="14475">
                  <a:moveTo>
                    <a:pt x="6140" y="1"/>
                  </a:moveTo>
                  <a:cubicBezTo>
                    <a:pt x="6124" y="1"/>
                    <a:pt x="6116" y="1"/>
                    <a:pt x="6116" y="1"/>
                  </a:cubicBezTo>
                  <a:cubicBezTo>
                    <a:pt x="6341" y="1012"/>
                    <a:pt x="6846" y="2526"/>
                    <a:pt x="6846" y="2526"/>
                  </a:cubicBezTo>
                  <a:cubicBezTo>
                    <a:pt x="5881" y="2285"/>
                    <a:pt x="5042" y="2186"/>
                    <a:pt x="4315" y="2186"/>
                  </a:cubicBezTo>
                  <a:cubicBezTo>
                    <a:pt x="984" y="2186"/>
                    <a:pt x="1" y="4266"/>
                    <a:pt x="1" y="4266"/>
                  </a:cubicBezTo>
                  <a:cubicBezTo>
                    <a:pt x="1102" y="3995"/>
                    <a:pt x="2340" y="3906"/>
                    <a:pt x="3428" y="3896"/>
                  </a:cubicBezTo>
                  <a:cubicBezTo>
                    <a:pt x="3914" y="3553"/>
                    <a:pt x="4460" y="3280"/>
                    <a:pt x="4987" y="3054"/>
                  </a:cubicBezTo>
                  <a:cubicBezTo>
                    <a:pt x="4996" y="3050"/>
                    <a:pt x="5005" y="3048"/>
                    <a:pt x="5014" y="3048"/>
                  </a:cubicBezTo>
                  <a:cubicBezTo>
                    <a:pt x="5062" y="3048"/>
                    <a:pt x="5089" y="3111"/>
                    <a:pt x="5041" y="3146"/>
                  </a:cubicBezTo>
                  <a:cubicBezTo>
                    <a:pt x="4708" y="3400"/>
                    <a:pt x="4355" y="3641"/>
                    <a:pt x="4017" y="3897"/>
                  </a:cubicBezTo>
                  <a:cubicBezTo>
                    <a:pt x="5353" y="3918"/>
                    <a:pt x="6341" y="4042"/>
                    <a:pt x="6341" y="4042"/>
                  </a:cubicBezTo>
                  <a:cubicBezTo>
                    <a:pt x="1403" y="7127"/>
                    <a:pt x="2245" y="10325"/>
                    <a:pt x="2245" y="10325"/>
                  </a:cubicBezTo>
                  <a:cubicBezTo>
                    <a:pt x="3179" y="10097"/>
                    <a:pt x="4032" y="9276"/>
                    <a:pt x="4712" y="8382"/>
                  </a:cubicBezTo>
                  <a:cubicBezTo>
                    <a:pt x="4770" y="7816"/>
                    <a:pt x="4820" y="7249"/>
                    <a:pt x="4851" y="6675"/>
                  </a:cubicBezTo>
                  <a:cubicBezTo>
                    <a:pt x="4853" y="6644"/>
                    <a:pt x="4878" y="6628"/>
                    <a:pt x="4901" y="6628"/>
                  </a:cubicBezTo>
                  <a:cubicBezTo>
                    <a:pt x="4925" y="6628"/>
                    <a:pt x="4948" y="6644"/>
                    <a:pt x="4949" y="6675"/>
                  </a:cubicBezTo>
                  <a:cubicBezTo>
                    <a:pt x="4959" y="7100"/>
                    <a:pt x="4987" y="7542"/>
                    <a:pt x="5000" y="7986"/>
                  </a:cubicBezTo>
                  <a:cubicBezTo>
                    <a:pt x="5082" y="7867"/>
                    <a:pt x="5162" y="7749"/>
                    <a:pt x="5237" y="7633"/>
                  </a:cubicBezTo>
                  <a:cubicBezTo>
                    <a:pt x="5261" y="7236"/>
                    <a:pt x="5272" y="6835"/>
                    <a:pt x="5257" y="6424"/>
                  </a:cubicBezTo>
                  <a:cubicBezTo>
                    <a:pt x="5256" y="6402"/>
                    <a:pt x="5270" y="6392"/>
                    <a:pt x="5285" y="6392"/>
                  </a:cubicBezTo>
                  <a:cubicBezTo>
                    <a:pt x="5301" y="6392"/>
                    <a:pt x="5319" y="6403"/>
                    <a:pt x="5322" y="6424"/>
                  </a:cubicBezTo>
                  <a:cubicBezTo>
                    <a:pt x="5360" y="6710"/>
                    <a:pt x="5403" y="7011"/>
                    <a:pt x="5437" y="7315"/>
                  </a:cubicBezTo>
                  <a:cubicBezTo>
                    <a:pt x="6003" y="6389"/>
                    <a:pt x="6341" y="5613"/>
                    <a:pt x="6341" y="5613"/>
                  </a:cubicBezTo>
                  <a:lnTo>
                    <a:pt x="6341" y="5613"/>
                  </a:lnTo>
                  <a:cubicBezTo>
                    <a:pt x="4938" y="9540"/>
                    <a:pt x="6341" y="13242"/>
                    <a:pt x="6341" y="13242"/>
                  </a:cubicBezTo>
                  <a:cubicBezTo>
                    <a:pt x="7458" y="12072"/>
                    <a:pt x="8045" y="10481"/>
                    <a:pt x="8354" y="9109"/>
                  </a:cubicBezTo>
                  <a:lnTo>
                    <a:pt x="8354" y="9109"/>
                  </a:lnTo>
                  <a:cubicBezTo>
                    <a:pt x="8405" y="14529"/>
                    <a:pt x="8401" y="23179"/>
                    <a:pt x="7929" y="27156"/>
                  </a:cubicBezTo>
                  <a:lnTo>
                    <a:pt x="10074" y="27156"/>
                  </a:lnTo>
                  <a:cubicBezTo>
                    <a:pt x="10074" y="27156"/>
                    <a:pt x="9966" y="15171"/>
                    <a:pt x="9175" y="7911"/>
                  </a:cubicBezTo>
                  <a:lnTo>
                    <a:pt x="9175" y="7911"/>
                  </a:lnTo>
                  <a:cubicBezTo>
                    <a:pt x="9365" y="8403"/>
                    <a:pt x="9584" y="8842"/>
                    <a:pt x="9816" y="9235"/>
                  </a:cubicBezTo>
                  <a:cubicBezTo>
                    <a:pt x="9775" y="8827"/>
                    <a:pt x="9761" y="8417"/>
                    <a:pt x="9785" y="8005"/>
                  </a:cubicBezTo>
                  <a:cubicBezTo>
                    <a:pt x="9786" y="7977"/>
                    <a:pt x="9807" y="7963"/>
                    <a:pt x="9827" y="7963"/>
                  </a:cubicBezTo>
                  <a:cubicBezTo>
                    <a:pt x="9847" y="7963"/>
                    <a:pt x="9868" y="7977"/>
                    <a:pt x="9870" y="8005"/>
                  </a:cubicBezTo>
                  <a:cubicBezTo>
                    <a:pt x="9920" y="8657"/>
                    <a:pt x="10081" y="9282"/>
                    <a:pt x="10258" y="9904"/>
                  </a:cubicBezTo>
                  <a:cubicBezTo>
                    <a:pt x="11403" y="11470"/>
                    <a:pt x="12680" y="12064"/>
                    <a:pt x="12680" y="12064"/>
                  </a:cubicBezTo>
                  <a:cubicBezTo>
                    <a:pt x="12625" y="9876"/>
                    <a:pt x="10548" y="5949"/>
                    <a:pt x="10548" y="5949"/>
                  </a:cubicBezTo>
                  <a:lnTo>
                    <a:pt x="10548" y="5949"/>
                  </a:lnTo>
                  <a:cubicBezTo>
                    <a:pt x="10865" y="6276"/>
                    <a:pt x="11171" y="6544"/>
                    <a:pt x="11461" y="6764"/>
                  </a:cubicBezTo>
                  <a:cubicBezTo>
                    <a:pt x="11332" y="6388"/>
                    <a:pt x="11188" y="6020"/>
                    <a:pt x="11033" y="5654"/>
                  </a:cubicBezTo>
                  <a:cubicBezTo>
                    <a:pt x="11010" y="5602"/>
                    <a:pt x="11051" y="5555"/>
                    <a:pt x="11093" y="5555"/>
                  </a:cubicBezTo>
                  <a:cubicBezTo>
                    <a:pt x="11111" y="5555"/>
                    <a:pt x="11130" y="5565"/>
                    <a:pt x="11143" y="5589"/>
                  </a:cubicBezTo>
                  <a:cubicBezTo>
                    <a:pt x="11390" y="6025"/>
                    <a:pt x="11705" y="6551"/>
                    <a:pt x="11946" y="7099"/>
                  </a:cubicBezTo>
                  <a:cubicBezTo>
                    <a:pt x="12981" y="7744"/>
                    <a:pt x="13689" y="7744"/>
                    <a:pt x="13689" y="7744"/>
                  </a:cubicBezTo>
                  <a:cubicBezTo>
                    <a:pt x="13465" y="4209"/>
                    <a:pt x="10155" y="3200"/>
                    <a:pt x="10155" y="3200"/>
                  </a:cubicBezTo>
                  <a:cubicBezTo>
                    <a:pt x="13970" y="2695"/>
                    <a:pt x="14475" y="900"/>
                    <a:pt x="14475" y="900"/>
                  </a:cubicBezTo>
                  <a:lnTo>
                    <a:pt x="14475" y="900"/>
                  </a:lnTo>
                  <a:cubicBezTo>
                    <a:pt x="9481" y="1124"/>
                    <a:pt x="8977" y="3200"/>
                    <a:pt x="8977" y="3200"/>
                  </a:cubicBezTo>
                  <a:cubicBezTo>
                    <a:pt x="8294" y="99"/>
                    <a:pt x="6380" y="1"/>
                    <a:pt x="6140"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05" name="Google Shape;705;p70"/>
            <p:cNvSpPr/>
            <p:nvPr/>
          </p:nvSpPr>
          <p:spPr>
            <a:xfrm flipH="1">
              <a:off x="6651842" y="2868152"/>
              <a:ext cx="1893527" cy="2324620"/>
            </a:xfrm>
            <a:custGeom>
              <a:rect b="b" l="l" r="r" t="t"/>
              <a:pathLst>
                <a:path extrusionOk="0" h="27334" w="22265">
                  <a:moveTo>
                    <a:pt x="10641" y="16600"/>
                  </a:moveTo>
                  <a:cubicBezTo>
                    <a:pt x="10705" y="16695"/>
                    <a:pt x="10753" y="16755"/>
                    <a:pt x="10781" y="16773"/>
                  </a:cubicBezTo>
                  <a:cubicBezTo>
                    <a:pt x="10784" y="16780"/>
                    <a:pt x="10785" y="16787"/>
                    <a:pt x="10788" y="16794"/>
                  </a:cubicBezTo>
                  <a:cubicBezTo>
                    <a:pt x="10936" y="17196"/>
                    <a:pt x="11059" y="17621"/>
                    <a:pt x="11190" y="18050"/>
                  </a:cubicBezTo>
                  <a:cubicBezTo>
                    <a:pt x="11258" y="18265"/>
                    <a:pt x="11313" y="18484"/>
                    <a:pt x="11370" y="18704"/>
                  </a:cubicBezTo>
                  <a:cubicBezTo>
                    <a:pt x="11426" y="18925"/>
                    <a:pt x="11483" y="19145"/>
                    <a:pt x="11541" y="19366"/>
                  </a:cubicBezTo>
                  <a:cubicBezTo>
                    <a:pt x="11545" y="19389"/>
                    <a:pt x="11550" y="19410"/>
                    <a:pt x="11555" y="19431"/>
                  </a:cubicBezTo>
                  <a:cubicBezTo>
                    <a:pt x="11494" y="19311"/>
                    <a:pt x="11433" y="19189"/>
                    <a:pt x="11374" y="19070"/>
                  </a:cubicBezTo>
                  <a:cubicBezTo>
                    <a:pt x="11296" y="18907"/>
                    <a:pt x="11211" y="18749"/>
                    <a:pt x="11126" y="18598"/>
                  </a:cubicBezTo>
                  <a:cubicBezTo>
                    <a:pt x="11042" y="18445"/>
                    <a:pt x="10961" y="18296"/>
                    <a:pt x="10880" y="18150"/>
                  </a:cubicBezTo>
                  <a:cubicBezTo>
                    <a:pt x="10709" y="17866"/>
                    <a:pt x="10557" y="17592"/>
                    <a:pt x="10397" y="17351"/>
                  </a:cubicBezTo>
                  <a:cubicBezTo>
                    <a:pt x="10359" y="17291"/>
                    <a:pt x="10323" y="17237"/>
                    <a:pt x="10286" y="17180"/>
                  </a:cubicBezTo>
                  <a:cubicBezTo>
                    <a:pt x="10410" y="17048"/>
                    <a:pt x="10542" y="16860"/>
                    <a:pt x="10641" y="16600"/>
                  </a:cubicBezTo>
                  <a:close/>
                  <a:moveTo>
                    <a:pt x="22184" y="0"/>
                  </a:moveTo>
                  <a:cubicBezTo>
                    <a:pt x="21607" y="0"/>
                    <a:pt x="17298" y="1627"/>
                    <a:pt x="16951" y="2712"/>
                  </a:cubicBezTo>
                  <a:cubicBezTo>
                    <a:pt x="16569" y="3911"/>
                    <a:pt x="17998" y="5978"/>
                    <a:pt x="17998" y="5978"/>
                  </a:cubicBezTo>
                  <a:cubicBezTo>
                    <a:pt x="17998" y="5978"/>
                    <a:pt x="16234" y="4140"/>
                    <a:pt x="15966" y="4140"/>
                  </a:cubicBezTo>
                  <a:cubicBezTo>
                    <a:pt x="15963" y="4140"/>
                    <a:pt x="15959" y="4140"/>
                    <a:pt x="15956" y="4141"/>
                  </a:cubicBezTo>
                  <a:cubicBezTo>
                    <a:pt x="15726" y="4192"/>
                    <a:pt x="13098" y="8198"/>
                    <a:pt x="13404" y="8709"/>
                  </a:cubicBezTo>
                  <a:cubicBezTo>
                    <a:pt x="13710" y="9219"/>
                    <a:pt x="15803" y="10572"/>
                    <a:pt x="15803" y="10572"/>
                  </a:cubicBezTo>
                  <a:cubicBezTo>
                    <a:pt x="15803" y="10572"/>
                    <a:pt x="14520" y="10453"/>
                    <a:pt x="13821" y="10453"/>
                  </a:cubicBezTo>
                  <a:cubicBezTo>
                    <a:pt x="13549" y="10453"/>
                    <a:pt x="13365" y="10471"/>
                    <a:pt x="13379" y="10521"/>
                  </a:cubicBezTo>
                  <a:cubicBezTo>
                    <a:pt x="13427" y="10691"/>
                    <a:pt x="13753" y="11987"/>
                    <a:pt x="15118" y="12903"/>
                  </a:cubicBezTo>
                  <a:cubicBezTo>
                    <a:pt x="15087" y="12995"/>
                    <a:pt x="15056" y="13087"/>
                    <a:pt x="15023" y="13182"/>
                  </a:cubicBezTo>
                  <a:cubicBezTo>
                    <a:pt x="14869" y="13600"/>
                    <a:pt x="14755" y="14055"/>
                    <a:pt x="14618" y="14520"/>
                  </a:cubicBezTo>
                  <a:cubicBezTo>
                    <a:pt x="14584" y="14638"/>
                    <a:pt x="14551" y="14756"/>
                    <a:pt x="14517" y="14873"/>
                  </a:cubicBezTo>
                  <a:cubicBezTo>
                    <a:pt x="14483" y="14992"/>
                    <a:pt x="14458" y="15114"/>
                    <a:pt x="14428" y="15235"/>
                  </a:cubicBezTo>
                  <a:cubicBezTo>
                    <a:pt x="14370" y="15479"/>
                    <a:pt x="14310" y="15724"/>
                    <a:pt x="14251" y="15972"/>
                  </a:cubicBezTo>
                  <a:cubicBezTo>
                    <a:pt x="14222" y="16097"/>
                    <a:pt x="14188" y="16220"/>
                    <a:pt x="14164" y="16346"/>
                  </a:cubicBezTo>
                  <a:cubicBezTo>
                    <a:pt x="14139" y="16472"/>
                    <a:pt x="14113" y="16599"/>
                    <a:pt x="14087" y="16725"/>
                  </a:cubicBezTo>
                  <a:cubicBezTo>
                    <a:pt x="14038" y="16979"/>
                    <a:pt x="13987" y="17232"/>
                    <a:pt x="13936" y="17486"/>
                  </a:cubicBezTo>
                  <a:cubicBezTo>
                    <a:pt x="13844" y="17997"/>
                    <a:pt x="13763" y="18508"/>
                    <a:pt x="13683" y="19012"/>
                  </a:cubicBezTo>
                  <a:cubicBezTo>
                    <a:pt x="13649" y="19265"/>
                    <a:pt x="13617" y="19516"/>
                    <a:pt x="13583" y="19763"/>
                  </a:cubicBezTo>
                  <a:cubicBezTo>
                    <a:pt x="13567" y="19888"/>
                    <a:pt x="13550" y="20011"/>
                    <a:pt x="13533" y="20133"/>
                  </a:cubicBezTo>
                  <a:cubicBezTo>
                    <a:pt x="13520" y="20256"/>
                    <a:pt x="13508" y="20377"/>
                    <a:pt x="13495" y="20499"/>
                  </a:cubicBezTo>
                  <a:cubicBezTo>
                    <a:pt x="13468" y="20740"/>
                    <a:pt x="13442" y="20978"/>
                    <a:pt x="13418" y="21211"/>
                  </a:cubicBezTo>
                  <a:cubicBezTo>
                    <a:pt x="13394" y="21443"/>
                    <a:pt x="13379" y="21671"/>
                    <a:pt x="13359" y="21894"/>
                  </a:cubicBezTo>
                  <a:cubicBezTo>
                    <a:pt x="13319" y="22338"/>
                    <a:pt x="13296" y="22759"/>
                    <a:pt x="13272" y="23147"/>
                  </a:cubicBezTo>
                  <a:cubicBezTo>
                    <a:pt x="13250" y="23537"/>
                    <a:pt x="13237" y="23893"/>
                    <a:pt x="13224" y="24211"/>
                  </a:cubicBezTo>
                  <a:cubicBezTo>
                    <a:pt x="13224" y="24211"/>
                    <a:pt x="13224" y="24212"/>
                    <a:pt x="13224" y="24212"/>
                  </a:cubicBezTo>
                  <a:cubicBezTo>
                    <a:pt x="13196" y="24084"/>
                    <a:pt x="13166" y="23955"/>
                    <a:pt x="13135" y="23822"/>
                  </a:cubicBezTo>
                  <a:cubicBezTo>
                    <a:pt x="13098" y="23652"/>
                    <a:pt x="13058" y="23478"/>
                    <a:pt x="13004" y="23303"/>
                  </a:cubicBezTo>
                  <a:cubicBezTo>
                    <a:pt x="12953" y="23129"/>
                    <a:pt x="12904" y="22952"/>
                    <a:pt x="12851" y="22772"/>
                  </a:cubicBezTo>
                  <a:cubicBezTo>
                    <a:pt x="12800" y="22592"/>
                    <a:pt x="12751" y="22410"/>
                    <a:pt x="12685" y="22230"/>
                  </a:cubicBezTo>
                  <a:cubicBezTo>
                    <a:pt x="12623" y="22050"/>
                    <a:pt x="12561" y="21868"/>
                    <a:pt x="12498" y="21686"/>
                  </a:cubicBezTo>
                  <a:lnTo>
                    <a:pt x="12405" y="21412"/>
                  </a:lnTo>
                  <a:lnTo>
                    <a:pt x="12297" y="21143"/>
                  </a:lnTo>
                  <a:cubicBezTo>
                    <a:pt x="12274" y="21083"/>
                    <a:pt x="12251" y="21025"/>
                    <a:pt x="12227" y="20967"/>
                  </a:cubicBezTo>
                  <a:cubicBezTo>
                    <a:pt x="12206" y="20855"/>
                    <a:pt x="12186" y="20743"/>
                    <a:pt x="12164" y="20629"/>
                  </a:cubicBezTo>
                  <a:cubicBezTo>
                    <a:pt x="12059" y="20187"/>
                    <a:pt x="11958" y="19738"/>
                    <a:pt x="11843" y="19291"/>
                  </a:cubicBezTo>
                  <a:cubicBezTo>
                    <a:pt x="11781" y="19068"/>
                    <a:pt x="11718" y="18846"/>
                    <a:pt x="11656" y="18625"/>
                  </a:cubicBezTo>
                  <a:cubicBezTo>
                    <a:pt x="11594" y="18403"/>
                    <a:pt x="11533" y="18184"/>
                    <a:pt x="11459" y="17968"/>
                  </a:cubicBezTo>
                  <a:cubicBezTo>
                    <a:pt x="11317" y="17537"/>
                    <a:pt x="11182" y="17112"/>
                    <a:pt x="11025" y="16709"/>
                  </a:cubicBezTo>
                  <a:cubicBezTo>
                    <a:pt x="11014" y="16681"/>
                    <a:pt x="11004" y="16654"/>
                    <a:pt x="10994" y="16626"/>
                  </a:cubicBezTo>
                  <a:cubicBezTo>
                    <a:pt x="11537" y="16088"/>
                    <a:pt x="12776" y="14256"/>
                    <a:pt x="12819" y="12170"/>
                  </a:cubicBezTo>
                  <a:cubicBezTo>
                    <a:pt x="12865" y="9769"/>
                    <a:pt x="11618" y="7657"/>
                    <a:pt x="11618" y="7657"/>
                  </a:cubicBezTo>
                  <a:cubicBezTo>
                    <a:pt x="11618" y="7657"/>
                    <a:pt x="10176" y="9147"/>
                    <a:pt x="9994" y="9147"/>
                  </a:cubicBezTo>
                  <a:cubicBezTo>
                    <a:pt x="9991" y="9147"/>
                    <a:pt x="9988" y="9146"/>
                    <a:pt x="9986" y="9145"/>
                  </a:cubicBezTo>
                  <a:cubicBezTo>
                    <a:pt x="9843" y="9097"/>
                    <a:pt x="11042" y="7081"/>
                    <a:pt x="11090" y="6890"/>
                  </a:cubicBezTo>
                  <a:cubicBezTo>
                    <a:pt x="11139" y="6697"/>
                    <a:pt x="9794" y="4681"/>
                    <a:pt x="9794" y="4681"/>
                  </a:cubicBezTo>
                  <a:cubicBezTo>
                    <a:pt x="9794" y="4681"/>
                    <a:pt x="7896" y="6896"/>
                    <a:pt x="7563" y="6896"/>
                  </a:cubicBezTo>
                  <a:cubicBezTo>
                    <a:pt x="7553" y="6896"/>
                    <a:pt x="7544" y="6894"/>
                    <a:pt x="7537" y="6890"/>
                  </a:cubicBezTo>
                  <a:cubicBezTo>
                    <a:pt x="7298" y="6745"/>
                    <a:pt x="8881" y="4777"/>
                    <a:pt x="8881" y="4777"/>
                  </a:cubicBezTo>
                  <a:cubicBezTo>
                    <a:pt x="8881" y="4777"/>
                    <a:pt x="7537" y="1850"/>
                    <a:pt x="6529" y="1705"/>
                  </a:cubicBezTo>
                  <a:cubicBezTo>
                    <a:pt x="6529" y="1705"/>
                    <a:pt x="5531" y="3341"/>
                    <a:pt x="5344" y="3341"/>
                  </a:cubicBezTo>
                  <a:cubicBezTo>
                    <a:pt x="5338" y="3341"/>
                    <a:pt x="5334" y="3339"/>
                    <a:pt x="5330" y="3337"/>
                  </a:cubicBezTo>
                  <a:cubicBezTo>
                    <a:pt x="5185" y="3240"/>
                    <a:pt x="5618" y="1560"/>
                    <a:pt x="5569" y="1369"/>
                  </a:cubicBezTo>
                  <a:cubicBezTo>
                    <a:pt x="5525" y="1191"/>
                    <a:pt x="3819" y="639"/>
                    <a:pt x="3196" y="639"/>
                  </a:cubicBezTo>
                  <a:cubicBezTo>
                    <a:pt x="3149" y="639"/>
                    <a:pt x="3108" y="642"/>
                    <a:pt x="3074" y="649"/>
                  </a:cubicBezTo>
                  <a:cubicBezTo>
                    <a:pt x="2781" y="708"/>
                    <a:pt x="5725" y="7016"/>
                    <a:pt x="8066" y="11724"/>
                  </a:cubicBezTo>
                  <a:cubicBezTo>
                    <a:pt x="7877" y="12020"/>
                    <a:pt x="7574" y="12759"/>
                    <a:pt x="7501" y="12759"/>
                  </a:cubicBezTo>
                  <a:cubicBezTo>
                    <a:pt x="7500" y="12759"/>
                    <a:pt x="7499" y="12758"/>
                    <a:pt x="7498" y="12758"/>
                  </a:cubicBezTo>
                  <a:cubicBezTo>
                    <a:pt x="7432" y="12731"/>
                    <a:pt x="7644" y="11147"/>
                    <a:pt x="7577" y="10976"/>
                  </a:cubicBezTo>
                  <a:cubicBezTo>
                    <a:pt x="7513" y="10807"/>
                    <a:pt x="4716" y="9483"/>
                    <a:pt x="4535" y="9483"/>
                  </a:cubicBezTo>
                  <a:cubicBezTo>
                    <a:pt x="4532" y="9483"/>
                    <a:pt x="4530" y="9484"/>
                    <a:pt x="4529" y="9484"/>
                  </a:cubicBezTo>
                  <a:cubicBezTo>
                    <a:pt x="4423" y="9524"/>
                    <a:pt x="4098" y="11518"/>
                    <a:pt x="4016" y="11518"/>
                  </a:cubicBezTo>
                  <a:cubicBezTo>
                    <a:pt x="4015" y="11518"/>
                    <a:pt x="4015" y="11517"/>
                    <a:pt x="4014" y="11517"/>
                  </a:cubicBezTo>
                  <a:cubicBezTo>
                    <a:pt x="3935" y="11490"/>
                    <a:pt x="3948" y="9667"/>
                    <a:pt x="3578" y="9483"/>
                  </a:cubicBezTo>
                  <a:cubicBezTo>
                    <a:pt x="3512" y="9451"/>
                    <a:pt x="3361" y="9435"/>
                    <a:pt x="3157" y="9435"/>
                  </a:cubicBezTo>
                  <a:cubicBezTo>
                    <a:pt x="2201" y="9435"/>
                    <a:pt x="73" y="9764"/>
                    <a:pt x="40" y="10210"/>
                  </a:cubicBezTo>
                  <a:cubicBezTo>
                    <a:pt x="0" y="10752"/>
                    <a:pt x="6188" y="13047"/>
                    <a:pt x="9938" y="17449"/>
                  </a:cubicBezTo>
                  <a:cubicBezTo>
                    <a:pt x="9938" y="17449"/>
                    <a:pt x="10018" y="17412"/>
                    <a:pt x="10129" y="17325"/>
                  </a:cubicBezTo>
                  <a:cubicBezTo>
                    <a:pt x="10157" y="17370"/>
                    <a:pt x="10184" y="17417"/>
                    <a:pt x="10211" y="17463"/>
                  </a:cubicBezTo>
                  <a:cubicBezTo>
                    <a:pt x="10362" y="17707"/>
                    <a:pt x="10502" y="17984"/>
                    <a:pt x="10662" y="18270"/>
                  </a:cubicBezTo>
                  <a:cubicBezTo>
                    <a:pt x="10734" y="18416"/>
                    <a:pt x="10810" y="18567"/>
                    <a:pt x="10888" y="18721"/>
                  </a:cubicBezTo>
                  <a:cubicBezTo>
                    <a:pt x="10966" y="18874"/>
                    <a:pt x="11044" y="19032"/>
                    <a:pt x="11114" y="19196"/>
                  </a:cubicBezTo>
                  <a:cubicBezTo>
                    <a:pt x="11188" y="19358"/>
                    <a:pt x="11263" y="19524"/>
                    <a:pt x="11340" y="19691"/>
                  </a:cubicBezTo>
                  <a:cubicBezTo>
                    <a:pt x="11414" y="19858"/>
                    <a:pt x="11480" y="20032"/>
                    <a:pt x="11551" y="20205"/>
                  </a:cubicBezTo>
                  <a:cubicBezTo>
                    <a:pt x="11619" y="20381"/>
                    <a:pt x="11697" y="20553"/>
                    <a:pt x="11758" y="20733"/>
                  </a:cubicBezTo>
                  <a:cubicBezTo>
                    <a:pt x="11805" y="20865"/>
                    <a:pt x="11853" y="20998"/>
                    <a:pt x="11900" y="21131"/>
                  </a:cubicBezTo>
                  <a:cubicBezTo>
                    <a:pt x="11948" y="21425"/>
                    <a:pt x="11996" y="21715"/>
                    <a:pt x="12043" y="21998"/>
                  </a:cubicBezTo>
                  <a:cubicBezTo>
                    <a:pt x="12094" y="22423"/>
                    <a:pt x="12144" y="22833"/>
                    <a:pt x="12189" y="23221"/>
                  </a:cubicBezTo>
                  <a:cubicBezTo>
                    <a:pt x="12200" y="23319"/>
                    <a:pt x="12215" y="23414"/>
                    <a:pt x="12222" y="23509"/>
                  </a:cubicBezTo>
                  <a:cubicBezTo>
                    <a:pt x="12229" y="23604"/>
                    <a:pt x="12234" y="23697"/>
                    <a:pt x="12242" y="23790"/>
                  </a:cubicBezTo>
                  <a:cubicBezTo>
                    <a:pt x="12254" y="23974"/>
                    <a:pt x="12266" y="24151"/>
                    <a:pt x="12278" y="24321"/>
                  </a:cubicBezTo>
                  <a:cubicBezTo>
                    <a:pt x="12298" y="24663"/>
                    <a:pt x="12331" y="24975"/>
                    <a:pt x="12329" y="25253"/>
                  </a:cubicBezTo>
                  <a:cubicBezTo>
                    <a:pt x="12335" y="25531"/>
                    <a:pt x="12339" y="25772"/>
                    <a:pt x="12344" y="25972"/>
                  </a:cubicBezTo>
                  <a:cubicBezTo>
                    <a:pt x="12351" y="26370"/>
                    <a:pt x="12356" y="26597"/>
                    <a:pt x="12356" y="26597"/>
                  </a:cubicBezTo>
                  <a:lnTo>
                    <a:pt x="12356" y="26611"/>
                  </a:lnTo>
                  <a:cubicBezTo>
                    <a:pt x="12356" y="26612"/>
                    <a:pt x="12356" y="26614"/>
                    <a:pt x="12356" y="26615"/>
                  </a:cubicBezTo>
                  <a:cubicBezTo>
                    <a:pt x="12359" y="26676"/>
                    <a:pt x="12463" y="26705"/>
                    <a:pt x="12573" y="26705"/>
                  </a:cubicBezTo>
                  <a:cubicBezTo>
                    <a:pt x="12701" y="26705"/>
                    <a:pt x="12837" y="26666"/>
                    <a:pt x="12834" y="26595"/>
                  </a:cubicBezTo>
                  <a:cubicBezTo>
                    <a:pt x="12834" y="26595"/>
                    <a:pt x="12824" y="26364"/>
                    <a:pt x="12807" y="25960"/>
                  </a:cubicBezTo>
                  <a:cubicBezTo>
                    <a:pt x="12799" y="25757"/>
                    <a:pt x="12789" y="25512"/>
                    <a:pt x="12777" y="25231"/>
                  </a:cubicBezTo>
                  <a:cubicBezTo>
                    <a:pt x="12772" y="24949"/>
                    <a:pt x="12732" y="24633"/>
                    <a:pt x="12704" y="24289"/>
                  </a:cubicBezTo>
                  <a:cubicBezTo>
                    <a:pt x="12692" y="24164"/>
                    <a:pt x="12680" y="24035"/>
                    <a:pt x="12668" y="23903"/>
                  </a:cubicBezTo>
                  <a:lnTo>
                    <a:pt x="12668" y="23903"/>
                  </a:lnTo>
                  <a:cubicBezTo>
                    <a:pt x="12670" y="23910"/>
                    <a:pt x="12671" y="23919"/>
                    <a:pt x="12673" y="23927"/>
                  </a:cubicBezTo>
                  <a:cubicBezTo>
                    <a:pt x="12705" y="24094"/>
                    <a:pt x="12736" y="24259"/>
                    <a:pt x="12766" y="24419"/>
                  </a:cubicBezTo>
                  <a:cubicBezTo>
                    <a:pt x="12836" y="24738"/>
                    <a:pt x="12868" y="25044"/>
                    <a:pt x="12906" y="25326"/>
                  </a:cubicBezTo>
                  <a:cubicBezTo>
                    <a:pt x="12925" y="25467"/>
                    <a:pt x="12943" y="25601"/>
                    <a:pt x="12960" y="25729"/>
                  </a:cubicBezTo>
                  <a:cubicBezTo>
                    <a:pt x="12977" y="25858"/>
                    <a:pt x="12994" y="25979"/>
                    <a:pt x="13000" y="26095"/>
                  </a:cubicBezTo>
                  <a:cubicBezTo>
                    <a:pt x="13017" y="26325"/>
                    <a:pt x="13031" y="26526"/>
                    <a:pt x="13043" y="26690"/>
                  </a:cubicBezTo>
                  <a:cubicBezTo>
                    <a:pt x="13067" y="27021"/>
                    <a:pt x="13079" y="27209"/>
                    <a:pt x="13079" y="27209"/>
                  </a:cubicBezTo>
                  <a:lnTo>
                    <a:pt x="13081" y="27228"/>
                  </a:lnTo>
                  <a:cubicBezTo>
                    <a:pt x="13082" y="27232"/>
                    <a:pt x="13082" y="27235"/>
                    <a:pt x="13082" y="27238"/>
                  </a:cubicBezTo>
                  <a:cubicBezTo>
                    <a:pt x="13090" y="27304"/>
                    <a:pt x="13192" y="27333"/>
                    <a:pt x="13309" y="27333"/>
                  </a:cubicBezTo>
                  <a:cubicBezTo>
                    <a:pt x="13482" y="27333"/>
                    <a:pt x="13687" y="27271"/>
                    <a:pt x="13676" y="27174"/>
                  </a:cubicBezTo>
                  <a:cubicBezTo>
                    <a:pt x="13676" y="27174"/>
                    <a:pt x="13655" y="26980"/>
                    <a:pt x="13620" y="26641"/>
                  </a:cubicBezTo>
                  <a:cubicBezTo>
                    <a:pt x="13600" y="26472"/>
                    <a:pt x="13578" y="26266"/>
                    <a:pt x="13553" y="26031"/>
                  </a:cubicBezTo>
                  <a:cubicBezTo>
                    <a:pt x="13550" y="26006"/>
                    <a:pt x="13546" y="25979"/>
                    <a:pt x="13543" y="25952"/>
                  </a:cubicBezTo>
                  <a:lnTo>
                    <a:pt x="13543" y="25952"/>
                  </a:lnTo>
                  <a:cubicBezTo>
                    <a:pt x="13572" y="25954"/>
                    <a:pt x="13601" y="25955"/>
                    <a:pt x="13631" y="25955"/>
                  </a:cubicBezTo>
                  <a:cubicBezTo>
                    <a:pt x="13904" y="25955"/>
                    <a:pt x="14208" y="25868"/>
                    <a:pt x="14198" y="25716"/>
                  </a:cubicBezTo>
                  <a:lnTo>
                    <a:pt x="14198" y="25709"/>
                  </a:lnTo>
                  <a:cubicBezTo>
                    <a:pt x="14198" y="25709"/>
                    <a:pt x="14194" y="25647"/>
                    <a:pt x="14187" y="25528"/>
                  </a:cubicBezTo>
                  <a:cubicBezTo>
                    <a:pt x="14180" y="25412"/>
                    <a:pt x="14170" y="25240"/>
                    <a:pt x="14161" y="25017"/>
                  </a:cubicBezTo>
                  <a:cubicBezTo>
                    <a:pt x="14150" y="24796"/>
                    <a:pt x="14146" y="24525"/>
                    <a:pt x="14137" y="24216"/>
                  </a:cubicBezTo>
                  <a:cubicBezTo>
                    <a:pt x="14133" y="23906"/>
                    <a:pt x="14127" y="23556"/>
                    <a:pt x="14130" y="23173"/>
                  </a:cubicBezTo>
                  <a:cubicBezTo>
                    <a:pt x="14133" y="22791"/>
                    <a:pt x="14134" y="22376"/>
                    <a:pt x="14153" y="21938"/>
                  </a:cubicBezTo>
                  <a:cubicBezTo>
                    <a:pt x="14160" y="21720"/>
                    <a:pt x="14164" y="21494"/>
                    <a:pt x="14175" y="21265"/>
                  </a:cubicBezTo>
                  <a:cubicBezTo>
                    <a:pt x="14188" y="21035"/>
                    <a:pt x="14201" y="20799"/>
                    <a:pt x="14214" y="20561"/>
                  </a:cubicBezTo>
                  <a:cubicBezTo>
                    <a:pt x="14221" y="20441"/>
                    <a:pt x="14228" y="20320"/>
                    <a:pt x="14235" y="20200"/>
                  </a:cubicBezTo>
                  <a:cubicBezTo>
                    <a:pt x="14245" y="20078"/>
                    <a:pt x="14255" y="19956"/>
                    <a:pt x="14265" y="19834"/>
                  </a:cubicBezTo>
                  <a:cubicBezTo>
                    <a:pt x="14285" y="19589"/>
                    <a:pt x="14304" y="19339"/>
                    <a:pt x="14326" y="19090"/>
                  </a:cubicBezTo>
                  <a:cubicBezTo>
                    <a:pt x="14378" y="18589"/>
                    <a:pt x="14432" y="18082"/>
                    <a:pt x="14497" y="17575"/>
                  </a:cubicBezTo>
                  <a:cubicBezTo>
                    <a:pt x="14534" y="17323"/>
                    <a:pt x="14571" y="17069"/>
                    <a:pt x="14608" y="16818"/>
                  </a:cubicBezTo>
                  <a:cubicBezTo>
                    <a:pt x="14626" y="16692"/>
                    <a:pt x="14645" y="16566"/>
                    <a:pt x="14663" y="16441"/>
                  </a:cubicBezTo>
                  <a:cubicBezTo>
                    <a:pt x="14682" y="16316"/>
                    <a:pt x="14708" y="16193"/>
                    <a:pt x="14730" y="16068"/>
                  </a:cubicBezTo>
                  <a:cubicBezTo>
                    <a:pt x="14777" y="15822"/>
                    <a:pt x="14822" y="15576"/>
                    <a:pt x="14867" y="15334"/>
                  </a:cubicBezTo>
                  <a:cubicBezTo>
                    <a:pt x="14890" y="15213"/>
                    <a:pt x="14910" y="15092"/>
                    <a:pt x="14937" y="14974"/>
                  </a:cubicBezTo>
                  <a:cubicBezTo>
                    <a:pt x="14964" y="14855"/>
                    <a:pt x="14991" y="14737"/>
                    <a:pt x="15018" y="14621"/>
                  </a:cubicBezTo>
                  <a:cubicBezTo>
                    <a:pt x="15131" y="14156"/>
                    <a:pt x="15219" y="13699"/>
                    <a:pt x="15351" y="13280"/>
                  </a:cubicBezTo>
                  <a:cubicBezTo>
                    <a:pt x="15406" y="13085"/>
                    <a:pt x="15460" y="12897"/>
                    <a:pt x="15512" y="12713"/>
                  </a:cubicBezTo>
                  <a:cubicBezTo>
                    <a:pt x="16325" y="10977"/>
                    <a:pt x="19868" y="2968"/>
                    <a:pt x="22233" y="57"/>
                  </a:cubicBezTo>
                  <a:cubicBezTo>
                    <a:pt x="22264" y="18"/>
                    <a:pt x="22245" y="0"/>
                    <a:pt x="22184"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06" name="Google Shape;706;p70"/>
            <p:cNvSpPr/>
            <p:nvPr/>
          </p:nvSpPr>
          <p:spPr>
            <a:xfrm flipH="1">
              <a:off x="5923425" y="3632150"/>
              <a:ext cx="476119" cy="1347918"/>
            </a:xfrm>
            <a:custGeom>
              <a:rect b="b" l="l" r="r" t="t"/>
              <a:pathLst>
                <a:path extrusionOk="0" h="31453" w="11110">
                  <a:moveTo>
                    <a:pt x="98" y="1"/>
                  </a:moveTo>
                  <a:cubicBezTo>
                    <a:pt x="24" y="1"/>
                    <a:pt x="1" y="23"/>
                    <a:pt x="39" y="70"/>
                  </a:cubicBezTo>
                  <a:cubicBezTo>
                    <a:pt x="2906" y="3598"/>
                    <a:pt x="7199" y="13304"/>
                    <a:pt x="8183" y="15405"/>
                  </a:cubicBezTo>
                  <a:cubicBezTo>
                    <a:pt x="8247" y="15628"/>
                    <a:pt x="8312" y="15857"/>
                    <a:pt x="8380" y="16093"/>
                  </a:cubicBezTo>
                  <a:cubicBezTo>
                    <a:pt x="8539" y="16602"/>
                    <a:pt x="8647" y="17155"/>
                    <a:pt x="8783" y="17717"/>
                  </a:cubicBezTo>
                  <a:cubicBezTo>
                    <a:pt x="8815" y="17859"/>
                    <a:pt x="8848" y="18002"/>
                    <a:pt x="8882" y="18146"/>
                  </a:cubicBezTo>
                  <a:cubicBezTo>
                    <a:pt x="8915" y="18289"/>
                    <a:pt x="8937" y="18436"/>
                    <a:pt x="8966" y="18582"/>
                  </a:cubicBezTo>
                  <a:cubicBezTo>
                    <a:pt x="9021" y="18876"/>
                    <a:pt x="9076" y="19173"/>
                    <a:pt x="9131" y="19473"/>
                  </a:cubicBezTo>
                  <a:cubicBezTo>
                    <a:pt x="9158" y="19623"/>
                    <a:pt x="9191" y="19772"/>
                    <a:pt x="9212" y="19923"/>
                  </a:cubicBezTo>
                  <a:cubicBezTo>
                    <a:pt x="9235" y="20075"/>
                    <a:pt x="9258" y="20228"/>
                    <a:pt x="9280" y="20380"/>
                  </a:cubicBezTo>
                  <a:cubicBezTo>
                    <a:pt x="9324" y="20686"/>
                    <a:pt x="9370" y="20992"/>
                    <a:pt x="9414" y="21297"/>
                  </a:cubicBezTo>
                  <a:cubicBezTo>
                    <a:pt x="9493" y="21911"/>
                    <a:pt x="9558" y="22528"/>
                    <a:pt x="9622" y="23133"/>
                  </a:cubicBezTo>
                  <a:cubicBezTo>
                    <a:pt x="9646" y="23437"/>
                    <a:pt x="9672" y="23737"/>
                    <a:pt x="9696" y="24035"/>
                  </a:cubicBezTo>
                  <a:cubicBezTo>
                    <a:pt x="9707" y="24184"/>
                    <a:pt x="9720" y="24331"/>
                    <a:pt x="9733" y="24477"/>
                  </a:cubicBezTo>
                  <a:cubicBezTo>
                    <a:pt x="9740" y="24625"/>
                    <a:pt x="9748" y="24771"/>
                    <a:pt x="9757" y="24915"/>
                  </a:cubicBezTo>
                  <a:cubicBezTo>
                    <a:pt x="9772" y="25205"/>
                    <a:pt x="9788" y="25490"/>
                    <a:pt x="9803" y="25769"/>
                  </a:cubicBezTo>
                  <a:cubicBezTo>
                    <a:pt x="9818" y="26047"/>
                    <a:pt x="9822" y="26320"/>
                    <a:pt x="9832" y="26586"/>
                  </a:cubicBezTo>
                  <a:cubicBezTo>
                    <a:pt x="9853" y="27116"/>
                    <a:pt x="9855" y="27619"/>
                    <a:pt x="9860" y="28081"/>
                  </a:cubicBezTo>
                  <a:cubicBezTo>
                    <a:pt x="9863" y="28545"/>
                    <a:pt x="9855" y="28969"/>
                    <a:pt x="9850" y="29345"/>
                  </a:cubicBezTo>
                  <a:cubicBezTo>
                    <a:pt x="9840" y="29720"/>
                    <a:pt x="9835" y="30048"/>
                    <a:pt x="9821" y="30316"/>
                  </a:cubicBezTo>
                  <a:cubicBezTo>
                    <a:pt x="9811" y="30587"/>
                    <a:pt x="9799" y="30795"/>
                    <a:pt x="9791" y="30935"/>
                  </a:cubicBezTo>
                  <a:cubicBezTo>
                    <a:pt x="9782" y="31079"/>
                    <a:pt x="9777" y="31155"/>
                    <a:pt x="9777" y="31155"/>
                  </a:cubicBezTo>
                  <a:lnTo>
                    <a:pt x="9777" y="31164"/>
                  </a:lnTo>
                  <a:cubicBezTo>
                    <a:pt x="9765" y="31347"/>
                    <a:pt x="10131" y="31453"/>
                    <a:pt x="10461" y="31453"/>
                  </a:cubicBezTo>
                  <a:cubicBezTo>
                    <a:pt x="10724" y="31453"/>
                    <a:pt x="10965" y="31386"/>
                    <a:pt x="10975" y="31239"/>
                  </a:cubicBezTo>
                  <a:cubicBezTo>
                    <a:pt x="10975" y="31230"/>
                    <a:pt x="10975" y="31217"/>
                    <a:pt x="10975" y="31209"/>
                  </a:cubicBezTo>
                  <a:cubicBezTo>
                    <a:pt x="10975" y="31209"/>
                    <a:pt x="10976" y="31130"/>
                    <a:pt x="10977" y="30982"/>
                  </a:cubicBezTo>
                  <a:cubicBezTo>
                    <a:pt x="10980" y="30830"/>
                    <a:pt x="10980" y="30609"/>
                    <a:pt x="10976" y="30334"/>
                  </a:cubicBezTo>
                  <a:cubicBezTo>
                    <a:pt x="10976" y="30058"/>
                    <a:pt x="10965" y="29723"/>
                    <a:pt x="10956" y="29339"/>
                  </a:cubicBezTo>
                  <a:cubicBezTo>
                    <a:pt x="10941" y="28955"/>
                    <a:pt x="10926" y="28522"/>
                    <a:pt x="10898" y="28052"/>
                  </a:cubicBezTo>
                  <a:cubicBezTo>
                    <a:pt x="10870" y="27579"/>
                    <a:pt x="10843" y="27069"/>
                    <a:pt x="10793" y="26532"/>
                  </a:cubicBezTo>
                  <a:cubicBezTo>
                    <a:pt x="10769" y="26262"/>
                    <a:pt x="10751" y="25986"/>
                    <a:pt x="10721" y="25704"/>
                  </a:cubicBezTo>
                  <a:cubicBezTo>
                    <a:pt x="10691" y="25422"/>
                    <a:pt x="10660" y="25134"/>
                    <a:pt x="10629" y="24840"/>
                  </a:cubicBezTo>
                  <a:cubicBezTo>
                    <a:pt x="10613" y="24694"/>
                    <a:pt x="10597" y="24547"/>
                    <a:pt x="10582" y="24398"/>
                  </a:cubicBezTo>
                  <a:cubicBezTo>
                    <a:pt x="10562" y="24249"/>
                    <a:pt x="10541" y="24100"/>
                    <a:pt x="10521" y="23950"/>
                  </a:cubicBezTo>
                  <a:cubicBezTo>
                    <a:pt x="10481" y="23649"/>
                    <a:pt x="10440" y="23346"/>
                    <a:pt x="10399" y="23040"/>
                  </a:cubicBezTo>
                  <a:cubicBezTo>
                    <a:pt x="10304" y="22429"/>
                    <a:pt x="10205" y="21808"/>
                    <a:pt x="10094" y="21190"/>
                  </a:cubicBezTo>
                  <a:cubicBezTo>
                    <a:pt x="10032" y="20882"/>
                    <a:pt x="9971" y="20574"/>
                    <a:pt x="9910" y="20268"/>
                  </a:cubicBezTo>
                  <a:cubicBezTo>
                    <a:pt x="9879" y="20115"/>
                    <a:pt x="9849" y="19962"/>
                    <a:pt x="9818" y="19809"/>
                  </a:cubicBezTo>
                  <a:cubicBezTo>
                    <a:pt x="9788" y="19657"/>
                    <a:pt x="9747" y="19507"/>
                    <a:pt x="9713" y="19355"/>
                  </a:cubicBezTo>
                  <a:cubicBezTo>
                    <a:pt x="9640" y="19054"/>
                    <a:pt x="9570" y="18757"/>
                    <a:pt x="9499" y="18463"/>
                  </a:cubicBezTo>
                  <a:cubicBezTo>
                    <a:pt x="9462" y="18316"/>
                    <a:pt x="9431" y="18168"/>
                    <a:pt x="9391" y="18025"/>
                  </a:cubicBezTo>
                  <a:cubicBezTo>
                    <a:pt x="9350" y="17880"/>
                    <a:pt x="9309" y="17739"/>
                    <a:pt x="9268" y="17597"/>
                  </a:cubicBezTo>
                  <a:cubicBezTo>
                    <a:pt x="9100" y="17033"/>
                    <a:pt x="8964" y="16481"/>
                    <a:pt x="8776" y="15974"/>
                  </a:cubicBezTo>
                  <a:cubicBezTo>
                    <a:pt x="8737" y="15860"/>
                    <a:pt x="8699" y="15748"/>
                    <a:pt x="8661" y="15638"/>
                  </a:cubicBezTo>
                  <a:cubicBezTo>
                    <a:pt x="10317" y="14527"/>
                    <a:pt x="10711" y="12955"/>
                    <a:pt x="10769" y="12750"/>
                  </a:cubicBezTo>
                  <a:cubicBezTo>
                    <a:pt x="10786" y="12689"/>
                    <a:pt x="10564" y="12667"/>
                    <a:pt x="10235" y="12667"/>
                  </a:cubicBezTo>
                  <a:cubicBezTo>
                    <a:pt x="9387" y="12667"/>
                    <a:pt x="7831" y="12812"/>
                    <a:pt x="7831" y="12812"/>
                  </a:cubicBezTo>
                  <a:cubicBezTo>
                    <a:pt x="7831" y="12812"/>
                    <a:pt x="10368" y="11172"/>
                    <a:pt x="10739" y="10553"/>
                  </a:cubicBezTo>
                  <a:cubicBezTo>
                    <a:pt x="11109" y="9935"/>
                    <a:pt x="7925" y="5081"/>
                    <a:pt x="7647" y="5018"/>
                  </a:cubicBezTo>
                  <a:cubicBezTo>
                    <a:pt x="7643" y="5018"/>
                    <a:pt x="7639" y="5017"/>
                    <a:pt x="7635" y="5017"/>
                  </a:cubicBezTo>
                  <a:cubicBezTo>
                    <a:pt x="7309" y="5017"/>
                    <a:pt x="5173" y="7244"/>
                    <a:pt x="5173" y="7244"/>
                  </a:cubicBezTo>
                  <a:cubicBezTo>
                    <a:pt x="5173" y="7244"/>
                    <a:pt x="6904" y="4741"/>
                    <a:pt x="6441" y="3287"/>
                  </a:cubicBezTo>
                  <a:cubicBezTo>
                    <a:pt x="6021" y="1973"/>
                    <a:pt x="797" y="1"/>
                    <a:pt x="98"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707" name="Google Shape;707;p70"/>
          <p:cNvSpPr/>
          <p:nvPr/>
        </p:nvSpPr>
        <p:spPr>
          <a:xfrm>
            <a:off x="-47167" y="6604733"/>
            <a:ext cx="12239200" cy="3008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08" name="Google Shape;708;p70"/>
          <p:cNvSpPr txBox="1"/>
          <p:nvPr>
            <p:ph idx="1" type="subTitle"/>
          </p:nvPr>
        </p:nvSpPr>
        <p:spPr>
          <a:xfrm rot="-355">
            <a:off x="960013" y="2898909"/>
            <a:ext cx="3876800" cy="1427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p:txBody>
      </p:sp>
      <p:cxnSp>
        <p:nvCxnSpPr>
          <p:cNvPr id="709" name="Google Shape;709;p70"/>
          <p:cNvCxnSpPr/>
          <p:nvPr/>
        </p:nvCxnSpPr>
        <p:spPr>
          <a:xfrm>
            <a:off x="1126736" y="1472400"/>
            <a:ext cx="529600" cy="0"/>
          </a:xfrm>
          <a:prstGeom prst="straightConnector1">
            <a:avLst/>
          </a:prstGeom>
          <a:noFill/>
          <a:ln cap="rnd" cmpd="sng" w="28575">
            <a:solidFill>
              <a:schemeClr val="accent5"/>
            </a:solidFill>
            <a:prstDash val="solid"/>
            <a:round/>
            <a:headEnd len="sm" w="sm" type="none"/>
            <a:tailEnd len="sm" w="sm" type="none"/>
          </a:ln>
        </p:spPr>
      </p:cxnSp>
      <p:grpSp>
        <p:nvGrpSpPr>
          <p:cNvPr id="710" name="Google Shape;710;p70"/>
          <p:cNvGrpSpPr/>
          <p:nvPr/>
        </p:nvGrpSpPr>
        <p:grpSpPr>
          <a:xfrm rot="10800000">
            <a:off x="8174694" y="-215630"/>
            <a:ext cx="2213321" cy="1871252"/>
            <a:chOff x="2539325" y="3750750"/>
            <a:chExt cx="1122450" cy="948975"/>
          </a:xfrm>
        </p:grpSpPr>
        <p:sp>
          <p:nvSpPr>
            <p:cNvPr id="711" name="Google Shape;711;p70"/>
            <p:cNvSpPr/>
            <p:nvPr/>
          </p:nvSpPr>
          <p:spPr>
            <a:xfrm>
              <a:off x="3065750" y="3750750"/>
              <a:ext cx="247050" cy="736675"/>
            </a:xfrm>
            <a:custGeom>
              <a:rect b="b" l="l" r="r" t="t"/>
              <a:pathLst>
                <a:path extrusionOk="0" h="29467" w="9882">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12" name="Google Shape;712;p70"/>
            <p:cNvSpPr/>
            <p:nvPr/>
          </p:nvSpPr>
          <p:spPr>
            <a:xfrm>
              <a:off x="3195225" y="3861950"/>
              <a:ext cx="90200" cy="529750"/>
            </a:xfrm>
            <a:custGeom>
              <a:rect b="b" l="l" r="r" t="t"/>
              <a:pathLst>
                <a:path extrusionOk="0" h="21190" w="3608">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13" name="Google Shape;713;p70"/>
            <p:cNvSpPr/>
            <p:nvPr/>
          </p:nvSpPr>
          <p:spPr>
            <a:xfrm>
              <a:off x="2769075" y="3941200"/>
              <a:ext cx="516775" cy="639050"/>
            </a:xfrm>
            <a:custGeom>
              <a:rect b="b" l="l" r="r" t="t"/>
              <a:pathLst>
                <a:path extrusionOk="0" h="25562" w="20671">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14" name="Google Shape;714;p70"/>
            <p:cNvSpPr/>
            <p:nvPr/>
          </p:nvSpPr>
          <p:spPr>
            <a:xfrm>
              <a:off x="2769300" y="3942325"/>
              <a:ext cx="516550" cy="637925"/>
            </a:xfrm>
            <a:custGeom>
              <a:rect b="b" l="l" r="r" t="t"/>
              <a:pathLst>
                <a:path extrusionOk="0" h="25517" w="20662">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15" name="Google Shape;715;p70"/>
            <p:cNvSpPr/>
            <p:nvPr/>
          </p:nvSpPr>
          <p:spPr>
            <a:xfrm>
              <a:off x="2848025" y="4058250"/>
              <a:ext cx="376600" cy="478100"/>
            </a:xfrm>
            <a:custGeom>
              <a:rect b="b" l="l" r="r" t="t"/>
              <a:pathLst>
                <a:path extrusionOk="0" h="19124" w="15064">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16" name="Google Shape;716;p70"/>
            <p:cNvSpPr/>
            <p:nvPr/>
          </p:nvSpPr>
          <p:spPr>
            <a:xfrm>
              <a:off x="2539325" y="4317150"/>
              <a:ext cx="820850" cy="340800"/>
            </a:xfrm>
            <a:custGeom>
              <a:rect b="b" l="l" r="r" t="t"/>
              <a:pathLst>
                <a:path extrusionOk="0" h="13632" w="32834">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17" name="Google Shape;717;p70"/>
            <p:cNvSpPr/>
            <p:nvPr/>
          </p:nvSpPr>
          <p:spPr>
            <a:xfrm>
              <a:off x="2683500" y="4372275"/>
              <a:ext cx="611825" cy="236725"/>
            </a:xfrm>
            <a:custGeom>
              <a:rect b="b" l="l" r="r" t="t"/>
              <a:pathLst>
                <a:path extrusionOk="0" h="9469" w="24473">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18" name="Google Shape;718;p70"/>
            <p:cNvSpPr/>
            <p:nvPr/>
          </p:nvSpPr>
          <p:spPr>
            <a:xfrm>
              <a:off x="3221150" y="3992500"/>
              <a:ext cx="440625" cy="707225"/>
            </a:xfrm>
            <a:custGeom>
              <a:rect b="b" l="l" r="r" t="t"/>
              <a:pathLst>
                <a:path extrusionOk="0" h="28289" w="17625">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719" name="Google Shape;719;p70"/>
          <p:cNvGrpSpPr/>
          <p:nvPr/>
        </p:nvGrpSpPr>
        <p:grpSpPr>
          <a:xfrm rot="-8489514">
            <a:off x="10493266" y="-236676"/>
            <a:ext cx="2171233" cy="1325051"/>
            <a:chOff x="3054450" y="3932350"/>
            <a:chExt cx="1308425" cy="798500"/>
          </a:xfrm>
        </p:grpSpPr>
        <p:sp>
          <p:nvSpPr>
            <p:cNvPr id="720" name="Google Shape;720;p70"/>
            <p:cNvSpPr/>
            <p:nvPr/>
          </p:nvSpPr>
          <p:spPr>
            <a:xfrm>
              <a:off x="3498775" y="3932350"/>
              <a:ext cx="316050" cy="788400"/>
            </a:xfrm>
            <a:custGeom>
              <a:rect b="b" l="l" r="r" t="t"/>
              <a:pathLst>
                <a:path extrusionOk="0" h="31536" w="12642">
                  <a:moveTo>
                    <a:pt x="8658" y="1"/>
                  </a:moveTo>
                  <a:cubicBezTo>
                    <a:pt x="7826" y="1"/>
                    <a:pt x="7423" y="4106"/>
                    <a:pt x="6749" y="4473"/>
                  </a:cubicBezTo>
                  <a:cubicBezTo>
                    <a:pt x="6721" y="4489"/>
                    <a:pt x="6697" y="4496"/>
                    <a:pt x="6677" y="4496"/>
                  </a:cubicBezTo>
                  <a:cubicBezTo>
                    <a:pt x="6241" y="4496"/>
                    <a:pt x="7831" y="876"/>
                    <a:pt x="7070" y="876"/>
                  </a:cubicBezTo>
                  <a:cubicBezTo>
                    <a:pt x="7027" y="876"/>
                    <a:pt x="6977" y="887"/>
                    <a:pt x="6918" y="912"/>
                  </a:cubicBezTo>
                  <a:cubicBezTo>
                    <a:pt x="5772" y="1388"/>
                    <a:pt x="4036" y="4235"/>
                    <a:pt x="3649" y="5531"/>
                  </a:cubicBezTo>
                  <a:cubicBezTo>
                    <a:pt x="3260" y="6828"/>
                    <a:pt x="5395" y="12811"/>
                    <a:pt x="4932" y="12954"/>
                  </a:cubicBezTo>
                  <a:cubicBezTo>
                    <a:pt x="4922" y="12957"/>
                    <a:pt x="4913" y="12959"/>
                    <a:pt x="4903" y="12959"/>
                  </a:cubicBezTo>
                  <a:cubicBezTo>
                    <a:pt x="4406" y="12959"/>
                    <a:pt x="2891" y="9551"/>
                    <a:pt x="2330" y="9377"/>
                  </a:cubicBezTo>
                  <a:cubicBezTo>
                    <a:pt x="2306" y="9370"/>
                    <a:pt x="2281" y="9366"/>
                    <a:pt x="2255" y="9366"/>
                  </a:cubicBezTo>
                  <a:cubicBezTo>
                    <a:pt x="1679" y="9366"/>
                    <a:pt x="821" y="11242"/>
                    <a:pt x="707" y="13141"/>
                  </a:cubicBezTo>
                  <a:cubicBezTo>
                    <a:pt x="588" y="15126"/>
                    <a:pt x="3484" y="16468"/>
                    <a:pt x="3372" y="17035"/>
                  </a:cubicBezTo>
                  <a:cubicBezTo>
                    <a:pt x="3359" y="17101"/>
                    <a:pt x="3318" y="17130"/>
                    <a:pt x="3254" y="17130"/>
                  </a:cubicBezTo>
                  <a:cubicBezTo>
                    <a:pt x="2870" y="17130"/>
                    <a:pt x="1671" y="16083"/>
                    <a:pt x="974" y="16083"/>
                  </a:cubicBezTo>
                  <a:cubicBezTo>
                    <a:pt x="808" y="16083"/>
                    <a:pt x="670" y="16143"/>
                    <a:pt x="579" y="16290"/>
                  </a:cubicBezTo>
                  <a:cubicBezTo>
                    <a:pt x="43" y="17158"/>
                    <a:pt x="1" y="19085"/>
                    <a:pt x="131" y="21614"/>
                  </a:cubicBezTo>
                  <a:cubicBezTo>
                    <a:pt x="260" y="24145"/>
                    <a:pt x="4131" y="30849"/>
                    <a:pt x="4131" y="30849"/>
                  </a:cubicBezTo>
                  <a:lnTo>
                    <a:pt x="6332" y="31536"/>
                  </a:lnTo>
                  <a:cubicBezTo>
                    <a:pt x="6332" y="31536"/>
                    <a:pt x="11656" y="20371"/>
                    <a:pt x="12016" y="18798"/>
                  </a:cubicBezTo>
                  <a:cubicBezTo>
                    <a:pt x="12376" y="17225"/>
                    <a:pt x="12642" y="15043"/>
                    <a:pt x="11818" y="14807"/>
                  </a:cubicBezTo>
                  <a:cubicBezTo>
                    <a:pt x="11801" y="14803"/>
                    <a:pt x="11784" y="14800"/>
                    <a:pt x="11766" y="14800"/>
                  </a:cubicBezTo>
                  <a:cubicBezTo>
                    <a:pt x="10956" y="14800"/>
                    <a:pt x="8448" y="19312"/>
                    <a:pt x="7691" y="19312"/>
                  </a:cubicBezTo>
                  <a:cubicBezTo>
                    <a:pt x="7613" y="19312"/>
                    <a:pt x="7553" y="19263"/>
                    <a:pt x="7516" y="19157"/>
                  </a:cubicBezTo>
                  <a:cubicBezTo>
                    <a:pt x="7114" y="17999"/>
                    <a:pt x="11235" y="12998"/>
                    <a:pt x="11408" y="12014"/>
                  </a:cubicBezTo>
                  <a:cubicBezTo>
                    <a:pt x="11581" y="11030"/>
                    <a:pt x="11971" y="7848"/>
                    <a:pt x="11105" y="7509"/>
                  </a:cubicBezTo>
                  <a:cubicBezTo>
                    <a:pt x="11081" y="7500"/>
                    <a:pt x="11057" y="7495"/>
                    <a:pt x="11032" y="7495"/>
                  </a:cubicBezTo>
                  <a:cubicBezTo>
                    <a:pt x="10203" y="7495"/>
                    <a:pt x="8532" y="12439"/>
                    <a:pt x="7846" y="12439"/>
                  </a:cubicBezTo>
                  <a:cubicBezTo>
                    <a:pt x="7788" y="12439"/>
                    <a:pt x="7736" y="12403"/>
                    <a:pt x="7694" y="12326"/>
                  </a:cubicBezTo>
                  <a:cubicBezTo>
                    <a:pt x="7129" y="11314"/>
                    <a:pt x="9680" y="4504"/>
                    <a:pt x="9651" y="3145"/>
                  </a:cubicBezTo>
                  <a:cubicBezTo>
                    <a:pt x="9625" y="1785"/>
                    <a:pt x="9606" y="250"/>
                    <a:pt x="8727" y="10"/>
                  </a:cubicBezTo>
                  <a:cubicBezTo>
                    <a:pt x="8704" y="4"/>
                    <a:pt x="8680" y="1"/>
                    <a:pt x="865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21" name="Google Shape;721;p70"/>
            <p:cNvSpPr/>
            <p:nvPr/>
          </p:nvSpPr>
          <p:spPr>
            <a:xfrm>
              <a:off x="3621375" y="4062225"/>
              <a:ext cx="44675" cy="623275"/>
            </a:xfrm>
            <a:custGeom>
              <a:rect b="b" l="l" r="r" t="t"/>
              <a:pathLst>
                <a:path extrusionOk="0" h="24931" w="1787">
                  <a:moveTo>
                    <a:pt x="1730" y="1"/>
                  </a:moveTo>
                  <a:cubicBezTo>
                    <a:pt x="1705" y="1"/>
                    <a:pt x="1681" y="14"/>
                    <a:pt x="1677" y="42"/>
                  </a:cubicBezTo>
                  <a:cubicBezTo>
                    <a:pt x="907" y="4211"/>
                    <a:pt x="307" y="8413"/>
                    <a:pt x="157" y="12654"/>
                  </a:cubicBezTo>
                  <a:cubicBezTo>
                    <a:pt x="80" y="14831"/>
                    <a:pt x="1" y="17051"/>
                    <a:pt x="150" y="19228"/>
                  </a:cubicBezTo>
                  <a:cubicBezTo>
                    <a:pt x="276" y="21058"/>
                    <a:pt x="307" y="23036"/>
                    <a:pt x="912" y="24785"/>
                  </a:cubicBezTo>
                  <a:cubicBezTo>
                    <a:pt x="945" y="24882"/>
                    <a:pt x="1033" y="24930"/>
                    <a:pt x="1119" y="24930"/>
                  </a:cubicBezTo>
                  <a:cubicBezTo>
                    <a:pt x="1208" y="24930"/>
                    <a:pt x="1296" y="24878"/>
                    <a:pt x="1321" y="24771"/>
                  </a:cubicBezTo>
                  <a:cubicBezTo>
                    <a:pt x="1770" y="22844"/>
                    <a:pt x="1715" y="20643"/>
                    <a:pt x="1692" y="18671"/>
                  </a:cubicBezTo>
                  <a:cubicBezTo>
                    <a:pt x="1668" y="16647"/>
                    <a:pt x="1682" y="14624"/>
                    <a:pt x="1705" y="12601"/>
                  </a:cubicBezTo>
                  <a:cubicBezTo>
                    <a:pt x="1749" y="8419"/>
                    <a:pt x="1682" y="4235"/>
                    <a:pt x="1786" y="52"/>
                  </a:cubicBezTo>
                  <a:cubicBezTo>
                    <a:pt x="1787" y="19"/>
                    <a:pt x="1758" y="1"/>
                    <a:pt x="173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22" name="Google Shape;722;p70"/>
            <p:cNvSpPr/>
            <p:nvPr/>
          </p:nvSpPr>
          <p:spPr>
            <a:xfrm>
              <a:off x="3054450" y="4297050"/>
              <a:ext cx="604675" cy="433800"/>
            </a:xfrm>
            <a:custGeom>
              <a:rect b="b" l="l" r="r" t="t"/>
              <a:pathLst>
                <a:path extrusionOk="0" h="17352" w="24187">
                  <a:moveTo>
                    <a:pt x="10616" y="1"/>
                  </a:moveTo>
                  <a:cubicBezTo>
                    <a:pt x="9404" y="1"/>
                    <a:pt x="8038" y="244"/>
                    <a:pt x="8114" y="509"/>
                  </a:cubicBezTo>
                  <a:cubicBezTo>
                    <a:pt x="8219" y="873"/>
                    <a:pt x="10506" y="4007"/>
                    <a:pt x="9907" y="4007"/>
                  </a:cubicBezTo>
                  <a:cubicBezTo>
                    <a:pt x="9888" y="4007"/>
                    <a:pt x="9866" y="4004"/>
                    <a:pt x="9841" y="3998"/>
                  </a:cubicBezTo>
                  <a:cubicBezTo>
                    <a:pt x="9030" y="3789"/>
                    <a:pt x="7267" y="633"/>
                    <a:pt x="6366" y="568"/>
                  </a:cubicBezTo>
                  <a:cubicBezTo>
                    <a:pt x="6341" y="566"/>
                    <a:pt x="6311" y="565"/>
                    <a:pt x="6279" y="565"/>
                  </a:cubicBezTo>
                  <a:cubicBezTo>
                    <a:pt x="5166" y="565"/>
                    <a:pt x="154" y="1598"/>
                    <a:pt x="78" y="2060"/>
                  </a:cubicBezTo>
                  <a:cubicBezTo>
                    <a:pt x="0" y="2536"/>
                    <a:pt x="5397" y="4054"/>
                    <a:pt x="11087" y="5848"/>
                  </a:cubicBezTo>
                  <a:cubicBezTo>
                    <a:pt x="16777" y="7641"/>
                    <a:pt x="22797" y="14589"/>
                    <a:pt x="24186" y="17352"/>
                  </a:cubicBezTo>
                  <a:cubicBezTo>
                    <a:pt x="24186" y="17352"/>
                    <a:pt x="19984" y="672"/>
                    <a:pt x="13362" y="425"/>
                  </a:cubicBezTo>
                  <a:cubicBezTo>
                    <a:pt x="13360" y="425"/>
                    <a:pt x="13359" y="425"/>
                    <a:pt x="13357" y="425"/>
                  </a:cubicBezTo>
                  <a:cubicBezTo>
                    <a:pt x="12727" y="425"/>
                    <a:pt x="16110" y="5658"/>
                    <a:pt x="15474" y="5658"/>
                  </a:cubicBezTo>
                  <a:cubicBezTo>
                    <a:pt x="15462" y="5658"/>
                    <a:pt x="15448" y="5656"/>
                    <a:pt x="15433" y="5652"/>
                  </a:cubicBezTo>
                  <a:cubicBezTo>
                    <a:pt x="14621" y="5444"/>
                    <a:pt x="13079" y="482"/>
                    <a:pt x="11934" y="143"/>
                  </a:cubicBezTo>
                  <a:cubicBezTo>
                    <a:pt x="11597" y="43"/>
                    <a:pt x="11120" y="1"/>
                    <a:pt x="106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23" name="Google Shape;723;p70"/>
            <p:cNvSpPr/>
            <p:nvPr/>
          </p:nvSpPr>
          <p:spPr>
            <a:xfrm>
              <a:off x="3619725" y="4258700"/>
              <a:ext cx="743150" cy="417675"/>
            </a:xfrm>
            <a:custGeom>
              <a:rect b="b" l="l" r="r" t="t"/>
              <a:pathLst>
                <a:path extrusionOk="0" h="16707" w="29726">
                  <a:moveTo>
                    <a:pt x="23376" y="0"/>
                  </a:moveTo>
                  <a:cubicBezTo>
                    <a:pt x="23076" y="0"/>
                    <a:pt x="22815" y="22"/>
                    <a:pt x="22617" y="70"/>
                  </a:cubicBezTo>
                  <a:cubicBezTo>
                    <a:pt x="21257" y="401"/>
                    <a:pt x="18287" y="4854"/>
                    <a:pt x="17070" y="5274"/>
                  </a:cubicBezTo>
                  <a:cubicBezTo>
                    <a:pt x="17014" y="5293"/>
                    <a:pt x="16970" y="5302"/>
                    <a:pt x="16936" y="5302"/>
                  </a:cubicBezTo>
                  <a:cubicBezTo>
                    <a:pt x="16227" y="5302"/>
                    <a:pt x="20009" y="1312"/>
                    <a:pt x="19941" y="682"/>
                  </a:cubicBezTo>
                  <a:cubicBezTo>
                    <a:pt x="19925" y="527"/>
                    <a:pt x="19631" y="462"/>
                    <a:pt x="19179" y="462"/>
                  </a:cubicBezTo>
                  <a:cubicBezTo>
                    <a:pt x="17702" y="462"/>
                    <a:pt x="14533" y="1152"/>
                    <a:pt x="13825" y="1647"/>
                  </a:cubicBezTo>
                  <a:cubicBezTo>
                    <a:pt x="12900" y="2294"/>
                    <a:pt x="11446" y="5418"/>
                    <a:pt x="10682" y="6579"/>
                  </a:cubicBezTo>
                  <a:cubicBezTo>
                    <a:pt x="10245" y="7242"/>
                    <a:pt x="9661" y="7679"/>
                    <a:pt x="9418" y="7679"/>
                  </a:cubicBezTo>
                  <a:cubicBezTo>
                    <a:pt x="9235" y="7679"/>
                    <a:pt x="9244" y="7432"/>
                    <a:pt x="9651" y="6850"/>
                  </a:cubicBezTo>
                  <a:cubicBezTo>
                    <a:pt x="10432" y="5730"/>
                    <a:pt x="11609" y="1982"/>
                    <a:pt x="10706" y="1982"/>
                  </a:cubicBezTo>
                  <a:cubicBezTo>
                    <a:pt x="10516" y="1982"/>
                    <a:pt x="10233" y="2148"/>
                    <a:pt x="9835" y="2540"/>
                  </a:cubicBezTo>
                  <a:cubicBezTo>
                    <a:pt x="9365" y="3002"/>
                    <a:pt x="6519" y="5522"/>
                    <a:pt x="5779" y="6612"/>
                  </a:cubicBezTo>
                  <a:cubicBezTo>
                    <a:pt x="0" y="13881"/>
                    <a:pt x="942" y="16683"/>
                    <a:pt x="942" y="16683"/>
                  </a:cubicBezTo>
                  <a:cubicBezTo>
                    <a:pt x="1121" y="16699"/>
                    <a:pt x="1304" y="16706"/>
                    <a:pt x="1489" y="16706"/>
                  </a:cubicBezTo>
                  <a:cubicBezTo>
                    <a:pt x="3899" y="16706"/>
                    <a:pt x="6701" y="15408"/>
                    <a:pt x="6369" y="14674"/>
                  </a:cubicBezTo>
                  <a:cubicBezTo>
                    <a:pt x="6010" y="13881"/>
                    <a:pt x="5310" y="11350"/>
                    <a:pt x="5685" y="11291"/>
                  </a:cubicBezTo>
                  <a:cubicBezTo>
                    <a:pt x="5692" y="11290"/>
                    <a:pt x="5698" y="11289"/>
                    <a:pt x="5705" y="11289"/>
                  </a:cubicBezTo>
                  <a:cubicBezTo>
                    <a:pt x="6077" y="11289"/>
                    <a:pt x="6492" y="12979"/>
                    <a:pt x="8748" y="13692"/>
                  </a:cubicBezTo>
                  <a:cubicBezTo>
                    <a:pt x="9283" y="13862"/>
                    <a:pt x="9847" y="13933"/>
                    <a:pt x="10408" y="13933"/>
                  </a:cubicBezTo>
                  <a:cubicBezTo>
                    <a:pt x="12251" y="13933"/>
                    <a:pt x="14071" y="13168"/>
                    <a:pt x="14813" y="12635"/>
                  </a:cubicBezTo>
                  <a:cubicBezTo>
                    <a:pt x="15783" y="11940"/>
                    <a:pt x="10874" y="9458"/>
                    <a:pt x="10010" y="9062"/>
                  </a:cubicBezTo>
                  <a:cubicBezTo>
                    <a:pt x="9145" y="8665"/>
                    <a:pt x="10648" y="8377"/>
                    <a:pt x="11924" y="8347"/>
                  </a:cubicBezTo>
                  <a:cubicBezTo>
                    <a:pt x="11931" y="8347"/>
                    <a:pt x="11939" y="8347"/>
                    <a:pt x="11947" y="8347"/>
                  </a:cubicBezTo>
                  <a:cubicBezTo>
                    <a:pt x="13218" y="8347"/>
                    <a:pt x="14766" y="10799"/>
                    <a:pt x="17294" y="11841"/>
                  </a:cubicBezTo>
                  <a:cubicBezTo>
                    <a:pt x="17775" y="12039"/>
                    <a:pt x="18299" y="12124"/>
                    <a:pt x="18837" y="12124"/>
                  </a:cubicBezTo>
                  <a:cubicBezTo>
                    <a:pt x="21145" y="12124"/>
                    <a:pt x="23705" y="10556"/>
                    <a:pt x="24172" y="9621"/>
                  </a:cubicBezTo>
                  <a:cubicBezTo>
                    <a:pt x="24749" y="8465"/>
                    <a:pt x="19468" y="7605"/>
                    <a:pt x="18414" y="7215"/>
                  </a:cubicBezTo>
                  <a:cubicBezTo>
                    <a:pt x="17359" y="6825"/>
                    <a:pt x="18996" y="6249"/>
                    <a:pt x="20649" y="6146"/>
                  </a:cubicBezTo>
                  <a:cubicBezTo>
                    <a:pt x="20686" y="6143"/>
                    <a:pt x="20725" y="6142"/>
                    <a:pt x="20765" y="6142"/>
                  </a:cubicBezTo>
                  <a:cubicBezTo>
                    <a:pt x="22313" y="6142"/>
                    <a:pt x="25604" y="7865"/>
                    <a:pt x="27479" y="7865"/>
                  </a:cubicBezTo>
                  <a:cubicBezTo>
                    <a:pt x="27683" y="7865"/>
                    <a:pt x="27870" y="7844"/>
                    <a:pt x="28037" y="7799"/>
                  </a:cubicBezTo>
                  <a:cubicBezTo>
                    <a:pt x="29695" y="7348"/>
                    <a:pt x="29726" y="2284"/>
                    <a:pt x="28994" y="2284"/>
                  </a:cubicBezTo>
                  <a:cubicBezTo>
                    <a:pt x="28961" y="2284"/>
                    <a:pt x="28926" y="2295"/>
                    <a:pt x="28890" y="2316"/>
                  </a:cubicBezTo>
                  <a:cubicBezTo>
                    <a:pt x="28057" y="2818"/>
                    <a:pt x="24382" y="4647"/>
                    <a:pt x="23531" y="4675"/>
                  </a:cubicBezTo>
                  <a:cubicBezTo>
                    <a:pt x="23526" y="4676"/>
                    <a:pt x="23521" y="4676"/>
                    <a:pt x="23517" y="4676"/>
                  </a:cubicBezTo>
                  <a:cubicBezTo>
                    <a:pt x="22743" y="4676"/>
                    <a:pt x="28179" y="2242"/>
                    <a:pt x="28198" y="1441"/>
                  </a:cubicBezTo>
                  <a:cubicBezTo>
                    <a:pt x="28215" y="754"/>
                    <a:pt x="25126" y="0"/>
                    <a:pt x="2337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24" name="Google Shape;724;p70"/>
            <p:cNvSpPr/>
            <p:nvPr/>
          </p:nvSpPr>
          <p:spPr>
            <a:xfrm>
              <a:off x="3638600" y="4387450"/>
              <a:ext cx="535850" cy="293575"/>
            </a:xfrm>
            <a:custGeom>
              <a:rect b="b" l="l" r="r" t="t"/>
              <a:pathLst>
                <a:path extrusionOk="0" h="11743" w="21434">
                  <a:moveTo>
                    <a:pt x="21378" y="0"/>
                  </a:moveTo>
                  <a:cubicBezTo>
                    <a:pt x="21376" y="0"/>
                    <a:pt x="21374" y="0"/>
                    <a:pt x="21372" y="0"/>
                  </a:cubicBezTo>
                  <a:cubicBezTo>
                    <a:pt x="19005" y="214"/>
                    <a:pt x="16631" y="501"/>
                    <a:pt x="14308" y="1024"/>
                  </a:cubicBezTo>
                  <a:cubicBezTo>
                    <a:pt x="12033" y="1536"/>
                    <a:pt x="9618" y="1992"/>
                    <a:pt x="7475" y="2939"/>
                  </a:cubicBezTo>
                  <a:cubicBezTo>
                    <a:pt x="5669" y="3738"/>
                    <a:pt x="4149" y="4788"/>
                    <a:pt x="2885" y="6321"/>
                  </a:cubicBezTo>
                  <a:cubicBezTo>
                    <a:pt x="1783" y="7656"/>
                    <a:pt x="262" y="9434"/>
                    <a:pt x="39" y="11202"/>
                  </a:cubicBezTo>
                  <a:cubicBezTo>
                    <a:pt x="0" y="11514"/>
                    <a:pt x="220" y="11743"/>
                    <a:pt x="473" y="11743"/>
                  </a:cubicBezTo>
                  <a:cubicBezTo>
                    <a:pt x="580" y="11743"/>
                    <a:pt x="693" y="11702"/>
                    <a:pt x="795" y="11609"/>
                  </a:cubicBezTo>
                  <a:cubicBezTo>
                    <a:pt x="2075" y="10441"/>
                    <a:pt x="2748" y="8584"/>
                    <a:pt x="3884" y="7255"/>
                  </a:cubicBezTo>
                  <a:cubicBezTo>
                    <a:pt x="5133" y="5792"/>
                    <a:pt x="6584" y="4523"/>
                    <a:pt x="8325" y="3678"/>
                  </a:cubicBezTo>
                  <a:cubicBezTo>
                    <a:pt x="12369" y="1716"/>
                    <a:pt x="16957" y="749"/>
                    <a:pt x="21375" y="93"/>
                  </a:cubicBezTo>
                  <a:cubicBezTo>
                    <a:pt x="21432" y="84"/>
                    <a:pt x="21433" y="0"/>
                    <a:pt x="2137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725" name="Google Shape;725;p70"/>
          <p:cNvGrpSpPr/>
          <p:nvPr/>
        </p:nvGrpSpPr>
        <p:grpSpPr>
          <a:xfrm rot="10800000">
            <a:off x="-197279" y="5644993"/>
            <a:ext cx="1622504" cy="1797265"/>
            <a:chOff x="1797975" y="820925"/>
            <a:chExt cx="833250" cy="923000"/>
          </a:xfrm>
        </p:grpSpPr>
        <p:sp>
          <p:nvSpPr>
            <p:cNvPr id="726" name="Google Shape;726;p70"/>
            <p:cNvSpPr/>
            <p:nvPr/>
          </p:nvSpPr>
          <p:spPr>
            <a:xfrm>
              <a:off x="2189925" y="820925"/>
              <a:ext cx="441300" cy="923000"/>
            </a:xfrm>
            <a:custGeom>
              <a:rect b="b" l="l" r="r" t="t"/>
              <a:pathLst>
                <a:path extrusionOk="0" h="36920" w="17652">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27" name="Google Shape;727;p70"/>
            <p:cNvSpPr/>
            <p:nvPr/>
          </p:nvSpPr>
          <p:spPr>
            <a:xfrm>
              <a:off x="2208525" y="1007025"/>
              <a:ext cx="226025" cy="736900"/>
            </a:xfrm>
            <a:custGeom>
              <a:rect b="b" l="l" r="r" t="t"/>
              <a:pathLst>
                <a:path extrusionOk="0" h="29476" w="9041">
                  <a:moveTo>
                    <a:pt x="8845" y="0"/>
                  </a:moveTo>
                  <a:cubicBezTo>
                    <a:pt x="7633" y="2193"/>
                    <a:pt x="1" y="17101"/>
                    <a:pt x="9041" y="29476"/>
                  </a:cubicBezTo>
                  <a:cubicBezTo>
                    <a:pt x="1365" y="16462"/>
                    <a:pt x="8838" y="16"/>
                    <a:pt x="884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28" name="Google Shape;728;p70"/>
            <p:cNvSpPr/>
            <p:nvPr/>
          </p:nvSpPr>
          <p:spPr>
            <a:xfrm>
              <a:off x="1797975" y="984975"/>
              <a:ext cx="636300" cy="654900"/>
            </a:xfrm>
            <a:custGeom>
              <a:rect b="b" l="l" r="r" t="t"/>
              <a:pathLst>
                <a:path extrusionOk="0" h="26196" w="25452">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29" name="Google Shape;729;p70"/>
            <p:cNvSpPr/>
            <p:nvPr/>
          </p:nvSpPr>
          <p:spPr>
            <a:xfrm>
              <a:off x="1797975" y="984975"/>
              <a:ext cx="554050" cy="649950"/>
            </a:xfrm>
            <a:custGeom>
              <a:rect b="b" l="l" r="r" t="t"/>
              <a:pathLst>
                <a:path extrusionOk="0" h="25998" w="22162">
                  <a:moveTo>
                    <a:pt x="22162" y="0"/>
                  </a:moveTo>
                  <a:cubicBezTo>
                    <a:pt x="22158" y="2"/>
                    <a:pt x="1" y="7335"/>
                    <a:pt x="782" y="25998"/>
                  </a:cubicBezTo>
                  <a:cubicBezTo>
                    <a:pt x="2579" y="6556"/>
                    <a:pt x="22158" y="1"/>
                    <a:pt x="2216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730" name="Google Shape;730;p70"/>
          <p:cNvGrpSpPr/>
          <p:nvPr/>
        </p:nvGrpSpPr>
        <p:grpSpPr>
          <a:xfrm rot="10800000">
            <a:off x="2997913" y="5361105"/>
            <a:ext cx="1255667" cy="1724667"/>
            <a:chOff x="1064600" y="709975"/>
            <a:chExt cx="941750" cy="1293500"/>
          </a:xfrm>
        </p:grpSpPr>
        <p:sp>
          <p:nvSpPr>
            <p:cNvPr id="731" name="Google Shape;731;p70"/>
            <p:cNvSpPr/>
            <p:nvPr/>
          </p:nvSpPr>
          <p:spPr>
            <a:xfrm>
              <a:off x="1657950" y="922950"/>
              <a:ext cx="348400" cy="365050"/>
            </a:xfrm>
            <a:custGeom>
              <a:rect b="b" l="l" r="r" t="t"/>
              <a:pathLst>
                <a:path extrusionOk="0" h="14602" w="13936">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32" name="Google Shape;732;p70"/>
            <p:cNvSpPr/>
            <p:nvPr/>
          </p:nvSpPr>
          <p:spPr>
            <a:xfrm>
              <a:off x="1509500" y="1060725"/>
              <a:ext cx="393675" cy="303700"/>
            </a:xfrm>
            <a:custGeom>
              <a:rect b="b" l="l" r="r" t="t"/>
              <a:pathLst>
                <a:path extrusionOk="0" h="12148" w="15747">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33" name="Google Shape;733;p70"/>
            <p:cNvSpPr/>
            <p:nvPr/>
          </p:nvSpPr>
          <p:spPr>
            <a:xfrm>
              <a:off x="1460400" y="1207125"/>
              <a:ext cx="269125" cy="290400"/>
            </a:xfrm>
            <a:custGeom>
              <a:rect b="b" l="l" r="r" t="t"/>
              <a:pathLst>
                <a:path extrusionOk="0" h="11616" w="10765">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34" name="Google Shape;734;p70"/>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35" name="Google Shape;735;p70"/>
            <p:cNvSpPr/>
            <p:nvPr/>
          </p:nvSpPr>
          <p:spPr>
            <a:xfrm>
              <a:off x="1354825" y="1465525"/>
              <a:ext cx="161500" cy="208975"/>
            </a:xfrm>
            <a:custGeom>
              <a:rect b="b" l="l" r="r" t="t"/>
              <a:pathLst>
                <a:path extrusionOk="0" h="8359" w="646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36" name="Google Shape;736;p70"/>
            <p:cNvSpPr/>
            <p:nvPr/>
          </p:nvSpPr>
          <p:spPr>
            <a:xfrm>
              <a:off x="1304875" y="1608550"/>
              <a:ext cx="73250" cy="146050"/>
            </a:xfrm>
            <a:custGeom>
              <a:rect b="b" l="l" r="r" t="t"/>
              <a:pathLst>
                <a:path extrusionOk="0" h="5842" w="293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37" name="Google Shape;737;p70"/>
            <p:cNvSpPr/>
            <p:nvPr/>
          </p:nvSpPr>
          <p:spPr>
            <a:xfrm>
              <a:off x="1264400" y="1757575"/>
              <a:ext cx="66625" cy="173450"/>
            </a:xfrm>
            <a:custGeom>
              <a:rect b="b" l="l" r="r" t="t"/>
              <a:pathLst>
                <a:path extrusionOk="0" h="6938" w="2665">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38" name="Google Shape;738;p70"/>
            <p:cNvSpPr/>
            <p:nvPr/>
          </p:nvSpPr>
          <p:spPr>
            <a:xfrm>
              <a:off x="1172150" y="1812025"/>
              <a:ext cx="98575" cy="102450"/>
            </a:xfrm>
            <a:custGeom>
              <a:rect b="b" l="l" r="r" t="t"/>
              <a:pathLst>
                <a:path extrusionOk="0" h="4098" w="3943">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39" name="Google Shape;739;p70"/>
            <p:cNvSpPr/>
            <p:nvPr/>
          </p:nvSpPr>
          <p:spPr>
            <a:xfrm>
              <a:off x="1123050" y="1650425"/>
              <a:ext cx="177925" cy="71550"/>
            </a:xfrm>
            <a:custGeom>
              <a:rect b="b" l="l" r="r" t="t"/>
              <a:pathLst>
                <a:path extrusionOk="0" h="2862" w="7117">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40" name="Google Shape;740;p70"/>
            <p:cNvSpPr/>
            <p:nvPr/>
          </p:nvSpPr>
          <p:spPr>
            <a:xfrm>
              <a:off x="1166400" y="1495000"/>
              <a:ext cx="181700" cy="92775"/>
            </a:xfrm>
            <a:custGeom>
              <a:rect b="b" l="l" r="r" t="t"/>
              <a:pathLst>
                <a:path extrusionOk="0" h="3711" w="7268">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41" name="Google Shape;741;p70"/>
            <p:cNvSpPr/>
            <p:nvPr/>
          </p:nvSpPr>
          <p:spPr>
            <a:xfrm>
              <a:off x="1125600" y="1341550"/>
              <a:ext cx="268100" cy="127600"/>
            </a:xfrm>
            <a:custGeom>
              <a:rect b="b" l="l" r="r" t="t"/>
              <a:pathLst>
                <a:path extrusionOk="0" h="5104" w="10724">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42" name="Google Shape;742;p70"/>
            <p:cNvSpPr/>
            <p:nvPr/>
          </p:nvSpPr>
          <p:spPr>
            <a:xfrm>
              <a:off x="1064600" y="1185450"/>
              <a:ext cx="390775" cy="161725"/>
            </a:xfrm>
            <a:custGeom>
              <a:rect b="b" l="l" r="r" t="t"/>
              <a:pathLst>
                <a:path extrusionOk="0" h="6469" w="15631">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43" name="Google Shape;743;p70"/>
            <p:cNvSpPr/>
            <p:nvPr/>
          </p:nvSpPr>
          <p:spPr>
            <a:xfrm>
              <a:off x="1151800" y="1103600"/>
              <a:ext cx="361800" cy="107575"/>
            </a:xfrm>
            <a:custGeom>
              <a:rect b="b" l="l" r="r" t="t"/>
              <a:pathLst>
                <a:path extrusionOk="0" h="4303" w="14472">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44" name="Google Shape;744;p70"/>
            <p:cNvSpPr/>
            <p:nvPr/>
          </p:nvSpPr>
          <p:spPr>
            <a:xfrm>
              <a:off x="1193150" y="941875"/>
              <a:ext cx="427850" cy="159125"/>
            </a:xfrm>
            <a:custGeom>
              <a:rect b="b" l="l" r="r" t="t"/>
              <a:pathLst>
                <a:path extrusionOk="0" h="6365" w="17114">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45" name="Google Shape;745;p70"/>
            <p:cNvSpPr/>
            <p:nvPr/>
          </p:nvSpPr>
          <p:spPr>
            <a:xfrm>
              <a:off x="1657950" y="923925"/>
              <a:ext cx="348400" cy="364075"/>
            </a:xfrm>
            <a:custGeom>
              <a:rect b="b" l="l" r="r" t="t"/>
              <a:pathLst>
                <a:path extrusionOk="0" h="14563" w="13936">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46" name="Google Shape;746;p70"/>
            <p:cNvSpPr/>
            <p:nvPr/>
          </p:nvSpPr>
          <p:spPr>
            <a:xfrm>
              <a:off x="1517550" y="1065950"/>
              <a:ext cx="385625" cy="298475"/>
            </a:xfrm>
            <a:custGeom>
              <a:rect b="b" l="l" r="r" t="t"/>
              <a:pathLst>
                <a:path extrusionOk="0" h="11939" w="15425">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47" name="Google Shape;747;p70"/>
            <p:cNvSpPr/>
            <p:nvPr/>
          </p:nvSpPr>
          <p:spPr>
            <a:xfrm>
              <a:off x="1201350" y="962525"/>
              <a:ext cx="409500" cy="138475"/>
            </a:xfrm>
            <a:custGeom>
              <a:rect b="b" l="l" r="r" t="t"/>
              <a:pathLst>
                <a:path extrusionOk="0" h="5539" w="1638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48" name="Google Shape;748;p70"/>
            <p:cNvSpPr/>
            <p:nvPr/>
          </p:nvSpPr>
          <p:spPr>
            <a:xfrm>
              <a:off x="1465500" y="1269975"/>
              <a:ext cx="264025" cy="227550"/>
            </a:xfrm>
            <a:custGeom>
              <a:rect b="b" l="l" r="r" t="t"/>
              <a:pathLst>
                <a:path extrusionOk="0" h="9102" w="10561">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49" name="Google Shape;749;p70"/>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50" name="Google Shape;750;p70"/>
            <p:cNvSpPr/>
            <p:nvPr/>
          </p:nvSpPr>
          <p:spPr>
            <a:xfrm>
              <a:off x="1354825" y="1466050"/>
              <a:ext cx="161500" cy="208450"/>
            </a:xfrm>
            <a:custGeom>
              <a:rect b="b" l="l" r="r" t="t"/>
              <a:pathLst>
                <a:path extrusionOk="0" h="8338" w="646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51" name="Google Shape;751;p70"/>
            <p:cNvSpPr/>
            <p:nvPr/>
          </p:nvSpPr>
          <p:spPr>
            <a:xfrm>
              <a:off x="1316475" y="1608550"/>
              <a:ext cx="61650" cy="146050"/>
            </a:xfrm>
            <a:custGeom>
              <a:rect b="b" l="l" r="r" t="t"/>
              <a:pathLst>
                <a:path extrusionOk="0" h="5842" w="2466">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52" name="Google Shape;752;p70"/>
            <p:cNvSpPr/>
            <p:nvPr/>
          </p:nvSpPr>
          <p:spPr>
            <a:xfrm>
              <a:off x="1272375" y="1762575"/>
              <a:ext cx="46375" cy="168450"/>
            </a:xfrm>
            <a:custGeom>
              <a:rect b="b" l="l" r="r" t="t"/>
              <a:pathLst>
                <a:path extrusionOk="0" h="6738" w="1855">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53" name="Google Shape;753;p70"/>
            <p:cNvSpPr/>
            <p:nvPr/>
          </p:nvSpPr>
          <p:spPr>
            <a:xfrm>
              <a:off x="1176275" y="1817850"/>
              <a:ext cx="92875" cy="96625"/>
            </a:xfrm>
            <a:custGeom>
              <a:rect b="b" l="l" r="r" t="t"/>
              <a:pathLst>
                <a:path extrusionOk="0" h="3865" w="3715">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54" name="Google Shape;754;p70"/>
            <p:cNvSpPr/>
            <p:nvPr/>
          </p:nvSpPr>
          <p:spPr>
            <a:xfrm>
              <a:off x="1126550" y="1678200"/>
              <a:ext cx="174425" cy="43775"/>
            </a:xfrm>
            <a:custGeom>
              <a:rect b="b" l="l" r="r" t="t"/>
              <a:pathLst>
                <a:path extrusionOk="0" h="1751" w="6977">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55" name="Google Shape;755;p70"/>
            <p:cNvSpPr/>
            <p:nvPr/>
          </p:nvSpPr>
          <p:spPr>
            <a:xfrm>
              <a:off x="1166400" y="1514425"/>
              <a:ext cx="175300" cy="73350"/>
            </a:xfrm>
            <a:custGeom>
              <a:rect b="b" l="l" r="r" t="t"/>
              <a:pathLst>
                <a:path extrusionOk="0" h="2934" w="7012">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56" name="Google Shape;756;p70"/>
            <p:cNvSpPr/>
            <p:nvPr/>
          </p:nvSpPr>
          <p:spPr>
            <a:xfrm>
              <a:off x="1125600" y="1341550"/>
              <a:ext cx="257825" cy="127600"/>
            </a:xfrm>
            <a:custGeom>
              <a:rect b="b" l="l" r="r" t="t"/>
              <a:pathLst>
                <a:path extrusionOk="0" h="5104" w="10313">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57" name="Google Shape;757;p70"/>
            <p:cNvSpPr/>
            <p:nvPr/>
          </p:nvSpPr>
          <p:spPr>
            <a:xfrm>
              <a:off x="1064600" y="1185450"/>
              <a:ext cx="375450" cy="161725"/>
            </a:xfrm>
            <a:custGeom>
              <a:rect b="b" l="l" r="r" t="t"/>
              <a:pathLst>
                <a:path extrusionOk="0" h="6469" w="15018">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58" name="Google Shape;758;p70"/>
            <p:cNvSpPr/>
            <p:nvPr/>
          </p:nvSpPr>
          <p:spPr>
            <a:xfrm>
              <a:off x="1194300" y="1146600"/>
              <a:ext cx="309475" cy="64575"/>
            </a:xfrm>
            <a:custGeom>
              <a:rect b="b" l="l" r="r" t="t"/>
              <a:pathLst>
                <a:path extrusionOk="0" h="2583" w="12379">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59" name="Google Shape;759;p70"/>
            <p:cNvSpPr/>
            <p:nvPr/>
          </p:nvSpPr>
          <p:spPr>
            <a:xfrm>
              <a:off x="1240500" y="709975"/>
              <a:ext cx="643050" cy="1293500"/>
            </a:xfrm>
            <a:custGeom>
              <a:rect b="b" l="l" r="r" t="t"/>
              <a:pathLst>
                <a:path extrusionOk="0" h="51740" w="25722">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760" name="Google Shape;760;p70"/>
          <p:cNvSpPr txBox="1"/>
          <p:nvPr>
            <p:ph type="title"/>
          </p:nvPr>
        </p:nvSpPr>
        <p:spPr>
          <a:xfrm>
            <a:off x="960000" y="720000"/>
            <a:ext cx="10272000" cy="752400"/>
          </a:xfrm>
          <a:prstGeom prst="rect">
            <a:avLst/>
          </a:prstGeom>
          <a:noFill/>
          <a:ln>
            <a:noFill/>
          </a:ln>
        </p:spPr>
        <p:txBody>
          <a:bodyPr anchorCtr="0" anchor="ctr" bIns="91425" lIns="91425" spcFirstLastPara="1" rIns="91425" wrap="square" tIns="91425">
            <a:noAutofit/>
          </a:bodyPr>
          <a:lstStyle>
            <a:lvl1pPr lvl="0" algn="l">
              <a:lnSpc>
                <a:spcPct val="90000"/>
              </a:lnSpc>
              <a:spcBef>
                <a:spcPts val="0"/>
              </a:spcBef>
              <a:spcAft>
                <a:spcPts val="0"/>
              </a:spcAft>
              <a:buSzPts val="3100"/>
              <a:buNone/>
              <a:defRPr/>
            </a:lvl1pPr>
            <a:lvl2pPr lvl="1" algn="l">
              <a:lnSpc>
                <a:spcPct val="90000"/>
              </a:lnSpc>
              <a:spcBef>
                <a:spcPts val="0"/>
              </a:spcBef>
              <a:spcAft>
                <a:spcPts val="0"/>
              </a:spcAft>
              <a:buSzPts val="3100"/>
              <a:buNone/>
              <a:defRPr/>
            </a:lvl2pPr>
            <a:lvl3pPr lvl="2" algn="l">
              <a:lnSpc>
                <a:spcPct val="90000"/>
              </a:lnSpc>
              <a:spcBef>
                <a:spcPts val="0"/>
              </a:spcBef>
              <a:spcAft>
                <a:spcPts val="0"/>
              </a:spcAft>
              <a:buSzPts val="3100"/>
              <a:buNone/>
              <a:defRPr/>
            </a:lvl3pPr>
            <a:lvl4pPr lvl="3" algn="l">
              <a:lnSpc>
                <a:spcPct val="90000"/>
              </a:lnSpc>
              <a:spcBef>
                <a:spcPts val="0"/>
              </a:spcBef>
              <a:spcAft>
                <a:spcPts val="0"/>
              </a:spcAft>
              <a:buSzPts val="3100"/>
              <a:buNone/>
              <a:defRPr/>
            </a:lvl4pPr>
            <a:lvl5pPr lvl="4" algn="l">
              <a:lnSpc>
                <a:spcPct val="90000"/>
              </a:lnSpc>
              <a:spcBef>
                <a:spcPts val="0"/>
              </a:spcBef>
              <a:spcAft>
                <a:spcPts val="0"/>
              </a:spcAft>
              <a:buSzPts val="3100"/>
              <a:buNone/>
              <a:defRPr/>
            </a:lvl5pPr>
            <a:lvl6pPr lvl="5" algn="l">
              <a:lnSpc>
                <a:spcPct val="90000"/>
              </a:lnSpc>
              <a:spcBef>
                <a:spcPts val="0"/>
              </a:spcBef>
              <a:spcAft>
                <a:spcPts val="0"/>
              </a:spcAft>
              <a:buSzPts val="3100"/>
              <a:buNone/>
              <a:defRPr/>
            </a:lvl6pPr>
            <a:lvl7pPr lvl="6" algn="l">
              <a:lnSpc>
                <a:spcPct val="90000"/>
              </a:lnSpc>
              <a:spcBef>
                <a:spcPts val="0"/>
              </a:spcBef>
              <a:spcAft>
                <a:spcPts val="0"/>
              </a:spcAft>
              <a:buSzPts val="3100"/>
              <a:buNone/>
              <a:defRPr/>
            </a:lvl7pPr>
            <a:lvl8pPr lvl="7" algn="l">
              <a:lnSpc>
                <a:spcPct val="90000"/>
              </a:lnSpc>
              <a:spcBef>
                <a:spcPts val="0"/>
              </a:spcBef>
              <a:spcAft>
                <a:spcPts val="0"/>
              </a:spcAft>
              <a:buSzPts val="3100"/>
              <a:buNone/>
              <a:defRPr/>
            </a:lvl8pPr>
            <a:lvl9pPr lvl="8" algn="l">
              <a:lnSpc>
                <a:spcPct val="90000"/>
              </a:lnSpc>
              <a:spcBef>
                <a:spcPts val="0"/>
              </a:spcBef>
              <a:spcAft>
                <a:spcPts val="0"/>
              </a:spcAft>
              <a:buSzPts val="31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spTree>
      <p:nvGrpSpPr>
        <p:cNvPr id="761" name="Shape 761"/>
        <p:cNvGrpSpPr/>
        <p:nvPr/>
      </p:nvGrpSpPr>
      <p:grpSpPr>
        <a:xfrm>
          <a:off x="0" y="0"/>
          <a:ext cx="0" cy="0"/>
          <a:chOff x="0" y="0"/>
          <a:chExt cx="0" cy="0"/>
        </a:xfrm>
      </p:grpSpPr>
      <p:grpSp>
        <p:nvGrpSpPr>
          <p:cNvPr id="762" name="Google Shape;762;p71"/>
          <p:cNvGrpSpPr/>
          <p:nvPr/>
        </p:nvGrpSpPr>
        <p:grpSpPr>
          <a:xfrm>
            <a:off x="1" y="2054149"/>
            <a:ext cx="12192107" cy="6807179"/>
            <a:chOff x="0" y="3540000"/>
            <a:chExt cx="2871975" cy="1603500"/>
          </a:xfrm>
        </p:grpSpPr>
        <p:sp>
          <p:nvSpPr>
            <p:cNvPr id="763" name="Google Shape;763;p71"/>
            <p:cNvSpPr/>
            <p:nvPr/>
          </p:nvSpPr>
          <p:spPr>
            <a:xfrm>
              <a:off x="0" y="4078550"/>
              <a:ext cx="2871975" cy="1064950"/>
            </a:xfrm>
            <a:custGeom>
              <a:rect b="b" l="l" r="r" t="t"/>
              <a:pathLst>
                <a:path extrusionOk="0" h="42598" w="114879">
                  <a:moveTo>
                    <a:pt x="61209" y="12852"/>
                  </a:moveTo>
                  <a:cubicBezTo>
                    <a:pt x="61220" y="12863"/>
                    <a:pt x="61220" y="12870"/>
                    <a:pt x="61218" y="12870"/>
                  </a:cubicBezTo>
                  <a:cubicBezTo>
                    <a:pt x="61215" y="12870"/>
                    <a:pt x="61211" y="12865"/>
                    <a:pt x="61209" y="12852"/>
                  </a:cubicBezTo>
                  <a:close/>
                  <a:moveTo>
                    <a:pt x="45649" y="0"/>
                  </a:moveTo>
                  <a:cubicBezTo>
                    <a:pt x="45299" y="0"/>
                    <a:pt x="45128" y="308"/>
                    <a:pt x="45128" y="308"/>
                  </a:cubicBezTo>
                  <a:cubicBezTo>
                    <a:pt x="45128" y="308"/>
                    <a:pt x="44551" y="87"/>
                    <a:pt x="44093" y="87"/>
                  </a:cubicBezTo>
                  <a:cubicBezTo>
                    <a:pt x="43677" y="87"/>
                    <a:pt x="43359" y="269"/>
                    <a:pt x="43656" y="963"/>
                  </a:cubicBezTo>
                  <a:cubicBezTo>
                    <a:pt x="43508" y="938"/>
                    <a:pt x="43382" y="926"/>
                    <a:pt x="43275" y="926"/>
                  </a:cubicBezTo>
                  <a:cubicBezTo>
                    <a:pt x="42262" y="926"/>
                    <a:pt x="42996" y="1983"/>
                    <a:pt x="43273" y="2489"/>
                  </a:cubicBezTo>
                  <a:cubicBezTo>
                    <a:pt x="42634" y="2588"/>
                    <a:pt x="41209" y="2739"/>
                    <a:pt x="42203" y="3627"/>
                  </a:cubicBezTo>
                  <a:cubicBezTo>
                    <a:pt x="42150" y="3657"/>
                    <a:pt x="42099" y="3669"/>
                    <a:pt x="42048" y="3669"/>
                  </a:cubicBezTo>
                  <a:cubicBezTo>
                    <a:pt x="41824" y="3669"/>
                    <a:pt x="41588" y="3437"/>
                    <a:pt x="41076" y="3437"/>
                  </a:cubicBezTo>
                  <a:cubicBezTo>
                    <a:pt x="40983" y="3437"/>
                    <a:pt x="40881" y="3444"/>
                    <a:pt x="40768" y="3463"/>
                  </a:cubicBezTo>
                  <a:cubicBezTo>
                    <a:pt x="41165" y="2902"/>
                    <a:pt x="40812" y="2756"/>
                    <a:pt x="40338" y="2756"/>
                  </a:cubicBezTo>
                  <a:cubicBezTo>
                    <a:pt x="39826" y="2756"/>
                    <a:pt x="39172" y="2927"/>
                    <a:pt x="39172" y="2927"/>
                  </a:cubicBezTo>
                  <a:cubicBezTo>
                    <a:pt x="39172" y="2927"/>
                    <a:pt x="38480" y="1848"/>
                    <a:pt x="37749" y="1848"/>
                  </a:cubicBezTo>
                  <a:cubicBezTo>
                    <a:pt x="37447" y="1848"/>
                    <a:pt x="37139" y="2031"/>
                    <a:pt x="36869" y="2551"/>
                  </a:cubicBezTo>
                  <a:cubicBezTo>
                    <a:pt x="36683" y="2416"/>
                    <a:pt x="36479" y="2358"/>
                    <a:pt x="36287" y="2358"/>
                  </a:cubicBezTo>
                  <a:cubicBezTo>
                    <a:pt x="35648" y="2358"/>
                    <a:pt x="35132" y="2994"/>
                    <a:pt x="35790" y="3556"/>
                  </a:cubicBezTo>
                  <a:cubicBezTo>
                    <a:pt x="35297" y="3570"/>
                    <a:pt x="33318" y="3977"/>
                    <a:pt x="34785" y="4417"/>
                  </a:cubicBezTo>
                  <a:cubicBezTo>
                    <a:pt x="34748" y="4415"/>
                    <a:pt x="34711" y="4414"/>
                    <a:pt x="34676" y="4414"/>
                  </a:cubicBezTo>
                  <a:cubicBezTo>
                    <a:pt x="33447" y="4414"/>
                    <a:pt x="33958" y="5625"/>
                    <a:pt x="34723" y="6003"/>
                  </a:cubicBezTo>
                  <a:cubicBezTo>
                    <a:pt x="34718" y="6003"/>
                    <a:pt x="34712" y="6003"/>
                    <a:pt x="34707" y="6003"/>
                  </a:cubicBezTo>
                  <a:cubicBezTo>
                    <a:pt x="34092" y="6003"/>
                    <a:pt x="32188" y="6241"/>
                    <a:pt x="32817" y="7166"/>
                  </a:cubicBezTo>
                  <a:cubicBezTo>
                    <a:pt x="32450" y="7252"/>
                    <a:pt x="30143" y="7619"/>
                    <a:pt x="31428" y="8236"/>
                  </a:cubicBezTo>
                  <a:cubicBezTo>
                    <a:pt x="31396" y="8232"/>
                    <a:pt x="31362" y="8230"/>
                    <a:pt x="31327" y="8230"/>
                  </a:cubicBezTo>
                  <a:cubicBezTo>
                    <a:pt x="30669" y="8230"/>
                    <a:pt x="29554" y="8979"/>
                    <a:pt x="30526" y="9321"/>
                  </a:cubicBezTo>
                  <a:cubicBezTo>
                    <a:pt x="30119" y="9421"/>
                    <a:pt x="30111" y="9640"/>
                    <a:pt x="29946" y="9922"/>
                  </a:cubicBezTo>
                  <a:cubicBezTo>
                    <a:pt x="30223" y="9946"/>
                    <a:pt x="30496" y="10087"/>
                    <a:pt x="30787" y="10087"/>
                  </a:cubicBezTo>
                  <a:cubicBezTo>
                    <a:pt x="30821" y="10087"/>
                    <a:pt x="30856" y="10085"/>
                    <a:pt x="30891" y="10081"/>
                  </a:cubicBezTo>
                  <a:lnTo>
                    <a:pt x="30891" y="10081"/>
                  </a:lnTo>
                  <a:cubicBezTo>
                    <a:pt x="30390" y="10475"/>
                    <a:pt x="30421" y="11096"/>
                    <a:pt x="30984" y="11351"/>
                  </a:cubicBezTo>
                  <a:cubicBezTo>
                    <a:pt x="30597" y="11501"/>
                    <a:pt x="30642" y="12068"/>
                    <a:pt x="30678" y="12098"/>
                  </a:cubicBezTo>
                  <a:cubicBezTo>
                    <a:pt x="30547" y="12062"/>
                    <a:pt x="30412" y="12042"/>
                    <a:pt x="30279" y="12042"/>
                  </a:cubicBezTo>
                  <a:cubicBezTo>
                    <a:pt x="29924" y="12042"/>
                    <a:pt x="29586" y="12181"/>
                    <a:pt x="29395" y="12499"/>
                  </a:cubicBezTo>
                  <a:cubicBezTo>
                    <a:pt x="29247" y="12368"/>
                    <a:pt x="29104" y="12308"/>
                    <a:pt x="28971" y="12308"/>
                  </a:cubicBezTo>
                  <a:cubicBezTo>
                    <a:pt x="28716" y="12308"/>
                    <a:pt x="28495" y="12527"/>
                    <a:pt x="28330" y="12889"/>
                  </a:cubicBezTo>
                  <a:cubicBezTo>
                    <a:pt x="28387" y="12399"/>
                    <a:pt x="28198" y="11977"/>
                    <a:pt x="27800" y="11977"/>
                  </a:cubicBezTo>
                  <a:cubicBezTo>
                    <a:pt x="27709" y="11977"/>
                    <a:pt x="27607" y="11999"/>
                    <a:pt x="27494" y="12049"/>
                  </a:cubicBezTo>
                  <a:cubicBezTo>
                    <a:pt x="27434" y="11712"/>
                    <a:pt x="27093" y="11440"/>
                    <a:pt x="26833" y="11440"/>
                  </a:cubicBezTo>
                  <a:cubicBezTo>
                    <a:pt x="26682" y="11440"/>
                    <a:pt x="26559" y="11531"/>
                    <a:pt x="26534" y="11755"/>
                  </a:cubicBezTo>
                  <a:cubicBezTo>
                    <a:pt x="26502" y="11751"/>
                    <a:pt x="26470" y="11749"/>
                    <a:pt x="26438" y="11749"/>
                  </a:cubicBezTo>
                  <a:cubicBezTo>
                    <a:pt x="25756" y="11749"/>
                    <a:pt x="25212" y="12646"/>
                    <a:pt x="26086" y="12912"/>
                  </a:cubicBezTo>
                  <a:cubicBezTo>
                    <a:pt x="25507" y="13286"/>
                    <a:pt x="24991" y="13880"/>
                    <a:pt x="24872" y="14565"/>
                  </a:cubicBezTo>
                  <a:cubicBezTo>
                    <a:pt x="24553" y="14731"/>
                    <a:pt x="24228" y="14952"/>
                    <a:pt x="23897" y="15105"/>
                  </a:cubicBezTo>
                  <a:cubicBezTo>
                    <a:pt x="24219" y="14636"/>
                    <a:pt x="23985" y="14188"/>
                    <a:pt x="23541" y="14188"/>
                  </a:cubicBezTo>
                  <a:cubicBezTo>
                    <a:pt x="23438" y="14188"/>
                    <a:pt x="23325" y="14212"/>
                    <a:pt x="23205" y="14265"/>
                  </a:cubicBezTo>
                  <a:cubicBezTo>
                    <a:pt x="22978" y="13868"/>
                    <a:pt x="22570" y="13648"/>
                    <a:pt x="22120" y="13648"/>
                  </a:cubicBezTo>
                  <a:cubicBezTo>
                    <a:pt x="22103" y="13648"/>
                    <a:pt x="22086" y="13649"/>
                    <a:pt x="22069" y="13649"/>
                  </a:cubicBezTo>
                  <a:cubicBezTo>
                    <a:pt x="22429" y="13041"/>
                    <a:pt x="22343" y="12496"/>
                    <a:pt x="21727" y="12496"/>
                  </a:cubicBezTo>
                  <a:cubicBezTo>
                    <a:pt x="21606" y="12496"/>
                    <a:pt x="21465" y="12517"/>
                    <a:pt x="21304" y="12562"/>
                  </a:cubicBezTo>
                  <a:cubicBezTo>
                    <a:pt x="21406" y="12094"/>
                    <a:pt x="21500" y="11366"/>
                    <a:pt x="21024" y="11366"/>
                  </a:cubicBezTo>
                  <a:cubicBezTo>
                    <a:pt x="20940" y="11366"/>
                    <a:pt x="20839" y="11388"/>
                    <a:pt x="20717" y="11439"/>
                  </a:cubicBezTo>
                  <a:cubicBezTo>
                    <a:pt x="21052" y="10881"/>
                    <a:pt x="21230" y="9814"/>
                    <a:pt x="20411" y="9814"/>
                  </a:cubicBezTo>
                  <a:cubicBezTo>
                    <a:pt x="20358" y="9814"/>
                    <a:pt x="20301" y="9819"/>
                    <a:pt x="20239" y="9828"/>
                  </a:cubicBezTo>
                  <a:cubicBezTo>
                    <a:pt x="20364" y="9189"/>
                    <a:pt x="20101" y="8676"/>
                    <a:pt x="19458" y="8676"/>
                  </a:cubicBezTo>
                  <a:cubicBezTo>
                    <a:pt x="19414" y="8676"/>
                    <a:pt x="19369" y="8678"/>
                    <a:pt x="19321" y="8683"/>
                  </a:cubicBezTo>
                  <a:cubicBezTo>
                    <a:pt x="19488" y="8164"/>
                    <a:pt x="19213" y="7414"/>
                    <a:pt x="18657" y="7414"/>
                  </a:cubicBezTo>
                  <a:cubicBezTo>
                    <a:pt x="18597" y="7414"/>
                    <a:pt x="18534" y="7422"/>
                    <a:pt x="18468" y="7441"/>
                  </a:cubicBezTo>
                  <a:cubicBezTo>
                    <a:pt x="18361" y="7209"/>
                    <a:pt x="18208" y="7114"/>
                    <a:pt x="18051" y="7114"/>
                  </a:cubicBezTo>
                  <a:cubicBezTo>
                    <a:pt x="17735" y="7114"/>
                    <a:pt x="17402" y="7498"/>
                    <a:pt x="17393" y="7917"/>
                  </a:cubicBezTo>
                  <a:cubicBezTo>
                    <a:pt x="17302" y="7904"/>
                    <a:pt x="17213" y="7898"/>
                    <a:pt x="17127" y="7898"/>
                  </a:cubicBezTo>
                  <a:cubicBezTo>
                    <a:pt x="16467" y="7898"/>
                    <a:pt x="15983" y="8275"/>
                    <a:pt x="15939" y="8989"/>
                  </a:cubicBezTo>
                  <a:cubicBezTo>
                    <a:pt x="15737" y="8914"/>
                    <a:pt x="15498" y="8871"/>
                    <a:pt x="15258" y="8871"/>
                  </a:cubicBezTo>
                  <a:cubicBezTo>
                    <a:pt x="14708" y="8871"/>
                    <a:pt x="14156" y="9097"/>
                    <a:pt x="14060" y="9679"/>
                  </a:cubicBezTo>
                  <a:lnTo>
                    <a:pt x="14060" y="9679"/>
                  </a:lnTo>
                  <a:cubicBezTo>
                    <a:pt x="14065" y="9647"/>
                    <a:pt x="14092" y="9381"/>
                    <a:pt x="14114" y="9319"/>
                  </a:cubicBezTo>
                  <a:cubicBezTo>
                    <a:pt x="13963" y="9246"/>
                    <a:pt x="13838" y="9215"/>
                    <a:pt x="13732" y="9215"/>
                  </a:cubicBezTo>
                  <a:cubicBezTo>
                    <a:pt x="13217" y="9215"/>
                    <a:pt x="13152" y="9949"/>
                    <a:pt x="12675" y="10149"/>
                  </a:cubicBezTo>
                  <a:cubicBezTo>
                    <a:pt x="12506" y="10220"/>
                    <a:pt x="12304" y="10242"/>
                    <a:pt x="12081" y="10242"/>
                  </a:cubicBezTo>
                  <a:cubicBezTo>
                    <a:pt x="11712" y="10242"/>
                    <a:pt x="11287" y="10181"/>
                    <a:pt x="10868" y="10181"/>
                  </a:cubicBezTo>
                  <a:cubicBezTo>
                    <a:pt x="10543" y="10181"/>
                    <a:pt x="10222" y="10217"/>
                    <a:pt x="9933" y="10347"/>
                  </a:cubicBezTo>
                  <a:cubicBezTo>
                    <a:pt x="9874" y="9843"/>
                    <a:pt x="9501" y="9269"/>
                    <a:pt x="9003" y="9269"/>
                  </a:cubicBezTo>
                  <a:cubicBezTo>
                    <a:pt x="8937" y="9269"/>
                    <a:pt x="8869" y="9279"/>
                    <a:pt x="8799" y="9301"/>
                  </a:cubicBezTo>
                  <a:cubicBezTo>
                    <a:pt x="8553" y="8823"/>
                    <a:pt x="8098" y="8307"/>
                    <a:pt x="7568" y="8246"/>
                  </a:cubicBezTo>
                  <a:lnTo>
                    <a:pt x="7568" y="8246"/>
                  </a:lnTo>
                  <a:cubicBezTo>
                    <a:pt x="7574" y="8351"/>
                    <a:pt x="7564" y="8481"/>
                    <a:pt x="7561" y="8591"/>
                  </a:cubicBezTo>
                  <a:cubicBezTo>
                    <a:pt x="7364" y="8190"/>
                    <a:pt x="6747" y="7803"/>
                    <a:pt x="6309" y="7803"/>
                  </a:cubicBezTo>
                  <a:cubicBezTo>
                    <a:pt x="6000" y="7803"/>
                    <a:pt x="5781" y="7997"/>
                    <a:pt x="5864" y="8517"/>
                  </a:cubicBezTo>
                  <a:cubicBezTo>
                    <a:pt x="5787" y="8486"/>
                    <a:pt x="5728" y="8386"/>
                    <a:pt x="5648" y="8378"/>
                  </a:cubicBezTo>
                  <a:cubicBezTo>
                    <a:pt x="5348" y="8646"/>
                    <a:pt x="5273" y="8990"/>
                    <a:pt x="5491" y="9287"/>
                  </a:cubicBezTo>
                  <a:cubicBezTo>
                    <a:pt x="4775" y="9440"/>
                    <a:pt x="4277" y="10074"/>
                    <a:pt x="4955" y="10593"/>
                  </a:cubicBezTo>
                  <a:cubicBezTo>
                    <a:pt x="4858" y="10570"/>
                    <a:pt x="4767" y="10559"/>
                    <a:pt x="4683" y="10559"/>
                  </a:cubicBezTo>
                  <a:cubicBezTo>
                    <a:pt x="4212" y="10559"/>
                    <a:pt x="3969" y="10903"/>
                    <a:pt x="4192" y="11429"/>
                  </a:cubicBezTo>
                  <a:cubicBezTo>
                    <a:pt x="3452" y="11639"/>
                    <a:pt x="2348" y="11318"/>
                    <a:pt x="2509" y="12504"/>
                  </a:cubicBezTo>
                  <a:cubicBezTo>
                    <a:pt x="2277" y="12428"/>
                    <a:pt x="1863" y="12325"/>
                    <a:pt x="1512" y="12325"/>
                  </a:cubicBezTo>
                  <a:cubicBezTo>
                    <a:pt x="1137" y="12325"/>
                    <a:pt x="833" y="12443"/>
                    <a:pt x="899" y="12840"/>
                  </a:cubicBezTo>
                  <a:lnTo>
                    <a:pt x="899" y="12840"/>
                  </a:lnTo>
                  <a:cubicBezTo>
                    <a:pt x="739" y="12676"/>
                    <a:pt x="568" y="12592"/>
                    <a:pt x="395" y="12592"/>
                  </a:cubicBezTo>
                  <a:cubicBezTo>
                    <a:pt x="263" y="12592"/>
                    <a:pt x="130" y="12641"/>
                    <a:pt x="0" y="12743"/>
                  </a:cubicBezTo>
                  <a:lnTo>
                    <a:pt x="0" y="42597"/>
                  </a:lnTo>
                  <a:lnTo>
                    <a:pt x="114878" y="42597"/>
                  </a:lnTo>
                  <a:lnTo>
                    <a:pt x="114878" y="3572"/>
                  </a:lnTo>
                  <a:cubicBezTo>
                    <a:pt x="114313" y="3138"/>
                    <a:pt x="113920" y="2548"/>
                    <a:pt x="113197" y="2362"/>
                  </a:cubicBezTo>
                  <a:cubicBezTo>
                    <a:pt x="113106" y="2339"/>
                    <a:pt x="113021" y="2329"/>
                    <a:pt x="112941" y="2329"/>
                  </a:cubicBezTo>
                  <a:cubicBezTo>
                    <a:pt x="112443" y="2329"/>
                    <a:pt x="112143" y="2722"/>
                    <a:pt x="111852" y="2722"/>
                  </a:cubicBezTo>
                  <a:cubicBezTo>
                    <a:pt x="111843" y="2722"/>
                    <a:pt x="111835" y="2722"/>
                    <a:pt x="111827" y="2721"/>
                  </a:cubicBezTo>
                  <a:cubicBezTo>
                    <a:pt x="111287" y="2680"/>
                    <a:pt x="110610" y="1789"/>
                    <a:pt x="109996" y="1789"/>
                  </a:cubicBezTo>
                  <a:cubicBezTo>
                    <a:pt x="109782" y="1789"/>
                    <a:pt x="109576" y="1897"/>
                    <a:pt x="109386" y="2188"/>
                  </a:cubicBezTo>
                  <a:cubicBezTo>
                    <a:pt x="109022" y="1790"/>
                    <a:pt x="108487" y="1418"/>
                    <a:pt x="107964" y="1418"/>
                  </a:cubicBezTo>
                  <a:cubicBezTo>
                    <a:pt x="107777" y="1418"/>
                    <a:pt x="107592" y="1466"/>
                    <a:pt x="107416" y="1577"/>
                  </a:cubicBezTo>
                  <a:cubicBezTo>
                    <a:pt x="107229" y="1166"/>
                    <a:pt x="106977" y="492"/>
                    <a:pt x="106557" y="263"/>
                  </a:cubicBezTo>
                  <a:cubicBezTo>
                    <a:pt x="106389" y="170"/>
                    <a:pt x="106264" y="137"/>
                    <a:pt x="106160" y="137"/>
                  </a:cubicBezTo>
                  <a:cubicBezTo>
                    <a:pt x="105920" y="137"/>
                    <a:pt x="105793" y="311"/>
                    <a:pt x="105501" y="311"/>
                  </a:cubicBezTo>
                  <a:cubicBezTo>
                    <a:pt x="105479" y="311"/>
                    <a:pt x="105455" y="310"/>
                    <a:pt x="105430" y="308"/>
                  </a:cubicBezTo>
                  <a:cubicBezTo>
                    <a:pt x="105149" y="282"/>
                    <a:pt x="104600" y="69"/>
                    <a:pt x="104220" y="69"/>
                  </a:cubicBezTo>
                  <a:cubicBezTo>
                    <a:pt x="103863" y="69"/>
                    <a:pt x="103656" y="256"/>
                    <a:pt x="103958" y="963"/>
                  </a:cubicBezTo>
                  <a:cubicBezTo>
                    <a:pt x="103810" y="938"/>
                    <a:pt x="103684" y="926"/>
                    <a:pt x="103577" y="926"/>
                  </a:cubicBezTo>
                  <a:cubicBezTo>
                    <a:pt x="102563" y="926"/>
                    <a:pt x="103297" y="1983"/>
                    <a:pt x="103574" y="2489"/>
                  </a:cubicBezTo>
                  <a:cubicBezTo>
                    <a:pt x="102936" y="2588"/>
                    <a:pt x="101510" y="2739"/>
                    <a:pt x="102504" y="3627"/>
                  </a:cubicBezTo>
                  <a:cubicBezTo>
                    <a:pt x="102451" y="3657"/>
                    <a:pt x="102400" y="3669"/>
                    <a:pt x="102349" y="3669"/>
                  </a:cubicBezTo>
                  <a:cubicBezTo>
                    <a:pt x="102126" y="3669"/>
                    <a:pt x="101890" y="3437"/>
                    <a:pt x="101378" y="3437"/>
                  </a:cubicBezTo>
                  <a:cubicBezTo>
                    <a:pt x="101285" y="3437"/>
                    <a:pt x="101183" y="3444"/>
                    <a:pt x="101070" y="3463"/>
                  </a:cubicBezTo>
                  <a:cubicBezTo>
                    <a:pt x="101896" y="2296"/>
                    <a:pt x="100126" y="2615"/>
                    <a:pt x="99687" y="2506"/>
                  </a:cubicBezTo>
                  <a:cubicBezTo>
                    <a:pt x="99287" y="2406"/>
                    <a:pt x="98437" y="1776"/>
                    <a:pt x="97832" y="1776"/>
                  </a:cubicBezTo>
                  <a:cubicBezTo>
                    <a:pt x="97498" y="1776"/>
                    <a:pt x="97238" y="1969"/>
                    <a:pt x="97172" y="2551"/>
                  </a:cubicBezTo>
                  <a:cubicBezTo>
                    <a:pt x="96985" y="2416"/>
                    <a:pt x="96781" y="2358"/>
                    <a:pt x="96589" y="2358"/>
                  </a:cubicBezTo>
                  <a:cubicBezTo>
                    <a:pt x="95950" y="2358"/>
                    <a:pt x="95435" y="2994"/>
                    <a:pt x="96093" y="3556"/>
                  </a:cubicBezTo>
                  <a:cubicBezTo>
                    <a:pt x="95599" y="3570"/>
                    <a:pt x="93620" y="3976"/>
                    <a:pt x="95087" y="4417"/>
                  </a:cubicBezTo>
                  <a:cubicBezTo>
                    <a:pt x="95050" y="4415"/>
                    <a:pt x="95014" y="4414"/>
                    <a:pt x="94979" y="4414"/>
                  </a:cubicBezTo>
                  <a:cubicBezTo>
                    <a:pt x="93749" y="4414"/>
                    <a:pt x="94260" y="5625"/>
                    <a:pt x="95025" y="6003"/>
                  </a:cubicBezTo>
                  <a:cubicBezTo>
                    <a:pt x="95020" y="6003"/>
                    <a:pt x="95014" y="6003"/>
                    <a:pt x="95009" y="6003"/>
                  </a:cubicBezTo>
                  <a:cubicBezTo>
                    <a:pt x="94393" y="6003"/>
                    <a:pt x="92490" y="6241"/>
                    <a:pt x="93120" y="7166"/>
                  </a:cubicBezTo>
                  <a:cubicBezTo>
                    <a:pt x="92751" y="7252"/>
                    <a:pt x="90446" y="7619"/>
                    <a:pt x="91729" y="8236"/>
                  </a:cubicBezTo>
                  <a:cubicBezTo>
                    <a:pt x="91697" y="8232"/>
                    <a:pt x="91663" y="8230"/>
                    <a:pt x="91628" y="8230"/>
                  </a:cubicBezTo>
                  <a:cubicBezTo>
                    <a:pt x="90970" y="8230"/>
                    <a:pt x="89857" y="8979"/>
                    <a:pt x="90827" y="9321"/>
                  </a:cubicBezTo>
                  <a:cubicBezTo>
                    <a:pt x="90422" y="9421"/>
                    <a:pt x="90413" y="9640"/>
                    <a:pt x="90249" y="9922"/>
                  </a:cubicBezTo>
                  <a:cubicBezTo>
                    <a:pt x="90524" y="9946"/>
                    <a:pt x="90798" y="10087"/>
                    <a:pt x="91089" y="10087"/>
                  </a:cubicBezTo>
                  <a:cubicBezTo>
                    <a:pt x="91123" y="10087"/>
                    <a:pt x="91158" y="10085"/>
                    <a:pt x="91193" y="10081"/>
                  </a:cubicBezTo>
                  <a:lnTo>
                    <a:pt x="91193" y="10081"/>
                  </a:lnTo>
                  <a:cubicBezTo>
                    <a:pt x="90691" y="10475"/>
                    <a:pt x="90722" y="11096"/>
                    <a:pt x="91286" y="11351"/>
                  </a:cubicBezTo>
                  <a:cubicBezTo>
                    <a:pt x="90898" y="11501"/>
                    <a:pt x="90939" y="11705"/>
                    <a:pt x="90767" y="11985"/>
                  </a:cubicBezTo>
                  <a:cubicBezTo>
                    <a:pt x="90823" y="12009"/>
                    <a:pt x="90945" y="12068"/>
                    <a:pt x="90980" y="12098"/>
                  </a:cubicBezTo>
                  <a:cubicBezTo>
                    <a:pt x="90849" y="12062"/>
                    <a:pt x="90714" y="12042"/>
                    <a:pt x="90582" y="12042"/>
                  </a:cubicBezTo>
                  <a:cubicBezTo>
                    <a:pt x="90356" y="12042"/>
                    <a:pt x="90139" y="12098"/>
                    <a:pt x="89960" y="12220"/>
                  </a:cubicBezTo>
                  <a:lnTo>
                    <a:pt x="89960" y="12220"/>
                  </a:lnTo>
                  <a:cubicBezTo>
                    <a:pt x="89957" y="12219"/>
                    <a:pt x="89953" y="12219"/>
                    <a:pt x="89949" y="12219"/>
                  </a:cubicBezTo>
                  <a:cubicBezTo>
                    <a:pt x="89422" y="12219"/>
                    <a:pt x="89052" y="12632"/>
                    <a:pt x="88632" y="12889"/>
                  </a:cubicBezTo>
                  <a:cubicBezTo>
                    <a:pt x="88689" y="12399"/>
                    <a:pt x="88500" y="11977"/>
                    <a:pt x="88103" y="11977"/>
                  </a:cubicBezTo>
                  <a:cubicBezTo>
                    <a:pt x="88011" y="11977"/>
                    <a:pt x="87909" y="11999"/>
                    <a:pt x="87796" y="12049"/>
                  </a:cubicBezTo>
                  <a:cubicBezTo>
                    <a:pt x="87737" y="11712"/>
                    <a:pt x="87395" y="11440"/>
                    <a:pt x="87135" y="11440"/>
                  </a:cubicBezTo>
                  <a:cubicBezTo>
                    <a:pt x="86984" y="11440"/>
                    <a:pt x="86861" y="11531"/>
                    <a:pt x="86836" y="11755"/>
                  </a:cubicBezTo>
                  <a:cubicBezTo>
                    <a:pt x="86804" y="11751"/>
                    <a:pt x="86772" y="11749"/>
                    <a:pt x="86740" y="11749"/>
                  </a:cubicBezTo>
                  <a:cubicBezTo>
                    <a:pt x="86058" y="11749"/>
                    <a:pt x="85514" y="12646"/>
                    <a:pt x="86388" y="12912"/>
                  </a:cubicBezTo>
                  <a:cubicBezTo>
                    <a:pt x="85810" y="13286"/>
                    <a:pt x="85293" y="13880"/>
                    <a:pt x="85174" y="14565"/>
                  </a:cubicBezTo>
                  <a:cubicBezTo>
                    <a:pt x="84855" y="14731"/>
                    <a:pt x="84531" y="14952"/>
                    <a:pt x="84199" y="15105"/>
                  </a:cubicBezTo>
                  <a:lnTo>
                    <a:pt x="84199" y="15105"/>
                  </a:lnTo>
                  <a:cubicBezTo>
                    <a:pt x="84522" y="14636"/>
                    <a:pt x="84287" y="14188"/>
                    <a:pt x="83842" y="14188"/>
                  </a:cubicBezTo>
                  <a:cubicBezTo>
                    <a:pt x="83740" y="14188"/>
                    <a:pt x="83626" y="14212"/>
                    <a:pt x="83506" y="14265"/>
                  </a:cubicBezTo>
                  <a:cubicBezTo>
                    <a:pt x="83280" y="13868"/>
                    <a:pt x="82873" y="13648"/>
                    <a:pt x="82422" y="13648"/>
                  </a:cubicBezTo>
                  <a:cubicBezTo>
                    <a:pt x="82405" y="13648"/>
                    <a:pt x="82388" y="13649"/>
                    <a:pt x="82371" y="13649"/>
                  </a:cubicBezTo>
                  <a:cubicBezTo>
                    <a:pt x="82730" y="13041"/>
                    <a:pt x="82645" y="12496"/>
                    <a:pt x="82029" y="12496"/>
                  </a:cubicBezTo>
                  <a:cubicBezTo>
                    <a:pt x="81908" y="12496"/>
                    <a:pt x="81768" y="12517"/>
                    <a:pt x="81606" y="12562"/>
                  </a:cubicBezTo>
                  <a:cubicBezTo>
                    <a:pt x="81708" y="12094"/>
                    <a:pt x="81802" y="11366"/>
                    <a:pt x="81326" y="11366"/>
                  </a:cubicBezTo>
                  <a:cubicBezTo>
                    <a:pt x="81242" y="11366"/>
                    <a:pt x="81141" y="11388"/>
                    <a:pt x="81019" y="11439"/>
                  </a:cubicBezTo>
                  <a:cubicBezTo>
                    <a:pt x="81354" y="10881"/>
                    <a:pt x="81532" y="9814"/>
                    <a:pt x="80713" y="9814"/>
                  </a:cubicBezTo>
                  <a:cubicBezTo>
                    <a:pt x="80660" y="9814"/>
                    <a:pt x="80603" y="9819"/>
                    <a:pt x="80541" y="9828"/>
                  </a:cubicBezTo>
                  <a:cubicBezTo>
                    <a:pt x="80666" y="9189"/>
                    <a:pt x="80403" y="8676"/>
                    <a:pt x="79760" y="8676"/>
                  </a:cubicBezTo>
                  <a:cubicBezTo>
                    <a:pt x="79717" y="8676"/>
                    <a:pt x="79671" y="8678"/>
                    <a:pt x="79624" y="8683"/>
                  </a:cubicBezTo>
                  <a:cubicBezTo>
                    <a:pt x="79789" y="8163"/>
                    <a:pt x="79515" y="7414"/>
                    <a:pt x="78959" y="7414"/>
                  </a:cubicBezTo>
                  <a:cubicBezTo>
                    <a:pt x="78900" y="7414"/>
                    <a:pt x="78836" y="7422"/>
                    <a:pt x="78770" y="7441"/>
                  </a:cubicBezTo>
                  <a:cubicBezTo>
                    <a:pt x="78663" y="7209"/>
                    <a:pt x="78510" y="7114"/>
                    <a:pt x="78353" y="7114"/>
                  </a:cubicBezTo>
                  <a:cubicBezTo>
                    <a:pt x="78037" y="7114"/>
                    <a:pt x="77704" y="7498"/>
                    <a:pt x="77696" y="7917"/>
                  </a:cubicBezTo>
                  <a:cubicBezTo>
                    <a:pt x="77604" y="7904"/>
                    <a:pt x="77515" y="7898"/>
                    <a:pt x="77429" y="7898"/>
                  </a:cubicBezTo>
                  <a:cubicBezTo>
                    <a:pt x="76769" y="7898"/>
                    <a:pt x="76285" y="8275"/>
                    <a:pt x="76241" y="8989"/>
                  </a:cubicBezTo>
                  <a:cubicBezTo>
                    <a:pt x="76039" y="8914"/>
                    <a:pt x="75799" y="8871"/>
                    <a:pt x="75559" y="8871"/>
                  </a:cubicBezTo>
                  <a:cubicBezTo>
                    <a:pt x="75009" y="8871"/>
                    <a:pt x="74458" y="9097"/>
                    <a:pt x="74363" y="9679"/>
                  </a:cubicBezTo>
                  <a:lnTo>
                    <a:pt x="74363" y="9679"/>
                  </a:lnTo>
                  <a:cubicBezTo>
                    <a:pt x="74367" y="9648"/>
                    <a:pt x="74393" y="9381"/>
                    <a:pt x="74416" y="9319"/>
                  </a:cubicBezTo>
                  <a:cubicBezTo>
                    <a:pt x="74265" y="9246"/>
                    <a:pt x="74140" y="9215"/>
                    <a:pt x="74034" y="9215"/>
                  </a:cubicBezTo>
                  <a:cubicBezTo>
                    <a:pt x="73519" y="9215"/>
                    <a:pt x="73454" y="9949"/>
                    <a:pt x="72976" y="10149"/>
                  </a:cubicBezTo>
                  <a:cubicBezTo>
                    <a:pt x="72808" y="10219"/>
                    <a:pt x="72606" y="10241"/>
                    <a:pt x="72384" y="10241"/>
                  </a:cubicBezTo>
                  <a:cubicBezTo>
                    <a:pt x="72015" y="10241"/>
                    <a:pt x="71591" y="10180"/>
                    <a:pt x="71172" y="10180"/>
                  </a:cubicBezTo>
                  <a:cubicBezTo>
                    <a:pt x="70847" y="10180"/>
                    <a:pt x="70525" y="10217"/>
                    <a:pt x="70235" y="10347"/>
                  </a:cubicBezTo>
                  <a:cubicBezTo>
                    <a:pt x="70176" y="9843"/>
                    <a:pt x="69803" y="9269"/>
                    <a:pt x="69305" y="9269"/>
                  </a:cubicBezTo>
                  <a:cubicBezTo>
                    <a:pt x="69239" y="9269"/>
                    <a:pt x="69171" y="9279"/>
                    <a:pt x="69101" y="9301"/>
                  </a:cubicBezTo>
                  <a:cubicBezTo>
                    <a:pt x="68856" y="8823"/>
                    <a:pt x="68399" y="8307"/>
                    <a:pt x="67870" y="8246"/>
                  </a:cubicBezTo>
                  <a:lnTo>
                    <a:pt x="67870" y="8246"/>
                  </a:lnTo>
                  <a:cubicBezTo>
                    <a:pt x="67876" y="8351"/>
                    <a:pt x="67865" y="8481"/>
                    <a:pt x="67862" y="8591"/>
                  </a:cubicBezTo>
                  <a:cubicBezTo>
                    <a:pt x="67666" y="8190"/>
                    <a:pt x="67049" y="7803"/>
                    <a:pt x="66612" y="7803"/>
                  </a:cubicBezTo>
                  <a:cubicBezTo>
                    <a:pt x="66302" y="7803"/>
                    <a:pt x="66083" y="7997"/>
                    <a:pt x="66166" y="8517"/>
                  </a:cubicBezTo>
                  <a:cubicBezTo>
                    <a:pt x="66090" y="8486"/>
                    <a:pt x="66029" y="8386"/>
                    <a:pt x="65951" y="8378"/>
                  </a:cubicBezTo>
                  <a:cubicBezTo>
                    <a:pt x="65650" y="8646"/>
                    <a:pt x="65574" y="8990"/>
                    <a:pt x="65793" y="9287"/>
                  </a:cubicBezTo>
                  <a:cubicBezTo>
                    <a:pt x="65076" y="9440"/>
                    <a:pt x="64578" y="10074"/>
                    <a:pt x="65257" y="10593"/>
                  </a:cubicBezTo>
                  <a:cubicBezTo>
                    <a:pt x="65160" y="10570"/>
                    <a:pt x="65069" y="10559"/>
                    <a:pt x="64985" y="10559"/>
                  </a:cubicBezTo>
                  <a:cubicBezTo>
                    <a:pt x="64514" y="10559"/>
                    <a:pt x="64271" y="10903"/>
                    <a:pt x="64493" y="11429"/>
                  </a:cubicBezTo>
                  <a:cubicBezTo>
                    <a:pt x="63755" y="11639"/>
                    <a:pt x="62650" y="11318"/>
                    <a:pt x="62810" y="12504"/>
                  </a:cubicBezTo>
                  <a:cubicBezTo>
                    <a:pt x="62579" y="12428"/>
                    <a:pt x="62165" y="12325"/>
                    <a:pt x="61814" y="12325"/>
                  </a:cubicBezTo>
                  <a:cubicBezTo>
                    <a:pt x="61485" y="12325"/>
                    <a:pt x="61211" y="12416"/>
                    <a:pt x="61193" y="12706"/>
                  </a:cubicBezTo>
                  <a:lnTo>
                    <a:pt x="61193" y="12706"/>
                  </a:lnTo>
                  <a:cubicBezTo>
                    <a:pt x="61097" y="11939"/>
                    <a:pt x="60792" y="11467"/>
                    <a:pt x="60527" y="11467"/>
                  </a:cubicBezTo>
                  <a:cubicBezTo>
                    <a:pt x="60475" y="11467"/>
                    <a:pt x="60425" y="11485"/>
                    <a:pt x="60379" y="11521"/>
                  </a:cubicBezTo>
                  <a:cubicBezTo>
                    <a:pt x="61117" y="10788"/>
                    <a:pt x="60647" y="10275"/>
                    <a:pt x="60132" y="10275"/>
                  </a:cubicBezTo>
                  <a:cubicBezTo>
                    <a:pt x="59878" y="10275"/>
                    <a:pt x="59613" y="10399"/>
                    <a:pt x="59475" y="10682"/>
                  </a:cubicBezTo>
                  <a:lnTo>
                    <a:pt x="59475" y="10682"/>
                  </a:lnTo>
                  <a:cubicBezTo>
                    <a:pt x="59556" y="10068"/>
                    <a:pt x="59161" y="9727"/>
                    <a:pt x="58749" y="9727"/>
                  </a:cubicBezTo>
                  <a:cubicBezTo>
                    <a:pt x="58556" y="9727"/>
                    <a:pt x="58358" y="9803"/>
                    <a:pt x="58206" y="9961"/>
                  </a:cubicBezTo>
                  <a:lnTo>
                    <a:pt x="58206" y="9961"/>
                  </a:lnTo>
                  <a:cubicBezTo>
                    <a:pt x="58264" y="9482"/>
                    <a:pt x="57972" y="9213"/>
                    <a:pt x="57653" y="9213"/>
                  </a:cubicBezTo>
                  <a:cubicBezTo>
                    <a:pt x="57464" y="9213"/>
                    <a:pt x="57265" y="9309"/>
                    <a:pt x="57125" y="9513"/>
                  </a:cubicBezTo>
                  <a:lnTo>
                    <a:pt x="57125" y="9513"/>
                  </a:lnTo>
                  <a:cubicBezTo>
                    <a:pt x="57068" y="9318"/>
                    <a:pt x="56907" y="9201"/>
                    <a:pt x="56731" y="9158"/>
                  </a:cubicBezTo>
                  <a:lnTo>
                    <a:pt x="56731" y="9158"/>
                  </a:lnTo>
                  <a:cubicBezTo>
                    <a:pt x="57329" y="8347"/>
                    <a:pt x="57479" y="7347"/>
                    <a:pt x="56476" y="6923"/>
                  </a:cubicBezTo>
                  <a:cubicBezTo>
                    <a:pt x="57178" y="6681"/>
                    <a:pt x="57416" y="5328"/>
                    <a:pt x="56849" y="5328"/>
                  </a:cubicBezTo>
                  <a:cubicBezTo>
                    <a:pt x="56754" y="5328"/>
                    <a:pt x="56635" y="5367"/>
                    <a:pt x="56491" y="5456"/>
                  </a:cubicBezTo>
                  <a:cubicBezTo>
                    <a:pt x="57478" y="4689"/>
                    <a:pt x="57044" y="3976"/>
                    <a:pt x="56447" y="3976"/>
                  </a:cubicBezTo>
                  <a:cubicBezTo>
                    <a:pt x="56226" y="3976"/>
                    <a:pt x="55984" y="4073"/>
                    <a:pt x="55781" y="4300"/>
                  </a:cubicBezTo>
                  <a:lnTo>
                    <a:pt x="55781" y="4300"/>
                  </a:lnTo>
                  <a:cubicBezTo>
                    <a:pt x="56284" y="3553"/>
                    <a:pt x="55853" y="3016"/>
                    <a:pt x="55346" y="3016"/>
                  </a:cubicBezTo>
                  <a:cubicBezTo>
                    <a:pt x="55063" y="3016"/>
                    <a:pt x="54757" y="3183"/>
                    <a:pt x="54576" y="3572"/>
                  </a:cubicBezTo>
                  <a:cubicBezTo>
                    <a:pt x="54353" y="2830"/>
                    <a:pt x="53617" y="2549"/>
                    <a:pt x="52894" y="2362"/>
                  </a:cubicBezTo>
                  <a:cubicBezTo>
                    <a:pt x="52800" y="2338"/>
                    <a:pt x="52705" y="2327"/>
                    <a:pt x="52611" y="2327"/>
                  </a:cubicBezTo>
                  <a:cubicBezTo>
                    <a:pt x="52039" y="2327"/>
                    <a:pt x="51525" y="2721"/>
                    <a:pt x="51525" y="2721"/>
                  </a:cubicBezTo>
                  <a:cubicBezTo>
                    <a:pt x="51525" y="2721"/>
                    <a:pt x="51019" y="1727"/>
                    <a:pt x="50144" y="1727"/>
                  </a:cubicBezTo>
                  <a:cubicBezTo>
                    <a:pt x="49834" y="1727"/>
                    <a:pt x="49479" y="1852"/>
                    <a:pt x="49083" y="2188"/>
                  </a:cubicBezTo>
                  <a:cubicBezTo>
                    <a:pt x="48720" y="1790"/>
                    <a:pt x="48185" y="1418"/>
                    <a:pt x="47662" y="1418"/>
                  </a:cubicBezTo>
                  <a:cubicBezTo>
                    <a:pt x="47475" y="1418"/>
                    <a:pt x="47289" y="1466"/>
                    <a:pt x="47114" y="1577"/>
                  </a:cubicBezTo>
                  <a:cubicBezTo>
                    <a:pt x="46927" y="1166"/>
                    <a:pt x="46628" y="563"/>
                    <a:pt x="46256" y="263"/>
                  </a:cubicBezTo>
                  <a:cubicBezTo>
                    <a:pt x="46015" y="67"/>
                    <a:pt x="45812" y="0"/>
                    <a:pt x="45649"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64" name="Google Shape;764;p71"/>
            <p:cNvSpPr/>
            <p:nvPr/>
          </p:nvSpPr>
          <p:spPr>
            <a:xfrm>
              <a:off x="432650" y="3873200"/>
              <a:ext cx="361875" cy="678900"/>
            </a:xfrm>
            <a:custGeom>
              <a:rect b="b" l="l" r="r" t="t"/>
              <a:pathLst>
                <a:path extrusionOk="0" h="27156" w="14475">
                  <a:moveTo>
                    <a:pt x="6140" y="1"/>
                  </a:moveTo>
                  <a:cubicBezTo>
                    <a:pt x="6124" y="1"/>
                    <a:pt x="6116" y="1"/>
                    <a:pt x="6116" y="1"/>
                  </a:cubicBezTo>
                  <a:cubicBezTo>
                    <a:pt x="6341" y="1012"/>
                    <a:pt x="6846" y="2526"/>
                    <a:pt x="6846" y="2526"/>
                  </a:cubicBezTo>
                  <a:cubicBezTo>
                    <a:pt x="5881" y="2285"/>
                    <a:pt x="5042" y="2186"/>
                    <a:pt x="4315" y="2186"/>
                  </a:cubicBezTo>
                  <a:cubicBezTo>
                    <a:pt x="984" y="2186"/>
                    <a:pt x="1" y="4266"/>
                    <a:pt x="1" y="4266"/>
                  </a:cubicBezTo>
                  <a:cubicBezTo>
                    <a:pt x="1102" y="3995"/>
                    <a:pt x="2340" y="3906"/>
                    <a:pt x="3428" y="3896"/>
                  </a:cubicBezTo>
                  <a:cubicBezTo>
                    <a:pt x="3914" y="3553"/>
                    <a:pt x="4460" y="3280"/>
                    <a:pt x="4987" y="3054"/>
                  </a:cubicBezTo>
                  <a:cubicBezTo>
                    <a:pt x="4996" y="3050"/>
                    <a:pt x="5005" y="3048"/>
                    <a:pt x="5014" y="3048"/>
                  </a:cubicBezTo>
                  <a:cubicBezTo>
                    <a:pt x="5062" y="3048"/>
                    <a:pt x="5089" y="3111"/>
                    <a:pt x="5041" y="3146"/>
                  </a:cubicBezTo>
                  <a:cubicBezTo>
                    <a:pt x="4708" y="3400"/>
                    <a:pt x="4355" y="3641"/>
                    <a:pt x="4017" y="3897"/>
                  </a:cubicBezTo>
                  <a:cubicBezTo>
                    <a:pt x="5353" y="3918"/>
                    <a:pt x="6341" y="4042"/>
                    <a:pt x="6341" y="4042"/>
                  </a:cubicBezTo>
                  <a:cubicBezTo>
                    <a:pt x="1403" y="7127"/>
                    <a:pt x="2245" y="10325"/>
                    <a:pt x="2245" y="10325"/>
                  </a:cubicBezTo>
                  <a:cubicBezTo>
                    <a:pt x="3179" y="10097"/>
                    <a:pt x="4032" y="9276"/>
                    <a:pt x="4712" y="8382"/>
                  </a:cubicBezTo>
                  <a:cubicBezTo>
                    <a:pt x="4770" y="7816"/>
                    <a:pt x="4820" y="7249"/>
                    <a:pt x="4851" y="6675"/>
                  </a:cubicBezTo>
                  <a:cubicBezTo>
                    <a:pt x="4853" y="6644"/>
                    <a:pt x="4878" y="6628"/>
                    <a:pt x="4901" y="6628"/>
                  </a:cubicBezTo>
                  <a:cubicBezTo>
                    <a:pt x="4925" y="6628"/>
                    <a:pt x="4948" y="6644"/>
                    <a:pt x="4949" y="6675"/>
                  </a:cubicBezTo>
                  <a:cubicBezTo>
                    <a:pt x="4959" y="7100"/>
                    <a:pt x="4987" y="7542"/>
                    <a:pt x="5000" y="7986"/>
                  </a:cubicBezTo>
                  <a:cubicBezTo>
                    <a:pt x="5082" y="7867"/>
                    <a:pt x="5162" y="7749"/>
                    <a:pt x="5237" y="7633"/>
                  </a:cubicBezTo>
                  <a:cubicBezTo>
                    <a:pt x="5261" y="7236"/>
                    <a:pt x="5272" y="6835"/>
                    <a:pt x="5257" y="6424"/>
                  </a:cubicBezTo>
                  <a:cubicBezTo>
                    <a:pt x="5256" y="6402"/>
                    <a:pt x="5270" y="6392"/>
                    <a:pt x="5285" y="6392"/>
                  </a:cubicBezTo>
                  <a:cubicBezTo>
                    <a:pt x="5301" y="6392"/>
                    <a:pt x="5319" y="6403"/>
                    <a:pt x="5322" y="6424"/>
                  </a:cubicBezTo>
                  <a:cubicBezTo>
                    <a:pt x="5360" y="6710"/>
                    <a:pt x="5403" y="7011"/>
                    <a:pt x="5437" y="7315"/>
                  </a:cubicBezTo>
                  <a:cubicBezTo>
                    <a:pt x="6003" y="6389"/>
                    <a:pt x="6341" y="5613"/>
                    <a:pt x="6341" y="5613"/>
                  </a:cubicBezTo>
                  <a:lnTo>
                    <a:pt x="6341" y="5613"/>
                  </a:lnTo>
                  <a:cubicBezTo>
                    <a:pt x="4938" y="9540"/>
                    <a:pt x="6341" y="13242"/>
                    <a:pt x="6341" y="13242"/>
                  </a:cubicBezTo>
                  <a:cubicBezTo>
                    <a:pt x="7458" y="12072"/>
                    <a:pt x="8045" y="10481"/>
                    <a:pt x="8354" y="9109"/>
                  </a:cubicBezTo>
                  <a:lnTo>
                    <a:pt x="8354" y="9109"/>
                  </a:lnTo>
                  <a:cubicBezTo>
                    <a:pt x="8405" y="14529"/>
                    <a:pt x="8401" y="23179"/>
                    <a:pt x="7929" y="27156"/>
                  </a:cubicBezTo>
                  <a:lnTo>
                    <a:pt x="10074" y="27156"/>
                  </a:lnTo>
                  <a:cubicBezTo>
                    <a:pt x="10074" y="27156"/>
                    <a:pt x="9966" y="15171"/>
                    <a:pt x="9175" y="7911"/>
                  </a:cubicBezTo>
                  <a:lnTo>
                    <a:pt x="9175" y="7911"/>
                  </a:lnTo>
                  <a:cubicBezTo>
                    <a:pt x="9365" y="8403"/>
                    <a:pt x="9584" y="8842"/>
                    <a:pt x="9816" y="9235"/>
                  </a:cubicBezTo>
                  <a:cubicBezTo>
                    <a:pt x="9775" y="8827"/>
                    <a:pt x="9761" y="8417"/>
                    <a:pt x="9785" y="8005"/>
                  </a:cubicBezTo>
                  <a:cubicBezTo>
                    <a:pt x="9786" y="7977"/>
                    <a:pt x="9807" y="7963"/>
                    <a:pt x="9827" y="7963"/>
                  </a:cubicBezTo>
                  <a:cubicBezTo>
                    <a:pt x="9847" y="7963"/>
                    <a:pt x="9868" y="7977"/>
                    <a:pt x="9870" y="8005"/>
                  </a:cubicBezTo>
                  <a:cubicBezTo>
                    <a:pt x="9920" y="8657"/>
                    <a:pt x="10081" y="9282"/>
                    <a:pt x="10258" y="9904"/>
                  </a:cubicBezTo>
                  <a:cubicBezTo>
                    <a:pt x="11403" y="11470"/>
                    <a:pt x="12680" y="12064"/>
                    <a:pt x="12680" y="12064"/>
                  </a:cubicBezTo>
                  <a:cubicBezTo>
                    <a:pt x="12625" y="9876"/>
                    <a:pt x="10548" y="5949"/>
                    <a:pt x="10548" y="5949"/>
                  </a:cubicBezTo>
                  <a:lnTo>
                    <a:pt x="10548" y="5949"/>
                  </a:lnTo>
                  <a:cubicBezTo>
                    <a:pt x="10865" y="6276"/>
                    <a:pt x="11171" y="6544"/>
                    <a:pt x="11461" y="6764"/>
                  </a:cubicBezTo>
                  <a:cubicBezTo>
                    <a:pt x="11332" y="6388"/>
                    <a:pt x="11188" y="6020"/>
                    <a:pt x="11033" y="5654"/>
                  </a:cubicBezTo>
                  <a:cubicBezTo>
                    <a:pt x="11010" y="5602"/>
                    <a:pt x="11051" y="5555"/>
                    <a:pt x="11093" y="5555"/>
                  </a:cubicBezTo>
                  <a:cubicBezTo>
                    <a:pt x="11111" y="5555"/>
                    <a:pt x="11130" y="5565"/>
                    <a:pt x="11143" y="5589"/>
                  </a:cubicBezTo>
                  <a:cubicBezTo>
                    <a:pt x="11390" y="6025"/>
                    <a:pt x="11705" y="6551"/>
                    <a:pt x="11946" y="7099"/>
                  </a:cubicBezTo>
                  <a:cubicBezTo>
                    <a:pt x="12981" y="7744"/>
                    <a:pt x="13689" y="7744"/>
                    <a:pt x="13689" y="7744"/>
                  </a:cubicBezTo>
                  <a:cubicBezTo>
                    <a:pt x="13465" y="4209"/>
                    <a:pt x="10155" y="3200"/>
                    <a:pt x="10155" y="3200"/>
                  </a:cubicBezTo>
                  <a:cubicBezTo>
                    <a:pt x="13970" y="2695"/>
                    <a:pt x="14475" y="900"/>
                    <a:pt x="14475" y="900"/>
                  </a:cubicBezTo>
                  <a:lnTo>
                    <a:pt x="14475" y="900"/>
                  </a:lnTo>
                  <a:cubicBezTo>
                    <a:pt x="9481" y="1124"/>
                    <a:pt x="8977" y="3200"/>
                    <a:pt x="8977" y="3200"/>
                  </a:cubicBezTo>
                  <a:cubicBezTo>
                    <a:pt x="8294" y="99"/>
                    <a:pt x="6380" y="1"/>
                    <a:pt x="6140"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65" name="Google Shape;765;p71"/>
            <p:cNvSpPr/>
            <p:nvPr/>
          </p:nvSpPr>
          <p:spPr>
            <a:xfrm>
              <a:off x="905000" y="3540000"/>
              <a:ext cx="458350" cy="757900"/>
            </a:xfrm>
            <a:custGeom>
              <a:rect b="b" l="l" r="r" t="t"/>
              <a:pathLst>
                <a:path extrusionOk="0" h="30316" w="18334">
                  <a:moveTo>
                    <a:pt x="9010" y="1"/>
                  </a:moveTo>
                  <a:cubicBezTo>
                    <a:pt x="9010" y="1"/>
                    <a:pt x="6549" y="897"/>
                    <a:pt x="7313" y="4986"/>
                  </a:cubicBezTo>
                  <a:cubicBezTo>
                    <a:pt x="7313" y="4986"/>
                    <a:pt x="6625" y="4062"/>
                    <a:pt x="4489" y="4062"/>
                  </a:cubicBezTo>
                  <a:cubicBezTo>
                    <a:pt x="3401" y="4062"/>
                    <a:pt x="1939" y="4302"/>
                    <a:pt x="0" y="5024"/>
                  </a:cubicBezTo>
                  <a:cubicBezTo>
                    <a:pt x="0" y="5024"/>
                    <a:pt x="782" y="6000"/>
                    <a:pt x="3028" y="6000"/>
                  </a:cubicBezTo>
                  <a:cubicBezTo>
                    <a:pt x="3820" y="6000"/>
                    <a:pt x="4795" y="5879"/>
                    <a:pt x="5982" y="5550"/>
                  </a:cubicBezTo>
                  <a:lnTo>
                    <a:pt x="5982" y="5550"/>
                  </a:lnTo>
                  <a:cubicBezTo>
                    <a:pt x="5981" y="5550"/>
                    <a:pt x="2728" y="8278"/>
                    <a:pt x="4170" y="12378"/>
                  </a:cubicBezTo>
                  <a:cubicBezTo>
                    <a:pt x="4170" y="12378"/>
                    <a:pt x="4971" y="12036"/>
                    <a:pt x="5830" y="10813"/>
                  </a:cubicBezTo>
                  <a:cubicBezTo>
                    <a:pt x="5840" y="10078"/>
                    <a:pt x="5943" y="9334"/>
                    <a:pt x="6011" y="8721"/>
                  </a:cubicBezTo>
                  <a:cubicBezTo>
                    <a:pt x="6017" y="8675"/>
                    <a:pt x="6048" y="8654"/>
                    <a:pt x="6082" y="8654"/>
                  </a:cubicBezTo>
                  <a:cubicBezTo>
                    <a:pt x="6124" y="8654"/>
                    <a:pt x="6169" y="8686"/>
                    <a:pt x="6169" y="8741"/>
                  </a:cubicBezTo>
                  <a:cubicBezTo>
                    <a:pt x="6167" y="9230"/>
                    <a:pt x="6183" y="9715"/>
                    <a:pt x="6217" y="10202"/>
                  </a:cubicBezTo>
                  <a:cubicBezTo>
                    <a:pt x="6438" y="9815"/>
                    <a:pt x="6655" y="9367"/>
                    <a:pt x="6856" y="8843"/>
                  </a:cubicBezTo>
                  <a:lnTo>
                    <a:pt x="6856" y="8843"/>
                  </a:lnTo>
                  <a:cubicBezTo>
                    <a:pt x="6856" y="8844"/>
                    <a:pt x="6396" y="14274"/>
                    <a:pt x="7382" y="16772"/>
                  </a:cubicBezTo>
                  <a:cubicBezTo>
                    <a:pt x="7382" y="16772"/>
                    <a:pt x="8539" y="15487"/>
                    <a:pt x="9081" y="13170"/>
                  </a:cubicBezTo>
                  <a:cubicBezTo>
                    <a:pt x="8983" y="12384"/>
                    <a:pt x="8865" y="11601"/>
                    <a:pt x="8609" y="10840"/>
                  </a:cubicBezTo>
                  <a:cubicBezTo>
                    <a:pt x="8594" y="10798"/>
                    <a:pt x="8626" y="10768"/>
                    <a:pt x="8659" y="10768"/>
                  </a:cubicBezTo>
                  <a:cubicBezTo>
                    <a:pt x="8677" y="10768"/>
                    <a:pt x="8695" y="10777"/>
                    <a:pt x="8705" y="10798"/>
                  </a:cubicBezTo>
                  <a:cubicBezTo>
                    <a:pt x="8931" y="11252"/>
                    <a:pt x="9111" y="11723"/>
                    <a:pt x="9260" y="12205"/>
                  </a:cubicBezTo>
                  <a:cubicBezTo>
                    <a:pt x="9411" y="11076"/>
                    <a:pt x="9403" y="9759"/>
                    <a:pt x="9082" y="8272"/>
                  </a:cubicBezTo>
                  <a:lnTo>
                    <a:pt x="9082" y="8272"/>
                  </a:lnTo>
                  <a:cubicBezTo>
                    <a:pt x="9082" y="8272"/>
                    <a:pt x="9238" y="8651"/>
                    <a:pt x="9543" y="9235"/>
                  </a:cubicBezTo>
                  <a:cubicBezTo>
                    <a:pt x="10666" y="13759"/>
                    <a:pt x="12428" y="22861"/>
                    <a:pt x="10730" y="30316"/>
                  </a:cubicBezTo>
                  <a:lnTo>
                    <a:pt x="13591" y="30316"/>
                  </a:lnTo>
                  <a:cubicBezTo>
                    <a:pt x="13591" y="30316"/>
                    <a:pt x="13608" y="20241"/>
                    <a:pt x="11279" y="11928"/>
                  </a:cubicBezTo>
                  <a:lnTo>
                    <a:pt x="11279" y="11928"/>
                  </a:lnTo>
                  <a:cubicBezTo>
                    <a:pt x="12247" y="13155"/>
                    <a:pt x="13529" y="14383"/>
                    <a:pt x="15108" y="15062"/>
                  </a:cubicBezTo>
                  <a:cubicBezTo>
                    <a:pt x="15108" y="15062"/>
                    <a:pt x="14915" y="10207"/>
                    <a:pt x="11447" y="6444"/>
                  </a:cubicBezTo>
                  <a:lnTo>
                    <a:pt x="11447" y="6444"/>
                  </a:lnTo>
                  <a:cubicBezTo>
                    <a:pt x="11448" y="6445"/>
                    <a:pt x="12200" y="7161"/>
                    <a:pt x="13285" y="7935"/>
                  </a:cubicBezTo>
                  <a:cubicBezTo>
                    <a:pt x="13177" y="7574"/>
                    <a:pt x="13082" y="7214"/>
                    <a:pt x="12987" y="6873"/>
                  </a:cubicBezTo>
                  <a:cubicBezTo>
                    <a:pt x="12979" y="6841"/>
                    <a:pt x="13004" y="6817"/>
                    <a:pt x="13027" y="6817"/>
                  </a:cubicBezTo>
                  <a:cubicBezTo>
                    <a:pt x="13040" y="6817"/>
                    <a:pt x="13053" y="6824"/>
                    <a:pt x="13059" y="6841"/>
                  </a:cubicBezTo>
                  <a:cubicBezTo>
                    <a:pt x="13241" y="7314"/>
                    <a:pt x="13445" y="7760"/>
                    <a:pt x="13663" y="8198"/>
                  </a:cubicBezTo>
                  <a:cubicBezTo>
                    <a:pt x="13805" y="8293"/>
                    <a:pt x="13950" y="8388"/>
                    <a:pt x="14100" y="8482"/>
                  </a:cubicBezTo>
                  <a:cubicBezTo>
                    <a:pt x="13901" y="7974"/>
                    <a:pt x="13723" y="7462"/>
                    <a:pt x="13530" y="6978"/>
                  </a:cubicBezTo>
                  <a:cubicBezTo>
                    <a:pt x="13512" y="6932"/>
                    <a:pt x="13549" y="6897"/>
                    <a:pt x="13586" y="6897"/>
                  </a:cubicBezTo>
                  <a:cubicBezTo>
                    <a:pt x="13607" y="6897"/>
                    <a:pt x="13627" y="6907"/>
                    <a:pt x="13639" y="6931"/>
                  </a:cubicBezTo>
                  <a:cubicBezTo>
                    <a:pt x="13950" y="7565"/>
                    <a:pt x="14279" y="8180"/>
                    <a:pt x="14615" y="8791"/>
                  </a:cubicBezTo>
                  <a:cubicBezTo>
                    <a:pt x="15643" y="9377"/>
                    <a:pt x="16787" y="9843"/>
                    <a:pt x="17827" y="9843"/>
                  </a:cubicBezTo>
                  <a:cubicBezTo>
                    <a:pt x="17999" y="9843"/>
                    <a:pt x="18168" y="9830"/>
                    <a:pt x="18333" y="9803"/>
                  </a:cubicBezTo>
                  <a:cubicBezTo>
                    <a:pt x="18333" y="9803"/>
                    <a:pt x="17749" y="5787"/>
                    <a:pt x="10694" y="4671"/>
                  </a:cubicBezTo>
                  <a:cubicBezTo>
                    <a:pt x="10694" y="4671"/>
                    <a:pt x="11751" y="4058"/>
                    <a:pt x="13249" y="3395"/>
                  </a:cubicBezTo>
                  <a:cubicBezTo>
                    <a:pt x="12745" y="3266"/>
                    <a:pt x="12230" y="3162"/>
                    <a:pt x="11732" y="3038"/>
                  </a:cubicBezTo>
                  <a:cubicBezTo>
                    <a:pt x="11649" y="3016"/>
                    <a:pt x="11663" y="2906"/>
                    <a:pt x="11749" y="2906"/>
                  </a:cubicBezTo>
                  <a:cubicBezTo>
                    <a:pt x="12452" y="2909"/>
                    <a:pt x="13200" y="2954"/>
                    <a:pt x="13914" y="3110"/>
                  </a:cubicBezTo>
                  <a:cubicBezTo>
                    <a:pt x="15146" y="2599"/>
                    <a:pt x="16587" y="2108"/>
                    <a:pt x="17962" y="1883"/>
                  </a:cubicBezTo>
                  <a:cubicBezTo>
                    <a:pt x="17962" y="1883"/>
                    <a:pt x="16925" y="960"/>
                    <a:pt x="15007" y="960"/>
                  </a:cubicBezTo>
                  <a:cubicBezTo>
                    <a:pt x="13594" y="960"/>
                    <a:pt x="11703" y="1461"/>
                    <a:pt x="9397" y="3202"/>
                  </a:cubicBezTo>
                  <a:cubicBezTo>
                    <a:pt x="9397" y="3202"/>
                    <a:pt x="9241" y="1250"/>
                    <a:pt x="9010"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66" name="Google Shape;766;p71"/>
            <p:cNvSpPr/>
            <p:nvPr/>
          </p:nvSpPr>
          <p:spPr>
            <a:xfrm>
              <a:off x="1400075" y="3778350"/>
              <a:ext cx="416825" cy="769325"/>
            </a:xfrm>
            <a:custGeom>
              <a:rect b="b" l="l" r="r" t="t"/>
              <a:pathLst>
                <a:path extrusionOk="0" h="30773" w="16673">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67" name="Google Shape;767;p71"/>
            <p:cNvSpPr/>
            <p:nvPr/>
          </p:nvSpPr>
          <p:spPr>
            <a:xfrm>
              <a:off x="2411225" y="3795300"/>
              <a:ext cx="292100" cy="539150"/>
            </a:xfrm>
            <a:custGeom>
              <a:rect b="b" l="l" r="r" t="t"/>
              <a:pathLst>
                <a:path extrusionOk="0" h="21566" w="11684">
                  <a:moveTo>
                    <a:pt x="6850" y="0"/>
                  </a:moveTo>
                  <a:cubicBezTo>
                    <a:pt x="6420" y="0"/>
                    <a:pt x="5085" y="188"/>
                    <a:pt x="4354" y="2411"/>
                  </a:cubicBezTo>
                  <a:cubicBezTo>
                    <a:pt x="4354" y="2411"/>
                    <a:pt x="4111" y="653"/>
                    <a:pt x="1" y="48"/>
                  </a:cubicBezTo>
                  <a:lnTo>
                    <a:pt x="1" y="48"/>
                  </a:lnTo>
                  <a:cubicBezTo>
                    <a:pt x="1" y="48"/>
                    <a:pt x="124" y="741"/>
                    <a:pt x="1158" y="1420"/>
                  </a:cubicBezTo>
                  <a:cubicBezTo>
                    <a:pt x="1314" y="1322"/>
                    <a:pt x="1477" y="1234"/>
                    <a:pt x="1647" y="1159"/>
                  </a:cubicBezTo>
                  <a:cubicBezTo>
                    <a:pt x="1654" y="1156"/>
                    <a:pt x="1661" y="1155"/>
                    <a:pt x="1668" y="1155"/>
                  </a:cubicBezTo>
                  <a:cubicBezTo>
                    <a:pt x="1713" y="1155"/>
                    <a:pt x="1738" y="1225"/>
                    <a:pt x="1688" y="1250"/>
                  </a:cubicBezTo>
                  <a:cubicBezTo>
                    <a:pt x="1543" y="1321"/>
                    <a:pt x="1405" y="1403"/>
                    <a:pt x="1273" y="1494"/>
                  </a:cubicBezTo>
                  <a:cubicBezTo>
                    <a:pt x="1395" y="1569"/>
                    <a:pt x="1528" y="1643"/>
                    <a:pt x="1675" y="1716"/>
                  </a:cubicBezTo>
                  <a:cubicBezTo>
                    <a:pt x="1830" y="1577"/>
                    <a:pt x="1993" y="1446"/>
                    <a:pt x="2166" y="1324"/>
                  </a:cubicBezTo>
                  <a:cubicBezTo>
                    <a:pt x="2173" y="1319"/>
                    <a:pt x="2180" y="1317"/>
                    <a:pt x="2187" y="1317"/>
                  </a:cubicBezTo>
                  <a:cubicBezTo>
                    <a:pt x="2216" y="1317"/>
                    <a:pt x="2239" y="1354"/>
                    <a:pt x="2211" y="1380"/>
                  </a:cubicBezTo>
                  <a:cubicBezTo>
                    <a:pt x="2071" y="1508"/>
                    <a:pt x="1943" y="1644"/>
                    <a:pt x="1820" y="1786"/>
                  </a:cubicBezTo>
                  <a:cubicBezTo>
                    <a:pt x="2238" y="1982"/>
                    <a:pt x="2750" y="2163"/>
                    <a:pt x="3380" y="2312"/>
                  </a:cubicBezTo>
                  <a:cubicBezTo>
                    <a:pt x="3380" y="2312"/>
                    <a:pt x="558" y="2868"/>
                    <a:pt x="75" y="5771"/>
                  </a:cubicBezTo>
                  <a:cubicBezTo>
                    <a:pt x="75" y="5771"/>
                    <a:pt x="101" y="5774"/>
                    <a:pt x="151" y="5774"/>
                  </a:cubicBezTo>
                  <a:cubicBezTo>
                    <a:pt x="306" y="5774"/>
                    <a:pt x="693" y="5748"/>
                    <a:pt x="1234" y="5533"/>
                  </a:cubicBezTo>
                  <a:cubicBezTo>
                    <a:pt x="1215" y="5367"/>
                    <a:pt x="1183" y="5194"/>
                    <a:pt x="1233" y="5033"/>
                  </a:cubicBezTo>
                  <a:cubicBezTo>
                    <a:pt x="1235" y="5027"/>
                    <a:pt x="1240" y="5025"/>
                    <a:pt x="1245" y="5025"/>
                  </a:cubicBezTo>
                  <a:cubicBezTo>
                    <a:pt x="1250" y="5025"/>
                    <a:pt x="1256" y="5027"/>
                    <a:pt x="1259" y="5033"/>
                  </a:cubicBezTo>
                  <a:cubicBezTo>
                    <a:pt x="1324" y="5167"/>
                    <a:pt x="1349" y="5322"/>
                    <a:pt x="1380" y="5474"/>
                  </a:cubicBezTo>
                  <a:cubicBezTo>
                    <a:pt x="1521" y="5411"/>
                    <a:pt x="1670" y="5337"/>
                    <a:pt x="1827" y="5250"/>
                  </a:cubicBezTo>
                  <a:cubicBezTo>
                    <a:pt x="1766" y="5139"/>
                    <a:pt x="1714" y="5025"/>
                    <a:pt x="1678" y="4904"/>
                  </a:cubicBezTo>
                  <a:cubicBezTo>
                    <a:pt x="1669" y="4875"/>
                    <a:pt x="1694" y="4858"/>
                    <a:pt x="1718" y="4858"/>
                  </a:cubicBezTo>
                  <a:cubicBezTo>
                    <a:pt x="1732" y="4858"/>
                    <a:pt x="1747" y="4864"/>
                    <a:pt x="1753" y="4879"/>
                  </a:cubicBezTo>
                  <a:cubicBezTo>
                    <a:pt x="1803" y="4990"/>
                    <a:pt x="1871" y="5088"/>
                    <a:pt x="1939" y="5184"/>
                  </a:cubicBezTo>
                  <a:cubicBezTo>
                    <a:pt x="2213" y="5023"/>
                    <a:pt x="2509" y="4816"/>
                    <a:pt x="2822" y="4552"/>
                  </a:cubicBezTo>
                  <a:lnTo>
                    <a:pt x="2822" y="4552"/>
                  </a:lnTo>
                  <a:cubicBezTo>
                    <a:pt x="2822" y="4552"/>
                    <a:pt x="776" y="7623"/>
                    <a:pt x="545" y="9428"/>
                  </a:cubicBezTo>
                  <a:cubicBezTo>
                    <a:pt x="545" y="9428"/>
                    <a:pt x="2869" y="8621"/>
                    <a:pt x="4061" y="5698"/>
                  </a:cubicBezTo>
                  <a:lnTo>
                    <a:pt x="4061" y="5698"/>
                  </a:lnTo>
                  <a:cubicBezTo>
                    <a:pt x="3348" y="8903"/>
                    <a:pt x="2027" y="15323"/>
                    <a:pt x="1410" y="21384"/>
                  </a:cubicBezTo>
                  <a:lnTo>
                    <a:pt x="3182" y="21565"/>
                  </a:lnTo>
                  <a:cubicBezTo>
                    <a:pt x="3182" y="21565"/>
                    <a:pt x="3276" y="14186"/>
                    <a:pt x="4369" y="7138"/>
                  </a:cubicBezTo>
                  <a:cubicBezTo>
                    <a:pt x="4480" y="7195"/>
                    <a:pt x="4592" y="7249"/>
                    <a:pt x="4711" y="7287"/>
                  </a:cubicBezTo>
                  <a:cubicBezTo>
                    <a:pt x="4739" y="7296"/>
                    <a:pt x="4730" y="7340"/>
                    <a:pt x="4703" y="7340"/>
                  </a:cubicBezTo>
                  <a:cubicBezTo>
                    <a:pt x="4702" y="7340"/>
                    <a:pt x="4701" y="7339"/>
                    <a:pt x="4699" y="7339"/>
                  </a:cubicBezTo>
                  <a:cubicBezTo>
                    <a:pt x="4583" y="7322"/>
                    <a:pt x="4471" y="7293"/>
                    <a:pt x="4359" y="7258"/>
                  </a:cubicBezTo>
                  <a:lnTo>
                    <a:pt x="4359" y="7258"/>
                  </a:lnTo>
                  <a:cubicBezTo>
                    <a:pt x="4389" y="7519"/>
                    <a:pt x="4429" y="7790"/>
                    <a:pt x="4483" y="8068"/>
                  </a:cubicBezTo>
                  <a:cubicBezTo>
                    <a:pt x="4687" y="8014"/>
                    <a:pt x="4888" y="7955"/>
                    <a:pt x="5087" y="7884"/>
                  </a:cubicBezTo>
                  <a:cubicBezTo>
                    <a:pt x="5094" y="7881"/>
                    <a:pt x="5102" y="7880"/>
                    <a:pt x="5109" y="7880"/>
                  </a:cubicBezTo>
                  <a:cubicBezTo>
                    <a:pt x="5165" y="7880"/>
                    <a:pt x="5195" y="7960"/>
                    <a:pt x="5135" y="7990"/>
                  </a:cubicBezTo>
                  <a:cubicBezTo>
                    <a:pt x="4932" y="8092"/>
                    <a:pt x="4728" y="8179"/>
                    <a:pt x="4521" y="8255"/>
                  </a:cubicBezTo>
                  <a:cubicBezTo>
                    <a:pt x="4716" y="9175"/>
                    <a:pt x="5069" y="10141"/>
                    <a:pt x="5688" y="10935"/>
                  </a:cubicBezTo>
                  <a:cubicBezTo>
                    <a:pt x="5688" y="10935"/>
                    <a:pt x="7159" y="7991"/>
                    <a:pt x="6330" y="4627"/>
                  </a:cubicBezTo>
                  <a:lnTo>
                    <a:pt x="6330" y="4627"/>
                  </a:lnTo>
                  <a:cubicBezTo>
                    <a:pt x="6330" y="4628"/>
                    <a:pt x="6670" y="5699"/>
                    <a:pt x="7281" y="6778"/>
                  </a:cubicBezTo>
                  <a:cubicBezTo>
                    <a:pt x="7337" y="6676"/>
                    <a:pt x="7392" y="6572"/>
                    <a:pt x="7450" y="6470"/>
                  </a:cubicBezTo>
                  <a:cubicBezTo>
                    <a:pt x="7456" y="6460"/>
                    <a:pt x="7466" y="6456"/>
                    <a:pt x="7476" y="6456"/>
                  </a:cubicBezTo>
                  <a:cubicBezTo>
                    <a:pt x="7500" y="6456"/>
                    <a:pt x="7526" y="6479"/>
                    <a:pt x="7512" y="6504"/>
                  </a:cubicBezTo>
                  <a:cubicBezTo>
                    <a:pt x="7449" y="6623"/>
                    <a:pt x="7389" y="6744"/>
                    <a:pt x="7329" y="6864"/>
                  </a:cubicBezTo>
                  <a:cubicBezTo>
                    <a:pt x="7395" y="6978"/>
                    <a:pt x="7464" y="7090"/>
                    <a:pt x="7535" y="7200"/>
                  </a:cubicBezTo>
                  <a:cubicBezTo>
                    <a:pt x="7609" y="7009"/>
                    <a:pt x="7688" y="6820"/>
                    <a:pt x="7772" y="6638"/>
                  </a:cubicBezTo>
                  <a:cubicBezTo>
                    <a:pt x="7780" y="6620"/>
                    <a:pt x="7795" y="6613"/>
                    <a:pt x="7810" y="6613"/>
                  </a:cubicBezTo>
                  <a:cubicBezTo>
                    <a:pt x="7835" y="6613"/>
                    <a:pt x="7860" y="6635"/>
                    <a:pt x="7847" y="6666"/>
                  </a:cubicBezTo>
                  <a:cubicBezTo>
                    <a:pt x="7762" y="6890"/>
                    <a:pt x="7692" y="7118"/>
                    <a:pt x="7633" y="7348"/>
                  </a:cubicBezTo>
                  <a:cubicBezTo>
                    <a:pt x="8091" y="8030"/>
                    <a:pt x="8659" y="8634"/>
                    <a:pt x="9319" y="8868"/>
                  </a:cubicBezTo>
                  <a:cubicBezTo>
                    <a:pt x="9319" y="8868"/>
                    <a:pt x="10284" y="6296"/>
                    <a:pt x="6462" y="3328"/>
                  </a:cubicBezTo>
                  <a:cubicBezTo>
                    <a:pt x="6462" y="3328"/>
                    <a:pt x="6523" y="3327"/>
                    <a:pt x="6633" y="3327"/>
                  </a:cubicBezTo>
                  <a:cubicBezTo>
                    <a:pt x="6940" y="3327"/>
                    <a:pt x="7628" y="3337"/>
                    <a:pt x="8468" y="3412"/>
                  </a:cubicBezTo>
                  <a:cubicBezTo>
                    <a:pt x="8415" y="3243"/>
                    <a:pt x="8354" y="3076"/>
                    <a:pt x="8278" y="2916"/>
                  </a:cubicBezTo>
                  <a:cubicBezTo>
                    <a:pt x="8268" y="2897"/>
                    <a:pt x="8287" y="2877"/>
                    <a:pt x="8304" y="2877"/>
                  </a:cubicBezTo>
                  <a:cubicBezTo>
                    <a:pt x="8312" y="2877"/>
                    <a:pt x="8318" y="2880"/>
                    <a:pt x="8323" y="2887"/>
                  </a:cubicBezTo>
                  <a:cubicBezTo>
                    <a:pt x="8432" y="3059"/>
                    <a:pt x="8522" y="3241"/>
                    <a:pt x="8603" y="3425"/>
                  </a:cubicBezTo>
                  <a:cubicBezTo>
                    <a:pt x="8832" y="3448"/>
                    <a:pt x="9072" y="3474"/>
                    <a:pt x="9316" y="3507"/>
                  </a:cubicBezTo>
                  <a:cubicBezTo>
                    <a:pt x="9209" y="3338"/>
                    <a:pt x="9102" y="3168"/>
                    <a:pt x="9007" y="2992"/>
                  </a:cubicBezTo>
                  <a:cubicBezTo>
                    <a:pt x="8994" y="2970"/>
                    <a:pt x="9017" y="2947"/>
                    <a:pt x="9038" y="2947"/>
                  </a:cubicBezTo>
                  <a:cubicBezTo>
                    <a:pt x="9046" y="2947"/>
                    <a:pt x="9054" y="2950"/>
                    <a:pt x="9059" y="2958"/>
                  </a:cubicBezTo>
                  <a:cubicBezTo>
                    <a:pt x="9185" y="3154"/>
                    <a:pt x="9321" y="3340"/>
                    <a:pt x="9455" y="3527"/>
                  </a:cubicBezTo>
                  <a:cubicBezTo>
                    <a:pt x="10196" y="3635"/>
                    <a:pt x="10980" y="3798"/>
                    <a:pt x="11683" y="4049"/>
                  </a:cubicBezTo>
                  <a:cubicBezTo>
                    <a:pt x="11683" y="4049"/>
                    <a:pt x="10934" y="1929"/>
                    <a:pt x="7547" y="1929"/>
                  </a:cubicBezTo>
                  <a:cubicBezTo>
                    <a:pt x="7130" y="1929"/>
                    <a:pt x="6672" y="1962"/>
                    <a:pt x="6171" y="2034"/>
                  </a:cubicBezTo>
                  <a:cubicBezTo>
                    <a:pt x="6171" y="2034"/>
                    <a:pt x="6717" y="825"/>
                    <a:pt x="6988" y="8"/>
                  </a:cubicBezTo>
                  <a:cubicBezTo>
                    <a:pt x="6988" y="8"/>
                    <a:pt x="6938" y="0"/>
                    <a:pt x="6850"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68" name="Google Shape;768;p71"/>
            <p:cNvSpPr/>
            <p:nvPr/>
          </p:nvSpPr>
          <p:spPr>
            <a:xfrm>
              <a:off x="1768375" y="4024850"/>
              <a:ext cx="277275" cy="511775"/>
            </a:xfrm>
            <a:custGeom>
              <a:rect b="b" l="l" r="r" t="t"/>
              <a:pathLst>
                <a:path extrusionOk="0" h="20471" w="11091">
                  <a:moveTo>
                    <a:pt x="4590" y="0"/>
                  </a:moveTo>
                  <a:cubicBezTo>
                    <a:pt x="4506" y="0"/>
                    <a:pt x="4458" y="7"/>
                    <a:pt x="4458" y="7"/>
                  </a:cubicBezTo>
                  <a:cubicBezTo>
                    <a:pt x="4716" y="782"/>
                    <a:pt x="5232" y="1930"/>
                    <a:pt x="5232" y="1930"/>
                  </a:cubicBezTo>
                  <a:cubicBezTo>
                    <a:pt x="4756" y="1861"/>
                    <a:pt x="4321" y="1830"/>
                    <a:pt x="3925" y="1830"/>
                  </a:cubicBezTo>
                  <a:cubicBezTo>
                    <a:pt x="712" y="1830"/>
                    <a:pt x="1" y="3841"/>
                    <a:pt x="1" y="3841"/>
                  </a:cubicBezTo>
                  <a:cubicBezTo>
                    <a:pt x="668" y="3604"/>
                    <a:pt x="1413" y="3448"/>
                    <a:pt x="2117" y="3346"/>
                  </a:cubicBezTo>
                  <a:cubicBezTo>
                    <a:pt x="2244" y="3169"/>
                    <a:pt x="2371" y="2992"/>
                    <a:pt x="2492" y="2808"/>
                  </a:cubicBezTo>
                  <a:cubicBezTo>
                    <a:pt x="2497" y="2800"/>
                    <a:pt x="2505" y="2796"/>
                    <a:pt x="2513" y="2796"/>
                  </a:cubicBezTo>
                  <a:cubicBezTo>
                    <a:pt x="2532" y="2796"/>
                    <a:pt x="2554" y="2817"/>
                    <a:pt x="2543" y="2839"/>
                  </a:cubicBezTo>
                  <a:cubicBezTo>
                    <a:pt x="2452" y="3008"/>
                    <a:pt x="2350" y="3168"/>
                    <a:pt x="2248" y="3328"/>
                  </a:cubicBezTo>
                  <a:cubicBezTo>
                    <a:pt x="2480" y="3297"/>
                    <a:pt x="2709" y="3271"/>
                    <a:pt x="2926" y="3250"/>
                  </a:cubicBezTo>
                  <a:cubicBezTo>
                    <a:pt x="3002" y="3074"/>
                    <a:pt x="3087" y="2903"/>
                    <a:pt x="3191" y="2740"/>
                  </a:cubicBezTo>
                  <a:cubicBezTo>
                    <a:pt x="3196" y="2733"/>
                    <a:pt x="3202" y="2730"/>
                    <a:pt x="3209" y="2730"/>
                  </a:cubicBezTo>
                  <a:cubicBezTo>
                    <a:pt x="3225" y="2730"/>
                    <a:pt x="3243" y="2748"/>
                    <a:pt x="3235" y="2766"/>
                  </a:cubicBezTo>
                  <a:cubicBezTo>
                    <a:pt x="3161" y="2920"/>
                    <a:pt x="3104" y="3077"/>
                    <a:pt x="3055" y="3239"/>
                  </a:cubicBezTo>
                  <a:cubicBezTo>
                    <a:pt x="3841" y="3168"/>
                    <a:pt x="4489" y="3158"/>
                    <a:pt x="4785" y="3158"/>
                  </a:cubicBezTo>
                  <a:cubicBezTo>
                    <a:pt x="4896" y="3158"/>
                    <a:pt x="4957" y="3159"/>
                    <a:pt x="4957" y="3159"/>
                  </a:cubicBezTo>
                  <a:cubicBezTo>
                    <a:pt x="1329" y="5975"/>
                    <a:pt x="2246" y="8418"/>
                    <a:pt x="2246" y="8418"/>
                  </a:cubicBezTo>
                  <a:cubicBezTo>
                    <a:pt x="2872" y="8195"/>
                    <a:pt x="3410" y="7621"/>
                    <a:pt x="3847" y="6974"/>
                  </a:cubicBezTo>
                  <a:cubicBezTo>
                    <a:pt x="3789" y="6756"/>
                    <a:pt x="3724" y="6539"/>
                    <a:pt x="3643" y="6327"/>
                  </a:cubicBezTo>
                  <a:cubicBezTo>
                    <a:pt x="3631" y="6298"/>
                    <a:pt x="3655" y="6276"/>
                    <a:pt x="3679" y="6276"/>
                  </a:cubicBezTo>
                  <a:cubicBezTo>
                    <a:pt x="3692" y="6276"/>
                    <a:pt x="3706" y="6283"/>
                    <a:pt x="3714" y="6300"/>
                  </a:cubicBezTo>
                  <a:cubicBezTo>
                    <a:pt x="3793" y="6473"/>
                    <a:pt x="3868" y="6653"/>
                    <a:pt x="3939" y="6834"/>
                  </a:cubicBezTo>
                  <a:cubicBezTo>
                    <a:pt x="4006" y="6729"/>
                    <a:pt x="4071" y="6623"/>
                    <a:pt x="4134" y="6515"/>
                  </a:cubicBezTo>
                  <a:cubicBezTo>
                    <a:pt x="4078" y="6400"/>
                    <a:pt x="4022" y="6287"/>
                    <a:pt x="3961" y="6173"/>
                  </a:cubicBezTo>
                  <a:cubicBezTo>
                    <a:pt x="3948" y="6151"/>
                    <a:pt x="3972" y="6128"/>
                    <a:pt x="3994" y="6128"/>
                  </a:cubicBezTo>
                  <a:cubicBezTo>
                    <a:pt x="4004" y="6128"/>
                    <a:pt x="4013" y="6132"/>
                    <a:pt x="4019" y="6142"/>
                  </a:cubicBezTo>
                  <a:cubicBezTo>
                    <a:pt x="4074" y="6239"/>
                    <a:pt x="4128" y="6335"/>
                    <a:pt x="4180" y="6433"/>
                  </a:cubicBezTo>
                  <a:cubicBezTo>
                    <a:pt x="4760" y="5410"/>
                    <a:pt x="5083" y="4392"/>
                    <a:pt x="5083" y="4391"/>
                  </a:cubicBezTo>
                  <a:lnTo>
                    <a:pt x="5083" y="4391"/>
                  </a:lnTo>
                  <a:cubicBezTo>
                    <a:pt x="4297" y="7585"/>
                    <a:pt x="5693" y="10379"/>
                    <a:pt x="5693" y="10379"/>
                  </a:cubicBezTo>
                  <a:cubicBezTo>
                    <a:pt x="6280" y="9626"/>
                    <a:pt x="6615" y="8710"/>
                    <a:pt x="6800" y="7835"/>
                  </a:cubicBezTo>
                  <a:cubicBezTo>
                    <a:pt x="6605" y="7763"/>
                    <a:pt x="6410" y="7680"/>
                    <a:pt x="6218" y="7583"/>
                  </a:cubicBezTo>
                  <a:cubicBezTo>
                    <a:pt x="6161" y="7555"/>
                    <a:pt x="6188" y="7479"/>
                    <a:pt x="6241" y="7479"/>
                  </a:cubicBezTo>
                  <a:cubicBezTo>
                    <a:pt x="6248" y="7479"/>
                    <a:pt x="6255" y="7481"/>
                    <a:pt x="6263" y="7483"/>
                  </a:cubicBezTo>
                  <a:cubicBezTo>
                    <a:pt x="6452" y="7550"/>
                    <a:pt x="6643" y="7607"/>
                    <a:pt x="6837" y="7658"/>
                  </a:cubicBezTo>
                  <a:cubicBezTo>
                    <a:pt x="6888" y="7394"/>
                    <a:pt x="6925" y="7136"/>
                    <a:pt x="6953" y="6889"/>
                  </a:cubicBezTo>
                  <a:lnTo>
                    <a:pt x="6953" y="6889"/>
                  </a:lnTo>
                  <a:cubicBezTo>
                    <a:pt x="6849" y="6922"/>
                    <a:pt x="6742" y="6950"/>
                    <a:pt x="6632" y="6966"/>
                  </a:cubicBezTo>
                  <a:cubicBezTo>
                    <a:pt x="6630" y="6966"/>
                    <a:pt x="6629" y="6966"/>
                    <a:pt x="6628" y="6966"/>
                  </a:cubicBezTo>
                  <a:cubicBezTo>
                    <a:pt x="6602" y="6966"/>
                    <a:pt x="6593" y="6924"/>
                    <a:pt x="6620" y="6916"/>
                  </a:cubicBezTo>
                  <a:cubicBezTo>
                    <a:pt x="6734" y="6879"/>
                    <a:pt x="6840" y="6830"/>
                    <a:pt x="6944" y="6775"/>
                  </a:cubicBezTo>
                  <a:cubicBezTo>
                    <a:pt x="7981" y="13465"/>
                    <a:pt x="8071" y="20470"/>
                    <a:pt x="8071" y="20470"/>
                  </a:cubicBezTo>
                  <a:lnTo>
                    <a:pt x="9754" y="20299"/>
                  </a:lnTo>
                  <a:cubicBezTo>
                    <a:pt x="9168" y="14545"/>
                    <a:pt x="7913" y="8450"/>
                    <a:pt x="7237" y="5408"/>
                  </a:cubicBezTo>
                  <a:lnTo>
                    <a:pt x="7237" y="5408"/>
                  </a:lnTo>
                  <a:cubicBezTo>
                    <a:pt x="8368" y="8182"/>
                    <a:pt x="10575" y="8948"/>
                    <a:pt x="10575" y="8948"/>
                  </a:cubicBezTo>
                  <a:cubicBezTo>
                    <a:pt x="10355" y="7235"/>
                    <a:pt x="8413" y="4319"/>
                    <a:pt x="8412" y="4319"/>
                  </a:cubicBezTo>
                  <a:lnTo>
                    <a:pt x="8412" y="4319"/>
                  </a:lnTo>
                  <a:cubicBezTo>
                    <a:pt x="8710" y="4570"/>
                    <a:pt x="8991" y="4766"/>
                    <a:pt x="9252" y="4920"/>
                  </a:cubicBezTo>
                  <a:cubicBezTo>
                    <a:pt x="9317" y="4828"/>
                    <a:pt x="9381" y="4736"/>
                    <a:pt x="9428" y="4631"/>
                  </a:cubicBezTo>
                  <a:cubicBezTo>
                    <a:pt x="9434" y="4616"/>
                    <a:pt x="9448" y="4610"/>
                    <a:pt x="9462" y="4610"/>
                  </a:cubicBezTo>
                  <a:cubicBezTo>
                    <a:pt x="9484" y="4610"/>
                    <a:pt x="9508" y="4627"/>
                    <a:pt x="9500" y="4654"/>
                  </a:cubicBezTo>
                  <a:cubicBezTo>
                    <a:pt x="9464" y="4770"/>
                    <a:pt x="9415" y="4878"/>
                    <a:pt x="9358" y="4982"/>
                  </a:cubicBezTo>
                  <a:cubicBezTo>
                    <a:pt x="9507" y="5066"/>
                    <a:pt x="9649" y="5136"/>
                    <a:pt x="9782" y="5194"/>
                  </a:cubicBezTo>
                  <a:cubicBezTo>
                    <a:pt x="9812" y="5052"/>
                    <a:pt x="9836" y="4904"/>
                    <a:pt x="9898" y="4775"/>
                  </a:cubicBezTo>
                  <a:cubicBezTo>
                    <a:pt x="9900" y="4771"/>
                    <a:pt x="9905" y="4769"/>
                    <a:pt x="9910" y="4769"/>
                  </a:cubicBezTo>
                  <a:cubicBezTo>
                    <a:pt x="9915" y="4769"/>
                    <a:pt x="9919" y="4771"/>
                    <a:pt x="9921" y="4777"/>
                  </a:cubicBezTo>
                  <a:cubicBezTo>
                    <a:pt x="9969" y="4930"/>
                    <a:pt x="9939" y="5094"/>
                    <a:pt x="9919" y="5252"/>
                  </a:cubicBezTo>
                  <a:cubicBezTo>
                    <a:pt x="10435" y="5455"/>
                    <a:pt x="10803" y="5480"/>
                    <a:pt x="10950" y="5480"/>
                  </a:cubicBezTo>
                  <a:cubicBezTo>
                    <a:pt x="10997" y="5480"/>
                    <a:pt x="11021" y="5477"/>
                    <a:pt x="11021" y="5477"/>
                  </a:cubicBezTo>
                  <a:cubicBezTo>
                    <a:pt x="10563" y="2721"/>
                    <a:pt x="7885" y="2194"/>
                    <a:pt x="7885" y="2194"/>
                  </a:cubicBezTo>
                  <a:cubicBezTo>
                    <a:pt x="8482" y="2052"/>
                    <a:pt x="8967" y="1879"/>
                    <a:pt x="9364" y="1695"/>
                  </a:cubicBezTo>
                  <a:cubicBezTo>
                    <a:pt x="9247" y="1560"/>
                    <a:pt x="9126" y="1430"/>
                    <a:pt x="8994" y="1309"/>
                  </a:cubicBezTo>
                  <a:cubicBezTo>
                    <a:pt x="8968" y="1285"/>
                    <a:pt x="8988" y="1249"/>
                    <a:pt x="9015" y="1249"/>
                  </a:cubicBezTo>
                  <a:cubicBezTo>
                    <a:pt x="9022" y="1249"/>
                    <a:pt x="9029" y="1252"/>
                    <a:pt x="9036" y="1257"/>
                  </a:cubicBezTo>
                  <a:cubicBezTo>
                    <a:pt x="9199" y="1371"/>
                    <a:pt x="9355" y="1496"/>
                    <a:pt x="9501" y="1628"/>
                  </a:cubicBezTo>
                  <a:cubicBezTo>
                    <a:pt x="9642" y="1559"/>
                    <a:pt x="9768" y="1488"/>
                    <a:pt x="9884" y="1417"/>
                  </a:cubicBezTo>
                  <a:cubicBezTo>
                    <a:pt x="9758" y="1332"/>
                    <a:pt x="9627" y="1252"/>
                    <a:pt x="9490" y="1184"/>
                  </a:cubicBezTo>
                  <a:cubicBezTo>
                    <a:pt x="9443" y="1162"/>
                    <a:pt x="9465" y="1095"/>
                    <a:pt x="9509" y="1095"/>
                  </a:cubicBezTo>
                  <a:cubicBezTo>
                    <a:pt x="9515" y="1095"/>
                    <a:pt x="9521" y="1096"/>
                    <a:pt x="9528" y="1099"/>
                  </a:cubicBezTo>
                  <a:cubicBezTo>
                    <a:pt x="9691" y="1170"/>
                    <a:pt x="9844" y="1255"/>
                    <a:pt x="9993" y="1347"/>
                  </a:cubicBezTo>
                  <a:cubicBezTo>
                    <a:pt x="10974" y="702"/>
                    <a:pt x="11091" y="43"/>
                    <a:pt x="11091" y="43"/>
                  </a:cubicBezTo>
                  <a:lnTo>
                    <a:pt x="11091" y="43"/>
                  </a:lnTo>
                  <a:cubicBezTo>
                    <a:pt x="7190" y="619"/>
                    <a:pt x="6959" y="2287"/>
                    <a:pt x="6959" y="2287"/>
                  </a:cubicBezTo>
                  <a:cubicBezTo>
                    <a:pt x="6265" y="179"/>
                    <a:pt x="4999" y="0"/>
                    <a:pt x="4590"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69" name="Google Shape;769;p71"/>
            <p:cNvSpPr/>
            <p:nvPr/>
          </p:nvSpPr>
          <p:spPr>
            <a:xfrm>
              <a:off x="197700" y="4011200"/>
              <a:ext cx="292225" cy="518400"/>
            </a:xfrm>
            <a:custGeom>
              <a:rect b="b" l="l" r="r" t="t"/>
              <a:pathLst>
                <a:path extrusionOk="0" h="20736" w="11689">
                  <a:moveTo>
                    <a:pt x="5609" y="1"/>
                  </a:moveTo>
                  <a:cubicBezTo>
                    <a:pt x="5540" y="813"/>
                    <a:pt x="5562" y="2072"/>
                    <a:pt x="5562" y="2072"/>
                  </a:cubicBezTo>
                  <a:cubicBezTo>
                    <a:pt x="4194" y="1235"/>
                    <a:pt x="3082" y="970"/>
                    <a:pt x="2222" y="970"/>
                  </a:cubicBezTo>
                  <a:cubicBezTo>
                    <a:pt x="734" y="970"/>
                    <a:pt x="0" y="1764"/>
                    <a:pt x="0" y="1764"/>
                  </a:cubicBezTo>
                  <a:cubicBezTo>
                    <a:pt x="708" y="1810"/>
                    <a:pt x="1452" y="1961"/>
                    <a:pt x="2140" y="2146"/>
                  </a:cubicBezTo>
                  <a:cubicBezTo>
                    <a:pt x="2326" y="2032"/>
                    <a:pt x="2514" y="1920"/>
                    <a:pt x="2697" y="1798"/>
                  </a:cubicBezTo>
                  <a:cubicBezTo>
                    <a:pt x="2702" y="1795"/>
                    <a:pt x="2706" y="1794"/>
                    <a:pt x="2711" y="1794"/>
                  </a:cubicBezTo>
                  <a:cubicBezTo>
                    <a:pt x="2734" y="1794"/>
                    <a:pt x="2754" y="1829"/>
                    <a:pt x="2731" y="1847"/>
                  </a:cubicBezTo>
                  <a:cubicBezTo>
                    <a:pt x="2582" y="1966"/>
                    <a:pt x="2425" y="2072"/>
                    <a:pt x="2267" y="2180"/>
                  </a:cubicBezTo>
                  <a:cubicBezTo>
                    <a:pt x="2494" y="2243"/>
                    <a:pt x="2713" y="2309"/>
                    <a:pt x="2921" y="2375"/>
                  </a:cubicBezTo>
                  <a:cubicBezTo>
                    <a:pt x="3061" y="2243"/>
                    <a:pt x="3207" y="2120"/>
                    <a:pt x="3366" y="2011"/>
                  </a:cubicBezTo>
                  <a:cubicBezTo>
                    <a:pt x="3371" y="2008"/>
                    <a:pt x="3375" y="2007"/>
                    <a:pt x="3379" y="2007"/>
                  </a:cubicBezTo>
                  <a:cubicBezTo>
                    <a:pt x="3399" y="2007"/>
                    <a:pt x="3414" y="2037"/>
                    <a:pt x="3396" y="2052"/>
                  </a:cubicBezTo>
                  <a:cubicBezTo>
                    <a:pt x="3268" y="2164"/>
                    <a:pt x="3154" y="2287"/>
                    <a:pt x="3044" y="2415"/>
                  </a:cubicBezTo>
                  <a:cubicBezTo>
                    <a:pt x="4079" y="2752"/>
                    <a:pt x="4825" y="3093"/>
                    <a:pt x="4825" y="3093"/>
                  </a:cubicBezTo>
                  <a:cubicBezTo>
                    <a:pt x="380" y="4250"/>
                    <a:pt x="258" y="6856"/>
                    <a:pt x="258" y="6856"/>
                  </a:cubicBezTo>
                  <a:cubicBezTo>
                    <a:pt x="299" y="6858"/>
                    <a:pt x="339" y="6859"/>
                    <a:pt x="380" y="6859"/>
                  </a:cubicBezTo>
                  <a:cubicBezTo>
                    <a:pt x="1008" y="6859"/>
                    <a:pt x="1682" y="6558"/>
                    <a:pt x="2299" y="6161"/>
                  </a:cubicBezTo>
                  <a:cubicBezTo>
                    <a:pt x="2333" y="5938"/>
                    <a:pt x="2358" y="5713"/>
                    <a:pt x="2367" y="5486"/>
                  </a:cubicBezTo>
                  <a:cubicBezTo>
                    <a:pt x="2367" y="5462"/>
                    <a:pt x="2385" y="5450"/>
                    <a:pt x="2404" y="5450"/>
                  </a:cubicBezTo>
                  <a:cubicBezTo>
                    <a:pt x="2423" y="5450"/>
                    <a:pt x="2442" y="5463"/>
                    <a:pt x="2443" y="5487"/>
                  </a:cubicBezTo>
                  <a:cubicBezTo>
                    <a:pt x="2447" y="5679"/>
                    <a:pt x="2446" y="5873"/>
                    <a:pt x="2439" y="6069"/>
                  </a:cubicBezTo>
                  <a:cubicBezTo>
                    <a:pt x="2542" y="5998"/>
                    <a:pt x="2645" y="5925"/>
                    <a:pt x="2744" y="5852"/>
                  </a:cubicBezTo>
                  <a:cubicBezTo>
                    <a:pt x="2737" y="5726"/>
                    <a:pt x="2730" y="5598"/>
                    <a:pt x="2718" y="5470"/>
                  </a:cubicBezTo>
                  <a:cubicBezTo>
                    <a:pt x="2717" y="5449"/>
                    <a:pt x="2735" y="5438"/>
                    <a:pt x="2753" y="5438"/>
                  </a:cubicBezTo>
                  <a:cubicBezTo>
                    <a:pt x="2768" y="5438"/>
                    <a:pt x="2783" y="5446"/>
                    <a:pt x="2785" y="5463"/>
                  </a:cubicBezTo>
                  <a:cubicBezTo>
                    <a:pt x="2798" y="5574"/>
                    <a:pt x="2809" y="5684"/>
                    <a:pt x="2819" y="5795"/>
                  </a:cubicBezTo>
                  <a:cubicBezTo>
                    <a:pt x="3756" y="5083"/>
                    <a:pt x="4453" y="4276"/>
                    <a:pt x="4454" y="4275"/>
                  </a:cubicBezTo>
                  <a:lnTo>
                    <a:pt x="4454" y="4275"/>
                  </a:lnTo>
                  <a:cubicBezTo>
                    <a:pt x="2470" y="6899"/>
                    <a:pt x="2652" y="10019"/>
                    <a:pt x="2652" y="10019"/>
                  </a:cubicBezTo>
                  <a:cubicBezTo>
                    <a:pt x="3488" y="9556"/>
                    <a:pt x="4157" y="8847"/>
                    <a:pt x="4673" y="8117"/>
                  </a:cubicBezTo>
                  <a:cubicBezTo>
                    <a:pt x="4522" y="7974"/>
                    <a:pt x="4376" y="7821"/>
                    <a:pt x="4237" y="7655"/>
                  </a:cubicBezTo>
                  <a:cubicBezTo>
                    <a:pt x="4201" y="7614"/>
                    <a:pt x="4237" y="7565"/>
                    <a:pt x="4279" y="7565"/>
                  </a:cubicBezTo>
                  <a:cubicBezTo>
                    <a:pt x="4292" y="7565"/>
                    <a:pt x="4306" y="7570"/>
                    <a:pt x="4319" y="7581"/>
                  </a:cubicBezTo>
                  <a:cubicBezTo>
                    <a:pt x="4465" y="7718"/>
                    <a:pt x="4618" y="7845"/>
                    <a:pt x="4777" y="7968"/>
                  </a:cubicBezTo>
                  <a:cubicBezTo>
                    <a:pt x="4927" y="7746"/>
                    <a:pt x="5063" y="7525"/>
                    <a:pt x="5187" y="7308"/>
                  </a:cubicBezTo>
                  <a:cubicBezTo>
                    <a:pt x="5077" y="7296"/>
                    <a:pt x="4968" y="7281"/>
                    <a:pt x="4861" y="7251"/>
                  </a:cubicBezTo>
                  <a:cubicBezTo>
                    <a:pt x="4834" y="7244"/>
                    <a:pt x="4840" y="7201"/>
                    <a:pt x="4867" y="7201"/>
                  </a:cubicBezTo>
                  <a:cubicBezTo>
                    <a:pt x="4867" y="7201"/>
                    <a:pt x="4868" y="7201"/>
                    <a:pt x="4869" y="7201"/>
                  </a:cubicBezTo>
                  <a:cubicBezTo>
                    <a:pt x="4919" y="7206"/>
                    <a:pt x="4969" y="7208"/>
                    <a:pt x="5018" y="7208"/>
                  </a:cubicBezTo>
                  <a:cubicBezTo>
                    <a:pt x="5087" y="7208"/>
                    <a:pt x="5155" y="7204"/>
                    <a:pt x="5223" y="7199"/>
                  </a:cubicBezTo>
                  <a:lnTo>
                    <a:pt x="5223" y="7199"/>
                  </a:lnTo>
                  <a:cubicBezTo>
                    <a:pt x="3538" y="13756"/>
                    <a:pt x="855" y="20228"/>
                    <a:pt x="855" y="20228"/>
                  </a:cubicBezTo>
                  <a:lnTo>
                    <a:pt x="2470" y="20735"/>
                  </a:lnTo>
                  <a:cubicBezTo>
                    <a:pt x="4201" y="15216"/>
                    <a:pt x="5453" y="9121"/>
                    <a:pt x="6032" y="6059"/>
                  </a:cubicBezTo>
                  <a:lnTo>
                    <a:pt x="6032" y="6059"/>
                  </a:lnTo>
                  <a:cubicBezTo>
                    <a:pt x="5976" y="9054"/>
                    <a:pt x="7702" y="10628"/>
                    <a:pt x="7702" y="10628"/>
                  </a:cubicBezTo>
                  <a:cubicBezTo>
                    <a:pt x="8175" y="8968"/>
                    <a:pt x="7542" y="5523"/>
                    <a:pt x="7542" y="5523"/>
                  </a:cubicBezTo>
                  <a:lnTo>
                    <a:pt x="7542" y="5523"/>
                  </a:lnTo>
                  <a:cubicBezTo>
                    <a:pt x="7716" y="5870"/>
                    <a:pt x="7896" y="6161"/>
                    <a:pt x="8075" y="6406"/>
                  </a:cubicBezTo>
                  <a:cubicBezTo>
                    <a:pt x="8171" y="6347"/>
                    <a:pt x="8266" y="6287"/>
                    <a:pt x="8351" y="6209"/>
                  </a:cubicBezTo>
                  <a:cubicBezTo>
                    <a:pt x="8358" y="6203"/>
                    <a:pt x="8366" y="6200"/>
                    <a:pt x="8374" y="6200"/>
                  </a:cubicBezTo>
                  <a:cubicBezTo>
                    <a:pt x="8402" y="6200"/>
                    <a:pt x="8430" y="6232"/>
                    <a:pt x="8408" y="6259"/>
                  </a:cubicBezTo>
                  <a:cubicBezTo>
                    <a:pt x="8331" y="6351"/>
                    <a:pt x="8242" y="6430"/>
                    <a:pt x="8148" y="6504"/>
                  </a:cubicBezTo>
                  <a:cubicBezTo>
                    <a:pt x="8253" y="6640"/>
                    <a:pt x="8355" y="6761"/>
                    <a:pt x="8455" y="6867"/>
                  </a:cubicBezTo>
                  <a:cubicBezTo>
                    <a:pt x="8538" y="6746"/>
                    <a:pt x="8619" y="6622"/>
                    <a:pt x="8725" y="6528"/>
                  </a:cubicBezTo>
                  <a:cubicBezTo>
                    <a:pt x="8728" y="6526"/>
                    <a:pt x="8731" y="6525"/>
                    <a:pt x="8734" y="6525"/>
                  </a:cubicBezTo>
                  <a:cubicBezTo>
                    <a:pt x="8741" y="6525"/>
                    <a:pt x="8748" y="6530"/>
                    <a:pt x="8747" y="6538"/>
                  </a:cubicBezTo>
                  <a:cubicBezTo>
                    <a:pt x="8731" y="6697"/>
                    <a:pt x="8639" y="6837"/>
                    <a:pt x="8558" y="6973"/>
                  </a:cubicBezTo>
                  <a:cubicBezTo>
                    <a:pt x="9077" y="7488"/>
                    <a:pt x="9481" y="7615"/>
                    <a:pt x="9481" y="7615"/>
                  </a:cubicBezTo>
                  <a:cubicBezTo>
                    <a:pt x="10147" y="4903"/>
                    <a:pt x="7895" y="3361"/>
                    <a:pt x="7895" y="3361"/>
                  </a:cubicBezTo>
                  <a:lnTo>
                    <a:pt x="7895" y="3361"/>
                  </a:lnTo>
                  <a:cubicBezTo>
                    <a:pt x="8418" y="3451"/>
                    <a:pt x="8873" y="3488"/>
                    <a:pt x="9269" y="3488"/>
                  </a:cubicBezTo>
                  <a:cubicBezTo>
                    <a:pt x="9331" y="3488"/>
                    <a:pt x="9392" y="3487"/>
                    <a:pt x="9451" y="3485"/>
                  </a:cubicBezTo>
                  <a:cubicBezTo>
                    <a:pt x="9397" y="3317"/>
                    <a:pt x="9336" y="3149"/>
                    <a:pt x="9263" y="2985"/>
                  </a:cubicBezTo>
                  <a:cubicBezTo>
                    <a:pt x="9250" y="2958"/>
                    <a:pt x="9271" y="2936"/>
                    <a:pt x="9293" y="2936"/>
                  </a:cubicBezTo>
                  <a:cubicBezTo>
                    <a:pt x="9304" y="2936"/>
                    <a:pt x="9315" y="2941"/>
                    <a:pt x="9322" y="2954"/>
                  </a:cubicBezTo>
                  <a:cubicBezTo>
                    <a:pt x="9427" y="3124"/>
                    <a:pt x="9522" y="3300"/>
                    <a:pt x="9604" y="3480"/>
                  </a:cubicBezTo>
                  <a:cubicBezTo>
                    <a:pt x="9759" y="3470"/>
                    <a:pt x="9904" y="3456"/>
                    <a:pt x="10038" y="3436"/>
                  </a:cubicBezTo>
                  <a:cubicBezTo>
                    <a:pt x="9956" y="3308"/>
                    <a:pt x="9867" y="3183"/>
                    <a:pt x="9767" y="3067"/>
                  </a:cubicBezTo>
                  <a:cubicBezTo>
                    <a:pt x="9738" y="3033"/>
                    <a:pt x="9770" y="2988"/>
                    <a:pt x="9805" y="2988"/>
                  </a:cubicBezTo>
                  <a:cubicBezTo>
                    <a:pt x="9816" y="2988"/>
                    <a:pt x="9827" y="2993"/>
                    <a:pt x="9837" y="3003"/>
                  </a:cubicBezTo>
                  <a:cubicBezTo>
                    <a:pt x="9957" y="3132"/>
                    <a:pt x="10067" y="3271"/>
                    <a:pt x="10166" y="3415"/>
                  </a:cubicBezTo>
                  <a:cubicBezTo>
                    <a:pt x="11323" y="3209"/>
                    <a:pt x="11689" y="2650"/>
                    <a:pt x="11689" y="2650"/>
                  </a:cubicBezTo>
                  <a:cubicBezTo>
                    <a:pt x="10700" y="2388"/>
                    <a:pt x="9910" y="2291"/>
                    <a:pt x="9281" y="2291"/>
                  </a:cubicBezTo>
                  <a:cubicBezTo>
                    <a:pt x="7485" y="2291"/>
                    <a:pt x="7008" y="3083"/>
                    <a:pt x="7008" y="3083"/>
                  </a:cubicBezTo>
                  <a:cubicBezTo>
                    <a:pt x="7241" y="419"/>
                    <a:pt x="5609" y="1"/>
                    <a:pt x="5609"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770" name="Google Shape;770;p71"/>
          <p:cNvSpPr/>
          <p:nvPr/>
        </p:nvSpPr>
        <p:spPr>
          <a:xfrm>
            <a:off x="-47167" y="6604733"/>
            <a:ext cx="12239200" cy="3008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771" name="Google Shape;771;p71"/>
          <p:cNvGrpSpPr/>
          <p:nvPr/>
        </p:nvGrpSpPr>
        <p:grpSpPr>
          <a:xfrm>
            <a:off x="-47180" y="5242641"/>
            <a:ext cx="1624176" cy="1662880"/>
            <a:chOff x="1459725" y="3033450"/>
            <a:chExt cx="960975" cy="983875"/>
          </a:xfrm>
        </p:grpSpPr>
        <p:sp>
          <p:nvSpPr>
            <p:cNvPr id="772" name="Google Shape;772;p71"/>
            <p:cNvSpPr/>
            <p:nvPr/>
          </p:nvSpPr>
          <p:spPr>
            <a:xfrm>
              <a:off x="1459725" y="3033450"/>
              <a:ext cx="677525" cy="983875"/>
            </a:xfrm>
            <a:custGeom>
              <a:rect b="b" l="l" r="r" t="t"/>
              <a:pathLst>
                <a:path extrusionOk="0" h="39355" w="27101">
                  <a:moveTo>
                    <a:pt x="26364" y="0"/>
                  </a:moveTo>
                  <a:cubicBezTo>
                    <a:pt x="5731" y="3363"/>
                    <a:pt x="1" y="26670"/>
                    <a:pt x="1" y="26670"/>
                  </a:cubicBezTo>
                  <a:lnTo>
                    <a:pt x="1" y="39355"/>
                  </a:lnTo>
                  <a:cubicBezTo>
                    <a:pt x="10135" y="30587"/>
                    <a:pt x="16430" y="23256"/>
                    <a:pt x="20326" y="17389"/>
                  </a:cubicBezTo>
                  <a:lnTo>
                    <a:pt x="14444" y="12150"/>
                  </a:lnTo>
                  <a:lnTo>
                    <a:pt x="21379" y="15746"/>
                  </a:lnTo>
                  <a:cubicBezTo>
                    <a:pt x="22263" y="14315"/>
                    <a:pt x="22997" y="12981"/>
                    <a:pt x="23608" y="11743"/>
                  </a:cubicBezTo>
                  <a:lnTo>
                    <a:pt x="21626" y="10316"/>
                  </a:lnTo>
                  <a:lnTo>
                    <a:pt x="23906" y="11124"/>
                  </a:lnTo>
                  <a:cubicBezTo>
                    <a:pt x="24304" y="10282"/>
                    <a:pt x="24643" y="9486"/>
                    <a:pt x="24932" y="8738"/>
                  </a:cubicBezTo>
                  <a:lnTo>
                    <a:pt x="22848" y="7336"/>
                  </a:lnTo>
                  <a:lnTo>
                    <a:pt x="25212" y="7986"/>
                  </a:lnTo>
                  <a:cubicBezTo>
                    <a:pt x="27100" y="2685"/>
                    <a:pt x="26364" y="0"/>
                    <a:pt x="2636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73" name="Google Shape;773;p71"/>
            <p:cNvSpPr/>
            <p:nvPr/>
          </p:nvSpPr>
          <p:spPr>
            <a:xfrm>
              <a:off x="1462325" y="3033450"/>
              <a:ext cx="656525" cy="657075"/>
            </a:xfrm>
            <a:custGeom>
              <a:rect b="b" l="l" r="r" t="t"/>
              <a:pathLst>
                <a:path extrusionOk="0" h="26283" w="26261">
                  <a:moveTo>
                    <a:pt x="26260" y="0"/>
                  </a:moveTo>
                  <a:lnTo>
                    <a:pt x="26260" y="0"/>
                  </a:lnTo>
                  <a:cubicBezTo>
                    <a:pt x="7196" y="3108"/>
                    <a:pt x="854" y="23242"/>
                    <a:pt x="0" y="26283"/>
                  </a:cubicBezTo>
                  <a:cubicBezTo>
                    <a:pt x="7" y="26263"/>
                    <a:pt x="7853" y="4888"/>
                    <a:pt x="2626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74" name="Google Shape;774;p71"/>
            <p:cNvSpPr/>
            <p:nvPr/>
          </p:nvSpPr>
          <p:spPr>
            <a:xfrm>
              <a:off x="1459725" y="3431800"/>
              <a:ext cx="960975" cy="585525"/>
            </a:xfrm>
            <a:custGeom>
              <a:rect b="b" l="l" r="r" t="t"/>
              <a:pathLst>
                <a:path extrusionOk="0" h="23421" w="38439">
                  <a:moveTo>
                    <a:pt x="30578" y="0"/>
                  </a:moveTo>
                  <a:cubicBezTo>
                    <a:pt x="12288" y="0"/>
                    <a:pt x="1" y="19140"/>
                    <a:pt x="1" y="19140"/>
                  </a:cubicBezTo>
                  <a:lnTo>
                    <a:pt x="1" y="23421"/>
                  </a:lnTo>
                  <a:cubicBezTo>
                    <a:pt x="11387" y="21586"/>
                    <a:pt x="25217" y="13791"/>
                    <a:pt x="25217" y="13791"/>
                  </a:cubicBezTo>
                  <a:cubicBezTo>
                    <a:pt x="24072" y="12339"/>
                    <a:pt x="23231" y="6915"/>
                    <a:pt x="23231" y="6915"/>
                  </a:cubicBezTo>
                  <a:lnTo>
                    <a:pt x="23231" y="6915"/>
                  </a:lnTo>
                  <a:lnTo>
                    <a:pt x="27129" y="13333"/>
                  </a:lnTo>
                  <a:cubicBezTo>
                    <a:pt x="28657" y="12874"/>
                    <a:pt x="31178" y="11117"/>
                    <a:pt x="31178" y="11117"/>
                  </a:cubicBezTo>
                  <a:lnTo>
                    <a:pt x="28734" y="6074"/>
                  </a:lnTo>
                  <a:lnTo>
                    <a:pt x="31865" y="9570"/>
                  </a:lnTo>
                  <a:lnTo>
                    <a:pt x="33930" y="7831"/>
                  </a:lnTo>
                  <a:lnTo>
                    <a:pt x="35610" y="9570"/>
                  </a:lnTo>
                  <a:cubicBezTo>
                    <a:pt x="37979" y="6497"/>
                    <a:pt x="38438" y="1183"/>
                    <a:pt x="38438" y="1183"/>
                  </a:cubicBezTo>
                  <a:cubicBezTo>
                    <a:pt x="35716" y="361"/>
                    <a:pt x="33091" y="0"/>
                    <a:pt x="3057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75" name="Google Shape;775;p71"/>
            <p:cNvSpPr/>
            <p:nvPr/>
          </p:nvSpPr>
          <p:spPr>
            <a:xfrm>
              <a:off x="1459725" y="3431800"/>
              <a:ext cx="960975" cy="478525"/>
            </a:xfrm>
            <a:custGeom>
              <a:rect b="b" l="l" r="r" t="t"/>
              <a:pathLst>
                <a:path extrusionOk="0" h="19141" w="38439">
                  <a:moveTo>
                    <a:pt x="30578" y="0"/>
                  </a:moveTo>
                  <a:cubicBezTo>
                    <a:pt x="12288" y="0"/>
                    <a:pt x="1" y="19140"/>
                    <a:pt x="1" y="19140"/>
                  </a:cubicBezTo>
                  <a:cubicBezTo>
                    <a:pt x="1" y="19140"/>
                    <a:pt x="11918" y="717"/>
                    <a:pt x="32676" y="717"/>
                  </a:cubicBezTo>
                  <a:cubicBezTo>
                    <a:pt x="34527" y="717"/>
                    <a:pt x="36449" y="864"/>
                    <a:pt x="38438" y="1183"/>
                  </a:cubicBezTo>
                  <a:cubicBezTo>
                    <a:pt x="35716" y="361"/>
                    <a:pt x="33091" y="0"/>
                    <a:pt x="3057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776" name="Google Shape;776;p71"/>
          <p:cNvGrpSpPr/>
          <p:nvPr/>
        </p:nvGrpSpPr>
        <p:grpSpPr>
          <a:xfrm>
            <a:off x="10477843" y="4613709"/>
            <a:ext cx="2389863" cy="2778936"/>
            <a:chOff x="3528525" y="3224300"/>
            <a:chExt cx="921825" cy="1071900"/>
          </a:xfrm>
        </p:grpSpPr>
        <p:sp>
          <p:nvSpPr>
            <p:cNvPr id="777" name="Google Shape;777;p71"/>
            <p:cNvSpPr/>
            <p:nvPr/>
          </p:nvSpPr>
          <p:spPr>
            <a:xfrm>
              <a:off x="3800450" y="3224300"/>
              <a:ext cx="649900" cy="943800"/>
            </a:xfrm>
            <a:custGeom>
              <a:rect b="b" l="l" r="r" t="t"/>
              <a:pathLst>
                <a:path extrusionOk="0" h="37752" w="25996">
                  <a:moveTo>
                    <a:pt x="705" y="1"/>
                  </a:moveTo>
                  <a:cubicBezTo>
                    <a:pt x="705" y="1"/>
                    <a:pt x="0" y="2577"/>
                    <a:pt x="1811" y="7661"/>
                  </a:cubicBezTo>
                  <a:lnTo>
                    <a:pt x="4078" y="7037"/>
                  </a:lnTo>
                  <a:lnTo>
                    <a:pt x="4078" y="7037"/>
                  </a:lnTo>
                  <a:lnTo>
                    <a:pt x="2079" y="8383"/>
                  </a:lnTo>
                  <a:cubicBezTo>
                    <a:pt x="2355" y="9100"/>
                    <a:pt x="2681" y="9863"/>
                    <a:pt x="3063" y="10672"/>
                  </a:cubicBezTo>
                  <a:lnTo>
                    <a:pt x="5250" y="9897"/>
                  </a:lnTo>
                  <a:lnTo>
                    <a:pt x="3351" y="11265"/>
                  </a:lnTo>
                  <a:cubicBezTo>
                    <a:pt x="3936" y="12453"/>
                    <a:pt x="4641" y="13733"/>
                    <a:pt x="5489" y="15106"/>
                  </a:cubicBezTo>
                  <a:lnTo>
                    <a:pt x="12141" y="11655"/>
                  </a:lnTo>
                  <a:lnTo>
                    <a:pt x="6498" y="16682"/>
                  </a:lnTo>
                  <a:cubicBezTo>
                    <a:pt x="10234" y="22309"/>
                    <a:pt x="16274" y="29342"/>
                    <a:pt x="25995" y="37752"/>
                  </a:cubicBezTo>
                  <a:lnTo>
                    <a:pt x="25995" y="25583"/>
                  </a:lnTo>
                  <a:cubicBezTo>
                    <a:pt x="25995" y="25583"/>
                    <a:pt x="20497" y="3226"/>
                    <a:pt x="70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78" name="Google Shape;778;p71"/>
            <p:cNvSpPr/>
            <p:nvPr/>
          </p:nvSpPr>
          <p:spPr>
            <a:xfrm>
              <a:off x="3818075" y="3224300"/>
              <a:ext cx="629800" cy="630325"/>
            </a:xfrm>
            <a:custGeom>
              <a:rect b="b" l="l" r="r" t="t"/>
              <a:pathLst>
                <a:path extrusionOk="0" h="25213" w="25192">
                  <a:moveTo>
                    <a:pt x="0" y="1"/>
                  </a:moveTo>
                  <a:lnTo>
                    <a:pt x="0" y="1"/>
                  </a:lnTo>
                  <a:cubicBezTo>
                    <a:pt x="17658" y="4691"/>
                    <a:pt x="25184" y="25193"/>
                    <a:pt x="25191" y="25213"/>
                  </a:cubicBezTo>
                  <a:cubicBezTo>
                    <a:pt x="24372" y="22295"/>
                    <a:pt x="18289" y="2981"/>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79" name="Google Shape;779;p71"/>
            <p:cNvSpPr/>
            <p:nvPr/>
          </p:nvSpPr>
          <p:spPr>
            <a:xfrm>
              <a:off x="3528525" y="3606425"/>
              <a:ext cx="921825" cy="561675"/>
            </a:xfrm>
            <a:custGeom>
              <a:rect b="b" l="l" r="r" t="t"/>
              <a:pathLst>
                <a:path extrusionOk="0" h="22467" w="36873">
                  <a:moveTo>
                    <a:pt x="7539" y="1"/>
                  </a:moveTo>
                  <a:cubicBezTo>
                    <a:pt x="5130" y="1"/>
                    <a:pt x="2612" y="347"/>
                    <a:pt x="0" y="1135"/>
                  </a:cubicBezTo>
                  <a:cubicBezTo>
                    <a:pt x="0" y="1135"/>
                    <a:pt x="441" y="6232"/>
                    <a:pt x="2712" y="9181"/>
                  </a:cubicBezTo>
                  <a:lnTo>
                    <a:pt x="4326" y="7512"/>
                  </a:lnTo>
                  <a:lnTo>
                    <a:pt x="6305" y="9181"/>
                  </a:lnTo>
                  <a:lnTo>
                    <a:pt x="9311" y="5826"/>
                  </a:lnTo>
                  <a:lnTo>
                    <a:pt x="6964" y="10665"/>
                  </a:lnTo>
                  <a:cubicBezTo>
                    <a:pt x="6964" y="10665"/>
                    <a:pt x="9384" y="12351"/>
                    <a:pt x="10850" y="12790"/>
                  </a:cubicBezTo>
                  <a:lnTo>
                    <a:pt x="14588" y="6633"/>
                  </a:lnTo>
                  <a:lnTo>
                    <a:pt x="14588" y="6633"/>
                  </a:lnTo>
                  <a:cubicBezTo>
                    <a:pt x="14588" y="6634"/>
                    <a:pt x="13782" y="11838"/>
                    <a:pt x="12682" y="13230"/>
                  </a:cubicBezTo>
                  <a:cubicBezTo>
                    <a:pt x="12682" y="13230"/>
                    <a:pt x="25950" y="20707"/>
                    <a:pt x="36872" y="22467"/>
                  </a:cubicBezTo>
                  <a:lnTo>
                    <a:pt x="36872" y="18361"/>
                  </a:lnTo>
                  <a:cubicBezTo>
                    <a:pt x="36872" y="18361"/>
                    <a:pt x="25085" y="1"/>
                    <a:pt x="753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80" name="Google Shape;780;p71"/>
            <p:cNvSpPr/>
            <p:nvPr/>
          </p:nvSpPr>
          <p:spPr>
            <a:xfrm>
              <a:off x="3528525" y="3606425"/>
              <a:ext cx="921825" cy="459025"/>
            </a:xfrm>
            <a:custGeom>
              <a:rect b="b" l="l" r="r" t="t"/>
              <a:pathLst>
                <a:path extrusionOk="0" h="18361" w="36873">
                  <a:moveTo>
                    <a:pt x="7539" y="1"/>
                  </a:moveTo>
                  <a:cubicBezTo>
                    <a:pt x="5130" y="1"/>
                    <a:pt x="2612" y="347"/>
                    <a:pt x="0" y="1135"/>
                  </a:cubicBezTo>
                  <a:cubicBezTo>
                    <a:pt x="1909" y="829"/>
                    <a:pt x="3752" y="688"/>
                    <a:pt x="5527" y="688"/>
                  </a:cubicBezTo>
                  <a:cubicBezTo>
                    <a:pt x="25441" y="688"/>
                    <a:pt x="36872" y="18361"/>
                    <a:pt x="36872" y="18361"/>
                  </a:cubicBezTo>
                  <a:cubicBezTo>
                    <a:pt x="36872" y="18361"/>
                    <a:pt x="25085" y="1"/>
                    <a:pt x="753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81" name="Google Shape;781;p71"/>
            <p:cNvSpPr/>
            <p:nvPr/>
          </p:nvSpPr>
          <p:spPr>
            <a:xfrm>
              <a:off x="3651325" y="3949525"/>
              <a:ext cx="799025" cy="346675"/>
            </a:xfrm>
            <a:custGeom>
              <a:rect b="b" l="l" r="r" t="t"/>
              <a:pathLst>
                <a:path extrusionOk="0" h="13867" w="31961">
                  <a:moveTo>
                    <a:pt x="13437" y="0"/>
                  </a:moveTo>
                  <a:cubicBezTo>
                    <a:pt x="9421" y="0"/>
                    <a:pt x="4921" y="643"/>
                    <a:pt x="111" y="2393"/>
                  </a:cubicBezTo>
                  <a:cubicBezTo>
                    <a:pt x="75" y="2407"/>
                    <a:pt x="38" y="2418"/>
                    <a:pt x="1" y="2432"/>
                  </a:cubicBezTo>
                  <a:cubicBezTo>
                    <a:pt x="1" y="2432"/>
                    <a:pt x="673" y="6596"/>
                    <a:pt x="7889" y="9900"/>
                  </a:cubicBezTo>
                  <a:lnTo>
                    <a:pt x="10482" y="5730"/>
                  </a:lnTo>
                  <a:lnTo>
                    <a:pt x="9148" y="10438"/>
                  </a:lnTo>
                  <a:cubicBezTo>
                    <a:pt x="10674" y="11051"/>
                    <a:pt x="12452" y="11621"/>
                    <a:pt x="14525" y="12113"/>
                  </a:cubicBezTo>
                  <a:lnTo>
                    <a:pt x="15981" y="6934"/>
                  </a:lnTo>
                  <a:lnTo>
                    <a:pt x="15981" y="6934"/>
                  </a:lnTo>
                  <a:lnTo>
                    <a:pt x="15749" y="12388"/>
                  </a:lnTo>
                  <a:cubicBezTo>
                    <a:pt x="16251" y="12494"/>
                    <a:pt x="16767" y="12596"/>
                    <a:pt x="17301" y="12693"/>
                  </a:cubicBezTo>
                  <a:lnTo>
                    <a:pt x="17886" y="10349"/>
                  </a:lnTo>
                  <a:lnTo>
                    <a:pt x="18735" y="12934"/>
                  </a:lnTo>
                  <a:cubicBezTo>
                    <a:pt x="20089" y="13145"/>
                    <a:pt x="21540" y="13326"/>
                    <a:pt x="23095" y="13471"/>
                  </a:cubicBezTo>
                  <a:lnTo>
                    <a:pt x="23751" y="11154"/>
                  </a:lnTo>
                  <a:lnTo>
                    <a:pt x="24241" y="13570"/>
                  </a:lnTo>
                  <a:cubicBezTo>
                    <a:pt x="26581" y="13755"/>
                    <a:pt x="29147" y="13860"/>
                    <a:pt x="31960" y="13867"/>
                  </a:cubicBezTo>
                  <a:lnTo>
                    <a:pt x="31960" y="6399"/>
                  </a:lnTo>
                  <a:lnTo>
                    <a:pt x="31960" y="4925"/>
                  </a:lnTo>
                  <a:cubicBezTo>
                    <a:pt x="31960" y="4925"/>
                    <a:pt x="24553" y="0"/>
                    <a:pt x="1343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82" name="Google Shape;782;p71"/>
            <p:cNvSpPr/>
            <p:nvPr/>
          </p:nvSpPr>
          <p:spPr>
            <a:xfrm>
              <a:off x="3654100" y="3949525"/>
              <a:ext cx="796250" cy="160000"/>
            </a:xfrm>
            <a:custGeom>
              <a:rect b="b" l="l" r="r" t="t"/>
              <a:pathLst>
                <a:path extrusionOk="0" h="6400" w="31850">
                  <a:moveTo>
                    <a:pt x="13326" y="0"/>
                  </a:moveTo>
                  <a:cubicBezTo>
                    <a:pt x="9310" y="0"/>
                    <a:pt x="4810" y="643"/>
                    <a:pt x="0" y="2393"/>
                  </a:cubicBezTo>
                  <a:cubicBezTo>
                    <a:pt x="793" y="2117"/>
                    <a:pt x="5762" y="482"/>
                    <a:pt x="12073" y="482"/>
                  </a:cubicBezTo>
                  <a:cubicBezTo>
                    <a:pt x="14535" y="482"/>
                    <a:pt x="17200" y="731"/>
                    <a:pt x="19902" y="1406"/>
                  </a:cubicBezTo>
                  <a:cubicBezTo>
                    <a:pt x="24646" y="2591"/>
                    <a:pt x="28777" y="4590"/>
                    <a:pt x="31849" y="6399"/>
                  </a:cubicBezTo>
                  <a:lnTo>
                    <a:pt x="31849" y="4925"/>
                  </a:lnTo>
                  <a:cubicBezTo>
                    <a:pt x="31849" y="4925"/>
                    <a:pt x="24442" y="0"/>
                    <a:pt x="1332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783" name="Google Shape;783;p71"/>
          <p:cNvGrpSpPr/>
          <p:nvPr/>
        </p:nvGrpSpPr>
        <p:grpSpPr>
          <a:xfrm>
            <a:off x="5670333" y="6012167"/>
            <a:ext cx="1496600" cy="1265300"/>
            <a:chOff x="2539325" y="3750750"/>
            <a:chExt cx="1122450" cy="948975"/>
          </a:xfrm>
        </p:grpSpPr>
        <p:sp>
          <p:nvSpPr>
            <p:cNvPr id="784" name="Google Shape;784;p71"/>
            <p:cNvSpPr/>
            <p:nvPr/>
          </p:nvSpPr>
          <p:spPr>
            <a:xfrm>
              <a:off x="3065750" y="3750750"/>
              <a:ext cx="247050" cy="736675"/>
            </a:xfrm>
            <a:custGeom>
              <a:rect b="b" l="l" r="r" t="t"/>
              <a:pathLst>
                <a:path extrusionOk="0" h="29467" w="9882">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85" name="Google Shape;785;p71"/>
            <p:cNvSpPr/>
            <p:nvPr/>
          </p:nvSpPr>
          <p:spPr>
            <a:xfrm>
              <a:off x="3195225" y="3861950"/>
              <a:ext cx="90200" cy="529750"/>
            </a:xfrm>
            <a:custGeom>
              <a:rect b="b" l="l" r="r" t="t"/>
              <a:pathLst>
                <a:path extrusionOk="0" h="21190" w="3608">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86" name="Google Shape;786;p71"/>
            <p:cNvSpPr/>
            <p:nvPr/>
          </p:nvSpPr>
          <p:spPr>
            <a:xfrm>
              <a:off x="2769075" y="3941200"/>
              <a:ext cx="516775" cy="639050"/>
            </a:xfrm>
            <a:custGeom>
              <a:rect b="b" l="l" r="r" t="t"/>
              <a:pathLst>
                <a:path extrusionOk="0" h="25562" w="20671">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87" name="Google Shape;787;p71"/>
            <p:cNvSpPr/>
            <p:nvPr/>
          </p:nvSpPr>
          <p:spPr>
            <a:xfrm>
              <a:off x="2769300" y="3942325"/>
              <a:ext cx="516550" cy="637925"/>
            </a:xfrm>
            <a:custGeom>
              <a:rect b="b" l="l" r="r" t="t"/>
              <a:pathLst>
                <a:path extrusionOk="0" h="25517" w="20662">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88" name="Google Shape;788;p71"/>
            <p:cNvSpPr/>
            <p:nvPr/>
          </p:nvSpPr>
          <p:spPr>
            <a:xfrm>
              <a:off x="2848025" y="4058250"/>
              <a:ext cx="376600" cy="478100"/>
            </a:xfrm>
            <a:custGeom>
              <a:rect b="b" l="l" r="r" t="t"/>
              <a:pathLst>
                <a:path extrusionOk="0" h="19124" w="15064">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89" name="Google Shape;789;p71"/>
            <p:cNvSpPr/>
            <p:nvPr/>
          </p:nvSpPr>
          <p:spPr>
            <a:xfrm>
              <a:off x="2539325" y="4317150"/>
              <a:ext cx="820850" cy="340800"/>
            </a:xfrm>
            <a:custGeom>
              <a:rect b="b" l="l" r="r" t="t"/>
              <a:pathLst>
                <a:path extrusionOk="0" h="13632" w="32834">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90" name="Google Shape;790;p71"/>
            <p:cNvSpPr/>
            <p:nvPr/>
          </p:nvSpPr>
          <p:spPr>
            <a:xfrm>
              <a:off x="2683500" y="4372275"/>
              <a:ext cx="611825" cy="236725"/>
            </a:xfrm>
            <a:custGeom>
              <a:rect b="b" l="l" r="r" t="t"/>
              <a:pathLst>
                <a:path extrusionOk="0" h="9469" w="24473">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91" name="Google Shape;791;p71"/>
            <p:cNvSpPr/>
            <p:nvPr/>
          </p:nvSpPr>
          <p:spPr>
            <a:xfrm>
              <a:off x="3221150" y="3992500"/>
              <a:ext cx="440625" cy="707225"/>
            </a:xfrm>
            <a:custGeom>
              <a:rect b="b" l="l" r="r" t="t"/>
              <a:pathLst>
                <a:path extrusionOk="0" h="28289" w="17625">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792" name="Google Shape;792;p71"/>
          <p:cNvGrpSpPr/>
          <p:nvPr/>
        </p:nvGrpSpPr>
        <p:grpSpPr>
          <a:xfrm flipH="1" rot="10800000">
            <a:off x="6761092" y="-49509"/>
            <a:ext cx="2275961" cy="1388964"/>
            <a:chOff x="3054450" y="3932350"/>
            <a:chExt cx="1308425" cy="798500"/>
          </a:xfrm>
        </p:grpSpPr>
        <p:sp>
          <p:nvSpPr>
            <p:cNvPr id="793" name="Google Shape;793;p71"/>
            <p:cNvSpPr/>
            <p:nvPr/>
          </p:nvSpPr>
          <p:spPr>
            <a:xfrm>
              <a:off x="3498775" y="3932350"/>
              <a:ext cx="316050" cy="788400"/>
            </a:xfrm>
            <a:custGeom>
              <a:rect b="b" l="l" r="r" t="t"/>
              <a:pathLst>
                <a:path extrusionOk="0" h="31536" w="12642">
                  <a:moveTo>
                    <a:pt x="8658" y="1"/>
                  </a:moveTo>
                  <a:cubicBezTo>
                    <a:pt x="7826" y="1"/>
                    <a:pt x="7423" y="4106"/>
                    <a:pt x="6749" y="4473"/>
                  </a:cubicBezTo>
                  <a:cubicBezTo>
                    <a:pt x="6721" y="4489"/>
                    <a:pt x="6697" y="4496"/>
                    <a:pt x="6677" y="4496"/>
                  </a:cubicBezTo>
                  <a:cubicBezTo>
                    <a:pt x="6241" y="4496"/>
                    <a:pt x="7831" y="876"/>
                    <a:pt x="7070" y="876"/>
                  </a:cubicBezTo>
                  <a:cubicBezTo>
                    <a:pt x="7027" y="876"/>
                    <a:pt x="6977" y="887"/>
                    <a:pt x="6918" y="912"/>
                  </a:cubicBezTo>
                  <a:cubicBezTo>
                    <a:pt x="5772" y="1388"/>
                    <a:pt x="4036" y="4235"/>
                    <a:pt x="3649" y="5531"/>
                  </a:cubicBezTo>
                  <a:cubicBezTo>
                    <a:pt x="3260" y="6828"/>
                    <a:pt x="5395" y="12811"/>
                    <a:pt x="4932" y="12954"/>
                  </a:cubicBezTo>
                  <a:cubicBezTo>
                    <a:pt x="4922" y="12957"/>
                    <a:pt x="4913" y="12959"/>
                    <a:pt x="4903" y="12959"/>
                  </a:cubicBezTo>
                  <a:cubicBezTo>
                    <a:pt x="4406" y="12959"/>
                    <a:pt x="2891" y="9551"/>
                    <a:pt x="2330" y="9377"/>
                  </a:cubicBezTo>
                  <a:cubicBezTo>
                    <a:pt x="2306" y="9370"/>
                    <a:pt x="2281" y="9366"/>
                    <a:pt x="2255" y="9366"/>
                  </a:cubicBezTo>
                  <a:cubicBezTo>
                    <a:pt x="1679" y="9366"/>
                    <a:pt x="821" y="11242"/>
                    <a:pt x="707" y="13141"/>
                  </a:cubicBezTo>
                  <a:cubicBezTo>
                    <a:pt x="588" y="15126"/>
                    <a:pt x="3484" y="16468"/>
                    <a:pt x="3372" y="17035"/>
                  </a:cubicBezTo>
                  <a:cubicBezTo>
                    <a:pt x="3359" y="17101"/>
                    <a:pt x="3318" y="17130"/>
                    <a:pt x="3254" y="17130"/>
                  </a:cubicBezTo>
                  <a:cubicBezTo>
                    <a:pt x="2870" y="17130"/>
                    <a:pt x="1671" y="16083"/>
                    <a:pt x="974" y="16083"/>
                  </a:cubicBezTo>
                  <a:cubicBezTo>
                    <a:pt x="808" y="16083"/>
                    <a:pt x="670" y="16143"/>
                    <a:pt x="579" y="16290"/>
                  </a:cubicBezTo>
                  <a:cubicBezTo>
                    <a:pt x="43" y="17158"/>
                    <a:pt x="1" y="19085"/>
                    <a:pt x="131" y="21614"/>
                  </a:cubicBezTo>
                  <a:cubicBezTo>
                    <a:pt x="260" y="24145"/>
                    <a:pt x="4131" y="30849"/>
                    <a:pt x="4131" y="30849"/>
                  </a:cubicBezTo>
                  <a:lnTo>
                    <a:pt x="6332" y="31536"/>
                  </a:lnTo>
                  <a:cubicBezTo>
                    <a:pt x="6332" y="31536"/>
                    <a:pt x="11656" y="20371"/>
                    <a:pt x="12016" y="18798"/>
                  </a:cubicBezTo>
                  <a:cubicBezTo>
                    <a:pt x="12376" y="17225"/>
                    <a:pt x="12642" y="15043"/>
                    <a:pt x="11818" y="14807"/>
                  </a:cubicBezTo>
                  <a:cubicBezTo>
                    <a:pt x="11801" y="14803"/>
                    <a:pt x="11784" y="14800"/>
                    <a:pt x="11766" y="14800"/>
                  </a:cubicBezTo>
                  <a:cubicBezTo>
                    <a:pt x="10956" y="14800"/>
                    <a:pt x="8448" y="19312"/>
                    <a:pt x="7691" y="19312"/>
                  </a:cubicBezTo>
                  <a:cubicBezTo>
                    <a:pt x="7613" y="19312"/>
                    <a:pt x="7553" y="19263"/>
                    <a:pt x="7516" y="19157"/>
                  </a:cubicBezTo>
                  <a:cubicBezTo>
                    <a:pt x="7114" y="17999"/>
                    <a:pt x="11235" y="12998"/>
                    <a:pt x="11408" y="12014"/>
                  </a:cubicBezTo>
                  <a:cubicBezTo>
                    <a:pt x="11581" y="11030"/>
                    <a:pt x="11971" y="7848"/>
                    <a:pt x="11105" y="7509"/>
                  </a:cubicBezTo>
                  <a:cubicBezTo>
                    <a:pt x="11081" y="7500"/>
                    <a:pt x="11057" y="7495"/>
                    <a:pt x="11032" y="7495"/>
                  </a:cubicBezTo>
                  <a:cubicBezTo>
                    <a:pt x="10203" y="7495"/>
                    <a:pt x="8532" y="12439"/>
                    <a:pt x="7846" y="12439"/>
                  </a:cubicBezTo>
                  <a:cubicBezTo>
                    <a:pt x="7788" y="12439"/>
                    <a:pt x="7736" y="12403"/>
                    <a:pt x="7694" y="12326"/>
                  </a:cubicBezTo>
                  <a:cubicBezTo>
                    <a:pt x="7129" y="11314"/>
                    <a:pt x="9680" y="4504"/>
                    <a:pt x="9651" y="3145"/>
                  </a:cubicBezTo>
                  <a:cubicBezTo>
                    <a:pt x="9625" y="1785"/>
                    <a:pt x="9606" y="250"/>
                    <a:pt x="8727" y="10"/>
                  </a:cubicBezTo>
                  <a:cubicBezTo>
                    <a:pt x="8704" y="4"/>
                    <a:pt x="8680" y="1"/>
                    <a:pt x="865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94" name="Google Shape;794;p71"/>
            <p:cNvSpPr/>
            <p:nvPr/>
          </p:nvSpPr>
          <p:spPr>
            <a:xfrm>
              <a:off x="3621375" y="4062225"/>
              <a:ext cx="44675" cy="623275"/>
            </a:xfrm>
            <a:custGeom>
              <a:rect b="b" l="l" r="r" t="t"/>
              <a:pathLst>
                <a:path extrusionOk="0" h="24931" w="1787">
                  <a:moveTo>
                    <a:pt x="1730" y="1"/>
                  </a:moveTo>
                  <a:cubicBezTo>
                    <a:pt x="1705" y="1"/>
                    <a:pt x="1681" y="14"/>
                    <a:pt x="1677" y="42"/>
                  </a:cubicBezTo>
                  <a:cubicBezTo>
                    <a:pt x="907" y="4211"/>
                    <a:pt x="307" y="8413"/>
                    <a:pt x="157" y="12654"/>
                  </a:cubicBezTo>
                  <a:cubicBezTo>
                    <a:pt x="80" y="14831"/>
                    <a:pt x="1" y="17051"/>
                    <a:pt x="150" y="19228"/>
                  </a:cubicBezTo>
                  <a:cubicBezTo>
                    <a:pt x="276" y="21058"/>
                    <a:pt x="307" y="23036"/>
                    <a:pt x="912" y="24785"/>
                  </a:cubicBezTo>
                  <a:cubicBezTo>
                    <a:pt x="945" y="24882"/>
                    <a:pt x="1033" y="24930"/>
                    <a:pt x="1119" y="24930"/>
                  </a:cubicBezTo>
                  <a:cubicBezTo>
                    <a:pt x="1208" y="24930"/>
                    <a:pt x="1296" y="24878"/>
                    <a:pt x="1321" y="24771"/>
                  </a:cubicBezTo>
                  <a:cubicBezTo>
                    <a:pt x="1770" y="22844"/>
                    <a:pt x="1715" y="20643"/>
                    <a:pt x="1692" y="18671"/>
                  </a:cubicBezTo>
                  <a:cubicBezTo>
                    <a:pt x="1668" y="16647"/>
                    <a:pt x="1682" y="14624"/>
                    <a:pt x="1705" y="12601"/>
                  </a:cubicBezTo>
                  <a:cubicBezTo>
                    <a:pt x="1749" y="8419"/>
                    <a:pt x="1682" y="4235"/>
                    <a:pt x="1786" y="52"/>
                  </a:cubicBezTo>
                  <a:cubicBezTo>
                    <a:pt x="1787" y="19"/>
                    <a:pt x="1758" y="1"/>
                    <a:pt x="173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95" name="Google Shape;795;p71"/>
            <p:cNvSpPr/>
            <p:nvPr/>
          </p:nvSpPr>
          <p:spPr>
            <a:xfrm>
              <a:off x="3054450" y="4297050"/>
              <a:ext cx="604675" cy="433800"/>
            </a:xfrm>
            <a:custGeom>
              <a:rect b="b" l="l" r="r" t="t"/>
              <a:pathLst>
                <a:path extrusionOk="0" h="17352" w="24187">
                  <a:moveTo>
                    <a:pt x="10616" y="1"/>
                  </a:moveTo>
                  <a:cubicBezTo>
                    <a:pt x="9404" y="1"/>
                    <a:pt x="8038" y="244"/>
                    <a:pt x="8114" y="509"/>
                  </a:cubicBezTo>
                  <a:cubicBezTo>
                    <a:pt x="8219" y="873"/>
                    <a:pt x="10506" y="4007"/>
                    <a:pt x="9907" y="4007"/>
                  </a:cubicBezTo>
                  <a:cubicBezTo>
                    <a:pt x="9888" y="4007"/>
                    <a:pt x="9866" y="4004"/>
                    <a:pt x="9841" y="3998"/>
                  </a:cubicBezTo>
                  <a:cubicBezTo>
                    <a:pt x="9030" y="3789"/>
                    <a:pt x="7267" y="633"/>
                    <a:pt x="6366" y="568"/>
                  </a:cubicBezTo>
                  <a:cubicBezTo>
                    <a:pt x="6341" y="566"/>
                    <a:pt x="6311" y="565"/>
                    <a:pt x="6279" y="565"/>
                  </a:cubicBezTo>
                  <a:cubicBezTo>
                    <a:pt x="5166" y="565"/>
                    <a:pt x="154" y="1598"/>
                    <a:pt x="78" y="2060"/>
                  </a:cubicBezTo>
                  <a:cubicBezTo>
                    <a:pt x="0" y="2536"/>
                    <a:pt x="5397" y="4054"/>
                    <a:pt x="11087" y="5848"/>
                  </a:cubicBezTo>
                  <a:cubicBezTo>
                    <a:pt x="16777" y="7641"/>
                    <a:pt x="22797" y="14589"/>
                    <a:pt x="24186" y="17352"/>
                  </a:cubicBezTo>
                  <a:cubicBezTo>
                    <a:pt x="24186" y="17352"/>
                    <a:pt x="19984" y="672"/>
                    <a:pt x="13362" y="425"/>
                  </a:cubicBezTo>
                  <a:cubicBezTo>
                    <a:pt x="13360" y="425"/>
                    <a:pt x="13359" y="425"/>
                    <a:pt x="13357" y="425"/>
                  </a:cubicBezTo>
                  <a:cubicBezTo>
                    <a:pt x="12727" y="425"/>
                    <a:pt x="16110" y="5658"/>
                    <a:pt x="15474" y="5658"/>
                  </a:cubicBezTo>
                  <a:cubicBezTo>
                    <a:pt x="15462" y="5658"/>
                    <a:pt x="15448" y="5656"/>
                    <a:pt x="15433" y="5652"/>
                  </a:cubicBezTo>
                  <a:cubicBezTo>
                    <a:pt x="14621" y="5444"/>
                    <a:pt x="13079" y="482"/>
                    <a:pt x="11934" y="143"/>
                  </a:cubicBezTo>
                  <a:cubicBezTo>
                    <a:pt x="11597" y="43"/>
                    <a:pt x="11120" y="1"/>
                    <a:pt x="106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96" name="Google Shape;796;p71"/>
            <p:cNvSpPr/>
            <p:nvPr/>
          </p:nvSpPr>
          <p:spPr>
            <a:xfrm>
              <a:off x="3619725" y="4258700"/>
              <a:ext cx="743150" cy="417675"/>
            </a:xfrm>
            <a:custGeom>
              <a:rect b="b" l="l" r="r" t="t"/>
              <a:pathLst>
                <a:path extrusionOk="0" h="16707" w="29726">
                  <a:moveTo>
                    <a:pt x="23376" y="0"/>
                  </a:moveTo>
                  <a:cubicBezTo>
                    <a:pt x="23076" y="0"/>
                    <a:pt x="22815" y="22"/>
                    <a:pt x="22617" y="70"/>
                  </a:cubicBezTo>
                  <a:cubicBezTo>
                    <a:pt x="21257" y="401"/>
                    <a:pt x="18287" y="4854"/>
                    <a:pt x="17070" y="5274"/>
                  </a:cubicBezTo>
                  <a:cubicBezTo>
                    <a:pt x="17014" y="5293"/>
                    <a:pt x="16970" y="5302"/>
                    <a:pt x="16936" y="5302"/>
                  </a:cubicBezTo>
                  <a:cubicBezTo>
                    <a:pt x="16227" y="5302"/>
                    <a:pt x="20009" y="1312"/>
                    <a:pt x="19941" y="682"/>
                  </a:cubicBezTo>
                  <a:cubicBezTo>
                    <a:pt x="19925" y="527"/>
                    <a:pt x="19631" y="462"/>
                    <a:pt x="19179" y="462"/>
                  </a:cubicBezTo>
                  <a:cubicBezTo>
                    <a:pt x="17702" y="462"/>
                    <a:pt x="14533" y="1152"/>
                    <a:pt x="13825" y="1647"/>
                  </a:cubicBezTo>
                  <a:cubicBezTo>
                    <a:pt x="12900" y="2294"/>
                    <a:pt x="11446" y="5418"/>
                    <a:pt x="10682" y="6579"/>
                  </a:cubicBezTo>
                  <a:cubicBezTo>
                    <a:pt x="10245" y="7242"/>
                    <a:pt x="9661" y="7679"/>
                    <a:pt x="9418" y="7679"/>
                  </a:cubicBezTo>
                  <a:cubicBezTo>
                    <a:pt x="9235" y="7679"/>
                    <a:pt x="9244" y="7432"/>
                    <a:pt x="9651" y="6850"/>
                  </a:cubicBezTo>
                  <a:cubicBezTo>
                    <a:pt x="10432" y="5730"/>
                    <a:pt x="11609" y="1982"/>
                    <a:pt x="10706" y="1982"/>
                  </a:cubicBezTo>
                  <a:cubicBezTo>
                    <a:pt x="10516" y="1982"/>
                    <a:pt x="10233" y="2148"/>
                    <a:pt x="9835" y="2540"/>
                  </a:cubicBezTo>
                  <a:cubicBezTo>
                    <a:pt x="9365" y="3002"/>
                    <a:pt x="6519" y="5522"/>
                    <a:pt x="5779" y="6612"/>
                  </a:cubicBezTo>
                  <a:cubicBezTo>
                    <a:pt x="0" y="13881"/>
                    <a:pt x="942" y="16683"/>
                    <a:pt x="942" y="16683"/>
                  </a:cubicBezTo>
                  <a:cubicBezTo>
                    <a:pt x="1121" y="16699"/>
                    <a:pt x="1304" y="16706"/>
                    <a:pt x="1489" y="16706"/>
                  </a:cubicBezTo>
                  <a:cubicBezTo>
                    <a:pt x="3899" y="16706"/>
                    <a:pt x="6701" y="15408"/>
                    <a:pt x="6369" y="14674"/>
                  </a:cubicBezTo>
                  <a:cubicBezTo>
                    <a:pt x="6010" y="13881"/>
                    <a:pt x="5310" y="11350"/>
                    <a:pt x="5685" y="11291"/>
                  </a:cubicBezTo>
                  <a:cubicBezTo>
                    <a:pt x="5692" y="11290"/>
                    <a:pt x="5698" y="11289"/>
                    <a:pt x="5705" y="11289"/>
                  </a:cubicBezTo>
                  <a:cubicBezTo>
                    <a:pt x="6077" y="11289"/>
                    <a:pt x="6492" y="12979"/>
                    <a:pt x="8748" y="13692"/>
                  </a:cubicBezTo>
                  <a:cubicBezTo>
                    <a:pt x="9283" y="13862"/>
                    <a:pt x="9847" y="13933"/>
                    <a:pt x="10408" y="13933"/>
                  </a:cubicBezTo>
                  <a:cubicBezTo>
                    <a:pt x="12251" y="13933"/>
                    <a:pt x="14071" y="13168"/>
                    <a:pt x="14813" y="12635"/>
                  </a:cubicBezTo>
                  <a:cubicBezTo>
                    <a:pt x="15783" y="11940"/>
                    <a:pt x="10874" y="9458"/>
                    <a:pt x="10010" y="9062"/>
                  </a:cubicBezTo>
                  <a:cubicBezTo>
                    <a:pt x="9145" y="8665"/>
                    <a:pt x="10648" y="8377"/>
                    <a:pt x="11924" y="8347"/>
                  </a:cubicBezTo>
                  <a:cubicBezTo>
                    <a:pt x="11931" y="8347"/>
                    <a:pt x="11939" y="8347"/>
                    <a:pt x="11947" y="8347"/>
                  </a:cubicBezTo>
                  <a:cubicBezTo>
                    <a:pt x="13218" y="8347"/>
                    <a:pt x="14766" y="10799"/>
                    <a:pt x="17294" y="11841"/>
                  </a:cubicBezTo>
                  <a:cubicBezTo>
                    <a:pt x="17775" y="12039"/>
                    <a:pt x="18299" y="12124"/>
                    <a:pt x="18837" y="12124"/>
                  </a:cubicBezTo>
                  <a:cubicBezTo>
                    <a:pt x="21145" y="12124"/>
                    <a:pt x="23705" y="10556"/>
                    <a:pt x="24172" y="9621"/>
                  </a:cubicBezTo>
                  <a:cubicBezTo>
                    <a:pt x="24749" y="8465"/>
                    <a:pt x="19468" y="7605"/>
                    <a:pt x="18414" y="7215"/>
                  </a:cubicBezTo>
                  <a:cubicBezTo>
                    <a:pt x="17359" y="6825"/>
                    <a:pt x="18996" y="6249"/>
                    <a:pt x="20649" y="6146"/>
                  </a:cubicBezTo>
                  <a:cubicBezTo>
                    <a:pt x="20686" y="6143"/>
                    <a:pt x="20725" y="6142"/>
                    <a:pt x="20765" y="6142"/>
                  </a:cubicBezTo>
                  <a:cubicBezTo>
                    <a:pt x="22313" y="6142"/>
                    <a:pt x="25604" y="7865"/>
                    <a:pt x="27479" y="7865"/>
                  </a:cubicBezTo>
                  <a:cubicBezTo>
                    <a:pt x="27683" y="7865"/>
                    <a:pt x="27870" y="7844"/>
                    <a:pt x="28037" y="7799"/>
                  </a:cubicBezTo>
                  <a:cubicBezTo>
                    <a:pt x="29695" y="7348"/>
                    <a:pt x="29726" y="2284"/>
                    <a:pt x="28994" y="2284"/>
                  </a:cubicBezTo>
                  <a:cubicBezTo>
                    <a:pt x="28961" y="2284"/>
                    <a:pt x="28926" y="2295"/>
                    <a:pt x="28890" y="2316"/>
                  </a:cubicBezTo>
                  <a:cubicBezTo>
                    <a:pt x="28057" y="2818"/>
                    <a:pt x="24382" y="4647"/>
                    <a:pt x="23531" y="4675"/>
                  </a:cubicBezTo>
                  <a:cubicBezTo>
                    <a:pt x="23526" y="4676"/>
                    <a:pt x="23521" y="4676"/>
                    <a:pt x="23517" y="4676"/>
                  </a:cubicBezTo>
                  <a:cubicBezTo>
                    <a:pt x="22743" y="4676"/>
                    <a:pt x="28179" y="2242"/>
                    <a:pt x="28198" y="1441"/>
                  </a:cubicBezTo>
                  <a:cubicBezTo>
                    <a:pt x="28215" y="754"/>
                    <a:pt x="25126" y="0"/>
                    <a:pt x="2337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97" name="Google Shape;797;p71"/>
            <p:cNvSpPr/>
            <p:nvPr/>
          </p:nvSpPr>
          <p:spPr>
            <a:xfrm>
              <a:off x="3638600" y="4387450"/>
              <a:ext cx="535850" cy="293575"/>
            </a:xfrm>
            <a:custGeom>
              <a:rect b="b" l="l" r="r" t="t"/>
              <a:pathLst>
                <a:path extrusionOk="0" h="11743" w="21434">
                  <a:moveTo>
                    <a:pt x="21378" y="0"/>
                  </a:moveTo>
                  <a:cubicBezTo>
                    <a:pt x="21376" y="0"/>
                    <a:pt x="21374" y="0"/>
                    <a:pt x="21372" y="0"/>
                  </a:cubicBezTo>
                  <a:cubicBezTo>
                    <a:pt x="19005" y="214"/>
                    <a:pt x="16631" y="501"/>
                    <a:pt x="14308" y="1024"/>
                  </a:cubicBezTo>
                  <a:cubicBezTo>
                    <a:pt x="12033" y="1536"/>
                    <a:pt x="9618" y="1992"/>
                    <a:pt x="7475" y="2939"/>
                  </a:cubicBezTo>
                  <a:cubicBezTo>
                    <a:pt x="5669" y="3738"/>
                    <a:pt x="4149" y="4788"/>
                    <a:pt x="2885" y="6321"/>
                  </a:cubicBezTo>
                  <a:cubicBezTo>
                    <a:pt x="1783" y="7656"/>
                    <a:pt x="262" y="9434"/>
                    <a:pt x="39" y="11202"/>
                  </a:cubicBezTo>
                  <a:cubicBezTo>
                    <a:pt x="0" y="11514"/>
                    <a:pt x="220" y="11743"/>
                    <a:pt x="473" y="11743"/>
                  </a:cubicBezTo>
                  <a:cubicBezTo>
                    <a:pt x="580" y="11743"/>
                    <a:pt x="693" y="11702"/>
                    <a:pt x="795" y="11609"/>
                  </a:cubicBezTo>
                  <a:cubicBezTo>
                    <a:pt x="2075" y="10441"/>
                    <a:pt x="2748" y="8584"/>
                    <a:pt x="3884" y="7255"/>
                  </a:cubicBezTo>
                  <a:cubicBezTo>
                    <a:pt x="5133" y="5792"/>
                    <a:pt x="6584" y="4523"/>
                    <a:pt x="8325" y="3678"/>
                  </a:cubicBezTo>
                  <a:cubicBezTo>
                    <a:pt x="12369" y="1716"/>
                    <a:pt x="16957" y="749"/>
                    <a:pt x="21375" y="93"/>
                  </a:cubicBezTo>
                  <a:cubicBezTo>
                    <a:pt x="21432" y="84"/>
                    <a:pt x="21433" y="0"/>
                    <a:pt x="2137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798" name="Google Shape;798;p71"/>
          <p:cNvGrpSpPr/>
          <p:nvPr/>
        </p:nvGrpSpPr>
        <p:grpSpPr>
          <a:xfrm>
            <a:off x="2952200" y="5751551"/>
            <a:ext cx="1102200" cy="1388967"/>
            <a:chOff x="2030500" y="3653500"/>
            <a:chExt cx="826650" cy="1041725"/>
          </a:xfrm>
        </p:grpSpPr>
        <p:sp>
          <p:nvSpPr>
            <p:cNvPr id="799" name="Google Shape;799;p71"/>
            <p:cNvSpPr/>
            <p:nvPr/>
          </p:nvSpPr>
          <p:spPr>
            <a:xfrm>
              <a:off x="2217050" y="4355100"/>
              <a:ext cx="389375" cy="212925"/>
            </a:xfrm>
            <a:custGeom>
              <a:rect b="b" l="l" r="r" t="t"/>
              <a:pathLst>
                <a:path extrusionOk="0" h="8517" w="15575">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00" name="Google Shape;800;p71"/>
            <p:cNvSpPr/>
            <p:nvPr/>
          </p:nvSpPr>
          <p:spPr>
            <a:xfrm>
              <a:off x="2275450" y="4210925"/>
              <a:ext cx="354650" cy="240500"/>
            </a:xfrm>
            <a:custGeom>
              <a:rect b="b" l="l" r="r" t="t"/>
              <a:pathLst>
                <a:path extrusionOk="0" h="9620" w="14186">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01" name="Google Shape;801;p71"/>
            <p:cNvSpPr/>
            <p:nvPr/>
          </p:nvSpPr>
          <p:spPr>
            <a:xfrm>
              <a:off x="2357825" y="4105675"/>
              <a:ext cx="303700" cy="158600"/>
            </a:xfrm>
            <a:custGeom>
              <a:rect b="b" l="l" r="r" t="t"/>
              <a:pathLst>
                <a:path extrusionOk="0" h="6344" w="12148">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02" name="Google Shape;802;p71"/>
            <p:cNvSpPr/>
            <p:nvPr/>
          </p:nvSpPr>
          <p:spPr>
            <a:xfrm>
              <a:off x="2425200" y="4017975"/>
              <a:ext cx="267000" cy="175575"/>
            </a:xfrm>
            <a:custGeom>
              <a:rect b="b" l="l" r="r" t="t"/>
              <a:pathLst>
                <a:path extrusionOk="0" h="7023" w="1068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03" name="Google Shape;803;p71"/>
            <p:cNvSpPr/>
            <p:nvPr/>
          </p:nvSpPr>
          <p:spPr>
            <a:xfrm>
              <a:off x="2501575" y="3939675"/>
              <a:ext cx="212425" cy="77400"/>
            </a:xfrm>
            <a:custGeom>
              <a:rect b="b" l="l" r="r" t="t"/>
              <a:pathLst>
                <a:path extrusionOk="0" h="3096" w="8497">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04" name="Google Shape;804;p71"/>
            <p:cNvSpPr/>
            <p:nvPr/>
          </p:nvSpPr>
          <p:spPr>
            <a:xfrm>
              <a:off x="2688950" y="3748125"/>
              <a:ext cx="139400" cy="59700"/>
            </a:xfrm>
            <a:custGeom>
              <a:rect b="b" l="l" r="r" t="t"/>
              <a:pathLst>
                <a:path extrusionOk="0" h="2388" w="5576">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05" name="Google Shape;805;p71"/>
            <p:cNvSpPr/>
            <p:nvPr/>
          </p:nvSpPr>
          <p:spPr>
            <a:xfrm>
              <a:off x="2712200" y="3653500"/>
              <a:ext cx="45700" cy="114375"/>
            </a:xfrm>
            <a:custGeom>
              <a:rect b="b" l="l" r="r" t="t"/>
              <a:pathLst>
                <a:path extrusionOk="0" h="4575" w="1828">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06" name="Google Shape;806;p71"/>
            <p:cNvSpPr/>
            <p:nvPr/>
          </p:nvSpPr>
          <p:spPr>
            <a:xfrm>
              <a:off x="2572300" y="3703700"/>
              <a:ext cx="72900" cy="154725"/>
            </a:xfrm>
            <a:custGeom>
              <a:rect b="b" l="l" r="r" t="t"/>
              <a:pathLst>
                <a:path extrusionOk="0" h="6189" w="2916">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07" name="Google Shape;807;p71"/>
            <p:cNvSpPr/>
            <p:nvPr/>
          </p:nvSpPr>
          <p:spPr>
            <a:xfrm>
              <a:off x="2451175" y="3816925"/>
              <a:ext cx="134350" cy="145525"/>
            </a:xfrm>
            <a:custGeom>
              <a:rect b="b" l="l" r="r" t="t"/>
              <a:pathLst>
                <a:path extrusionOk="0" h="5821" w="5374">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08" name="Google Shape;808;p71"/>
            <p:cNvSpPr/>
            <p:nvPr/>
          </p:nvSpPr>
          <p:spPr>
            <a:xfrm>
              <a:off x="2303125" y="3854950"/>
              <a:ext cx="180800" cy="182450"/>
            </a:xfrm>
            <a:custGeom>
              <a:rect b="b" l="l" r="r" t="t"/>
              <a:pathLst>
                <a:path extrusionOk="0" h="7298" w="7232">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09" name="Google Shape;809;p71"/>
            <p:cNvSpPr/>
            <p:nvPr/>
          </p:nvSpPr>
          <p:spPr>
            <a:xfrm>
              <a:off x="2159125" y="3878225"/>
              <a:ext cx="254650" cy="272625"/>
            </a:xfrm>
            <a:custGeom>
              <a:rect b="b" l="l" r="r" t="t"/>
              <a:pathLst>
                <a:path extrusionOk="0" h="10905" w="10186">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10" name="Google Shape;810;p71"/>
            <p:cNvSpPr/>
            <p:nvPr/>
          </p:nvSpPr>
          <p:spPr>
            <a:xfrm>
              <a:off x="2134800" y="3982450"/>
              <a:ext cx="206000" cy="248500"/>
            </a:xfrm>
            <a:custGeom>
              <a:rect b="b" l="l" r="r" t="t"/>
              <a:pathLst>
                <a:path extrusionOk="0" h="9940" w="824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11" name="Google Shape;811;p71"/>
            <p:cNvSpPr/>
            <p:nvPr/>
          </p:nvSpPr>
          <p:spPr>
            <a:xfrm>
              <a:off x="2030500" y="4076750"/>
              <a:ext cx="269600" cy="298850"/>
            </a:xfrm>
            <a:custGeom>
              <a:rect b="b" l="l" r="r" t="t"/>
              <a:pathLst>
                <a:path extrusionOk="0" h="11954" w="10784">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12" name="Google Shape;812;p71"/>
            <p:cNvSpPr/>
            <p:nvPr/>
          </p:nvSpPr>
          <p:spPr>
            <a:xfrm>
              <a:off x="2588875" y="3858750"/>
              <a:ext cx="134550" cy="37700"/>
            </a:xfrm>
            <a:custGeom>
              <a:rect b="b" l="l" r="r" t="t"/>
              <a:pathLst>
                <a:path extrusionOk="0" h="1508" w="5382">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13" name="Google Shape;813;p71"/>
            <p:cNvSpPr/>
            <p:nvPr/>
          </p:nvSpPr>
          <p:spPr>
            <a:xfrm>
              <a:off x="2217750" y="4355100"/>
              <a:ext cx="388675" cy="212925"/>
            </a:xfrm>
            <a:custGeom>
              <a:rect b="b" l="l" r="r" t="t"/>
              <a:pathLst>
                <a:path extrusionOk="0" h="8517" w="15547">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14" name="Google Shape;814;p71"/>
            <p:cNvSpPr/>
            <p:nvPr/>
          </p:nvSpPr>
          <p:spPr>
            <a:xfrm>
              <a:off x="2288625" y="4210950"/>
              <a:ext cx="341475" cy="240475"/>
            </a:xfrm>
            <a:custGeom>
              <a:rect b="b" l="l" r="r" t="t"/>
              <a:pathLst>
                <a:path extrusionOk="0" h="9619" w="13659">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15" name="Google Shape;815;p71"/>
            <p:cNvSpPr/>
            <p:nvPr/>
          </p:nvSpPr>
          <p:spPr>
            <a:xfrm>
              <a:off x="2049625" y="4076775"/>
              <a:ext cx="239750" cy="286025"/>
            </a:xfrm>
            <a:custGeom>
              <a:rect b="b" l="l" r="r" t="t"/>
              <a:pathLst>
                <a:path extrusionOk="0" h="11441" w="959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16" name="Google Shape;816;p71"/>
            <p:cNvSpPr/>
            <p:nvPr/>
          </p:nvSpPr>
          <p:spPr>
            <a:xfrm>
              <a:off x="2398725" y="4105675"/>
              <a:ext cx="262800" cy="158600"/>
            </a:xfrm>
            <a:custGeom>
              <a:rect b="b" l="l" r="r" t="t"/>
              <a:pathLst>
                <a:path extrusionOk="0" h="6344" w="10512">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17" name="Google Shape;817;p71"/>
            <p:cNvSpPr/>
            <p:nvPr/>
          </p:nvSpPr>
          <p:spPr>
            <a:xfrm>
              <a:off x="2425200" y="4017975"/>
              <a:ext cx="267000" cy="175575"/>
            </a:xfrm>
            <a:custGeom>
              <a:rect b="b" l="l" r="r" t="t"/>
              <a:pathLst>
                <a:path extrusionOk="0" h="7023" w="1068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18" name="Google Shape;818;p71"/>
            <p:cNvSpPr/>
            <p:nvPr/>
          </p:nvSpPr>
          <p:spPr>
            <a:xfrm>
              <a:off x="2501575" y="3939675"/>
              <a:ext cx="212425" cy="77400"/>
            </a:xfrm>
            <a:custGeom>
              <a:rect b="b" l="l" r="r" t="t"/>
              <a:pathLst>
                <a:path extrusionOk="0" h="3096" w="8497">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19" name="Google Shape;819;p71"/>
            <p:cNvSpPr/>
            <p:nvPr/>
          </p:nvSpPr>
          <p:spPr>
            <a:xfrm>
              <a:off x="2588875" y="3858775"/>
              <a:ext cx="134550" cy="34925"/>
            </a:xfrm>
            <a:custGeom>
              <a:rect b="b" l="l" r="r" t="t"/>
              <a:pathLst>
                <a:path extrusionOk="0" h="1397" w="5382">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20" name="Google Shape;820;p71"/>
            <p:cNvSpPr/>
            <p:nvPr/>
          </p:nvSpPr>
          <p:spPr>
            <a:xfrm>
              <a:off x="2688950" y="3748125"/>
              <a:ext cx="139400" cy="50900"/>
            </a:xfrm>
            <a:custGeom>
              <a:rect b="b" l="l" r="r" t="t"/>
              <a:pathLst>
                <a:path extrusionOk="0" h="2036" w="5576">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21" name="Google Shape;821;p71"/>
            <p:cNvSpPr/>
            <p:nvPr/>
          </p:nvSpPr>
          <p:spPr>
            <a:xfrm>
              <a:off x="2724325" y="3653500"/>
              <a:ext cx="33575" cy="110675"/>
            </a:xfrm>
            <a:custGeom>
              <a:rect b="b" l="l" r="r" t="t"/>
              <a:pathLst>
                <a:path extrusionOk="0" h="4427" w="1343">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22" name="Google Shape;822;p71"/>
            <p:cNvSpPr/>
            <p:nvPr/>
          </p:nvSpPr>
          <p:spPr>
            <a:xfrm>
              <a:off x="2577625" y="3705175"/>
              <a:ext cx="67575" cy="143000"/>
            </a:xfrm>
            <a:custGeom>
              <a:rect b="b" l="l" r="r" t="t"/>
              <a:pathLst>
                <a:path extrusionOk="0" h="5720" w="2703">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23" name="Google Shape;823;p71"/>
            <p:cNvSpPr/>
            <p:nvPr/>
          </p:nvSpPr>
          <p:spPr>
            <a:xfrm>
              <a:off x="2451175" y="3816925"/>
              <a:ext cx="134350" cy="118275"/>
            </a:xfrm>
            <a:custGeom>
              <a:rect b="b" l="l" r="r" t="t"/>
              <a:pathLst>
                <a:path extrusionOk="0" h="4731" w="5374">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24" name="Google Shape;824;p71"/>
            <p:cNvSpPr/>
            <p:nvPr/>
          </p:nvSpPr>
          <p:spPr>
            <a:xfrm>
              <a:off x="2303125" y="3854950"/>
              <a:ext cx="179100" cy="165425"/>
            </a:xfrm>
            <a:custGeom>
              <a:rect b="b" l="l" r="r" t="t"/>
              <a:pathLst>
                <a:path extrusionOk="0" h="6617" w="7164">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25" name="Google Shape;825;p71"/>
            <p:cNvSpPr/>
            <p:nvPr/>
          </p:nvSpPr>
          <p:spPr>
            <a:xfrm>
              <a:off x="2159125" y="3878225"/>
              <a:ext cx="254100" cy="240050"/>
            </a:xfrm>
            <a:custGeom>
              <a:rect b="b" l="l" r="r" t="t"/>
              <a:pathLst>
                <a:path extrusionOk="0" h="9602" w="10164">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26" name="Google Shape;826;p71"/>
            <p:cNvSpPr/>
            <p:nvPr/>
          </p:nvSpPr>
          <p:spPr>
            <a:xfrm>
              <a:off x="2185525" y="3996075"/>
              <a:ext cx="155275" cy="222300"/>
            </a:xfrm>
            <a:custGeom>
              <a:rect b="b" l="l" r="r" t="t"/>
              <a:pathLst>
                <a:path extrusionOk="0" h="8892" w="6211">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27" name="Google Shape;827;p71"/>
            <p:cNvSpPr/>
            <p:nvPr/>
          </p:nvSpPr>
          <p:spPr>
            <a:xfrm>
              <a:off x="2139300" y="3669875"/>
              <a:ext cx="717850" cy="1025350"/>
            </a:xfrm>
            <a:custGeom>
              <a:rect b="b" l="l" r="r" t="t"/>
              <a:pathLst>
                <a:path extrusionOk="0" h="41014" w="28714">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828" name="Google Shape;828;p71"/>
          <p:cNvGrpSpPr/>
          <p:nvPr/>
        </p:nvGrpSpPr>
        <p:grpSpPr>
          <a:xfrm rot="10800000">
            <a:off x="392167" y="5831567"/>
            <a:ext cx="2282967" cy="1395367"/>
            <a:chOff x="3182725" y="919500"/>
            <a:chExt cx="1712225" cy="1046525"/>
          </a:xfrm>
        </p:grpSpPr>
        <p:sp>
          <p:nvSpPr>
            <p:cNvPr id="829" name="Google Shape;829;p71"/>
            <p:cNvSpPr/>
            <p:nvPr/>
          </p:nvSpPr>
          <p:spPr>
            <a:xfrm>
              <a:off x="3731825" y="931775"/>
              <a:ext cx="428475" cy="1034250"/>
            </a:xfrm>
            <a:custGeom>
              <a:rect b="b" l="l" r="r" t="t"/>
              <a:pathLst>
                <a:path extrusionOk="0" h="41370" w="17139">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30" name="Google Shape;830;p71"/>
            <p:cNvSpPr/>
            <p:nvPr/>
          </p:nvSpPr>
          <p:spPr>
            <a:xfrm>
              <a:off x="3864950" y="974150"/>
              <a:ext cx="204650" cy="806975"/>
            </a:xfrm>
            <a:custGeom>
              <a:rect b="b" l="l" r="r" t="t"/>
              <a:pathLst>
                <a:path extrusionOk="0" h="32279" w="8186">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31" name="Google Shape;831;p71"/>
            <p:cNvSpPr/>
            <p:nvPr/>
          </p:nvSpPr>
          <p:spPr>
            <a:xfrm>
              <a:off x="3182725" y="919500"/>
              <a:ext cx="909950" cy="453150"/>
            </a:xfrm>
            <a:custGeom>
              <a:rect b="b" l="l" r="r" t="t"/>
              <a:pathLst>
                <a:path extrusionOk="0" h="18126" w="36398">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32" name="Google Shape;832;p71"/>
            <p:cNvSpPr/>
            <p:nvPr/>
          </p:nvSpPr>
          <p:spPr>
            <a:xfrm>
              <a:off x="3998400" y="984750"/>
              <a:ext cx="896550" cy="743950"/>
            </a:xfrm>
            <a:custGeom>
              <a:rect b="b" l="l" r="r" t="t"/>
              <a:pathLst>
                <a:path extrusionOk="0" h="29758" w="35862">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33" name="Google Shape;833;p71"/>
            <p:cNvSpPr/>
            <p:nvPr/>
          </p:nvSpPr>
          <p:spPr>
            <a:xfrm>
              <a:off x="4037225" y="980025"/>
              <a:ext cx="598725" cy="560425"/>
            </a:xfrm>
            <a:custGeom>
              <a:rect b="b" l="l" r="r" t="t"/>
              <a:pathLst>
                <a:path extrusionOk="0" h="22417" w="23949">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834" name="Google Shape;834;p71"/>
          <p:cNvGrpSpPr/>
          <p:nvPr/>
        </p:nvGrpSpPr>
        <p:grpSpPr>
          <a:xfrm rot="2195005">
            <a:off x="11169340" y="-174727"/>
            <a:ext cx="1111013" cy="1230683"/>
            <a:chOff x="1797975" y="820925"/>
            <a:chExt cx="833250" cy="923000"/>
          </a:xfrm>
        </p:grpSpPr>
        <p:sp>
          <p:nvSpPr>
            <p:cNvPr id="835" name="Google Shape;835;p71"/>
            <p:cNvSpPr/>
            <p:nvPr/>
          </p:nvSpPr>
          <p:spPr>
            <a:xfrm>
              <a:off x="2189925" y="820925"/>
              <a:ext cx="441300" cy="923000"/>
            </a:xfrm>
            <a:custGeom>
              <a:rect b="b" l="l" r="r" t="t"/>
              <a:pathLst>
                <a:path extrusionOk="0" h="36920" w="17652">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36" name="Google Shape;836;p71"/>
            <p:cNvSpPr/>
            <p:nvPr/>
          </p:nvSpPr>
          <p:spPr>
            <a:xfrm>
              <a:off x="2208525" y="1007025"/>
              <a:ext cx="226025" cy="736900"/>
            </a:xfrm>
            <a:custGeom>
              <a:rect b="b" l="l" r="r" t="t"/>
              <a:pathLst>
                <a:path extrusionOk="0" h="29476" w="9041">
                  <a:moveTo>
                    <a:pt x="8845" y="0"/>
                  </a:moveTo>
                  <a:cubicBezTo>
                    <a:pt x="7633" y="2193"/>
                    <a:pt x="1" y="17101"/>
                    <a:pt x="9041" y="29476"/>
                  </a:cubicBezTo>
                  <a:cubicBezTo>
                    <a:pt x="1365" y="16462"/>
                    <a:pt x="8838" y="16"/>
                    <a:pt x="884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37" name="Google Shape;837;p71"/>
            <p:cNvSpPr/>
            <p:nvPr/>
          </p:nvSpPr>
          <p:spPr>
            <a:xfrm>
              <a:off x="1797975" y="984975"/>
              <a:ext cx="636300" cy="654900"/>
            </a:xfrm>
            <a:custGeom>
              <a:rect b="b" l="l" r="r" t="t"/>
              <a:pathLst>
                <a:path extrusionOk="0" h="26196" w="25452">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38" name="Google Shape;838;p71"/>
            <p:cNvSpPr/>
            <p:nvPr/>
          </p:nvSpPr>
          <p:spPr>
            <a:xfrm>
              <a:off x="1797975" y="984975"/>
              <a:ext cx="554050" cy="649950"/>
            </a:xfrm>
            <a:custGeom>
              <a:rect b="b" l="l" r="r" t="t"/>
              <a:pathLst>
                <a:path extrusionOk="0" h="25998" w="22162">
                  <a:moveTo>
                    <a:pt x="22162" y="0"/>
                  </a:moveTo>
                  <a:cubicBezTo>
                    <a:pt x="22158" y="2"/>
                    <a:pt x="1" y="7335"/>
                    <a:pt x="782" y="25998"/>
                  </a:cubicBezTo>
                  <a:cubicBezTo>
                    <a:pt x="2579" y="6556"/>
                    <a:pt x="22158" y="1"/>
                    <a:pt x="2216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839" name="Google Shape;839;p71"/>
          <p:cNvGrpSpPr/>
          <p:nvPr/>
        </p:nvGrpSpPr>
        <p:grpSpPr>
          <a:xfrm>
            <a:off x="11313933" y="1447900"/>
            <a:ext cx="1255667" cy="1724667"/>
            <a:chOff x="1064600" y="709975"/>
            <a:chExt cx="941750" cy="1293500"/>
          </a:xfrm>
        </p:grpSpPr>
        <p:sp>
          <p:nvSpPr>
            <p:cNvPr id="840" name="Google Shape;840;p71"/>
            <p:cNvSpPr/>
            <p:nvPr/>
          </p:nvSpPr>
          <p:spPr>
            <a:xfrm>
              <a:off x="1657950" y="922950"/>
              <a:ext cx="348400" cy="365050"/>
            </a:xfrm>
            <a:custGeom>
              <a:rect b="b" l="l" r="r" t="t"/>
              <a:pathLst>
                <a:path extrusionOk="0" h="14602" w="13936">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41" name="Google Shape;841;p71"/>
            <p:cNvSpPr/>
            <p:nvPr/>
          </p:nvSpPr>
          <p:spPr>
            <a:xfrm>
              <a:off x="1509500" y="1060725"/>
              <a:ext cx="393675" cy="303700"/>
            </a:xfrm>
            <a:custGeom>
              <a:rect b="b" l="l" r="r" t="t"/>
              <a:pathLst>
                <a:path extrusionOk="0" h="12148" w="15747">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42" name="Google Shape;842;p71"/>
            <p:cNvSpPr/>
            <p:nvPr/>
          </p:nvSpPr>
          <p:spPr>
            <a:xfrm>
              <a:off x="1460400" y="1207125"/>
              <a:ext cx="269125" cy="290400"/>
            </a:xfrm>
            <a:custGeom>
              <a:rect b="b" l="l" r="r" t="t"/>
              <a:pathLst>
                <a:path extrusionOk="0" h="11616" w="10765">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43" name="Google Shape;843;p71"/>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44" name="Google Shape;844;p71"/>
            <p:cNvSpPr/>
            <p:nvPr/>
          </p:nvSpPr>
          <p:spPr>
            <a:xfrm>
              <a:off x="1354825" y="1465525"/>
              <a:ext cx="161500" cy="208975"/>
            </a:xfrm>
            <a:custGeom>
              <a:rect b="b" l="l" r="r" t="t"/>
              <a:pathLst>
                <a:path extrusionOk="0" h="8359" w="646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45" name="Google Shape;845;p71"/>
            <p:cNvSpPr/>
            <p:nvPr/>
          </p:nvSpPr>
          <p:spPr>
            <a:xfrm>
              <a:off x="1304875" y="1608550"/>
              <a:ext cx="73250" cy="146050"/>
            </a:xfrm>
            <a:custGeom>
              <a:rect b="b" l="l" r="r" t="t"/>
              <a:pathLst>
                <a:path extrusionOk="0" h="5842" w="293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46" name="Google Shape;846;p71"/>
            <p:cNvSpPr/>
            <p:nvPr/>
          </p:nvSpPr>
          <p:spPr>
            <a:xfrm>
              <a:off x="1264400" y="1757575"/>
              <a:ext cx="66625" cy="173450"/>
            </a:xfrm>
            <a:custGeom>
              <a:rect b="b" l="l" r="r" t="t"/>
              <a:pathLst>
                <a:path extrusionOk="0" h="6938" w="2665">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47" name="Google Shape;847;p71"/>
            <p:cNvSpPr/>
            <p:nvPr/>
          </p:nvSpPr>
          <p:spPr>
            <a:xfrm>
              <a:off x="1172150" y="1812025"/>
              <a:ext cx="98575" cy="102450"/>
            </a:xfrm>
            <a:custGeom>
              <a:rect b="b" l="l" r="r" t="t"/>
              <a:pathLst>
                <a:path extrusionOk="0" h="4098" w="3943">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48" name="Google Shape;848;p71"/>
            <p:cNvSpPr/>
            <p:nvPr/>
          </p:nvSpPr>
          <p:spPr>
            <a:xfrm>
              <a:off x="1123050" y="1650425"/>
              <a:ext cx="177925" cy="71550"/>
            </a:xfrm>
            <a:custGeom>
              <a:rect b="b" l="l" r="r" t="t"/>
              <a:pathLst>
                <a:path extrusionOk="0" h="2862" w="7117">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49" name="Google Shape;849;p71"/>
            <p:cNvSpPr/>
            <p:nvPr/>
          </p:nvSpPr>
          <p:spPr>
            <a:xfrm>
              <a:off x="1166400" y="1495000"/>
              <a:ext cx="181700" cy="92775"/>
            </a:xfrm>
            <a:custGeom>
              <a:rect b="b" l="l" r="r" t="t"/>
              <a:pathLst>
                <a:path extrusionOk="0" h="3711" w="7268">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50" name="Google Shape;850;p71"/>
            <p:cNvSpPr/>
            <p:nvPr/>
          </p:nvSpPr>
          <p:spPr>
            <a:xfrm>
              <a:off x="1125600" y="1341550"/>
              <a:ext cx="268100" cy="127600"/>
            </a:xfrm>
            <a:custGeom>
              <a:rect b="b" l="l" r="r" t="t"/>
              <a:pathLst>
                <a:path extrusionOk="0" h="5104" w="10724">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51" name="Google Shape;851;p71"/>
            <p:cNvSpPr/>
            <p:nvPr/>
          </p:nvSpPr>
          <p:spPr>
            <a:xfrm>
              <a:off x="1064600" y="1185450"/>
              <a:ext cx="390775" cy="161725"/>
            </a:xfrm>
            <a:custGeom>
              <a:rect b="b" l="l" r="r" t="t"/>
              <a:pathLst>
                <a:path extrusionOk="0" h="6469" w="15631">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52" name="Google Shape;852;p71"/>
            <p:cNvSpPr/>
            <p:nvPr/>
          </p:nvSpPr>
          <p:spPr>
            <a:xfrm>
              <a:off x="1151800" y="1103600"/>
              <a:ext cx="361800" cy="107575"/>
            </a:xfrm>
            <a:custGeom>
              <a:rect b="b" l="l" r="r" t="t"/>
              <a:pathLst>
                <a:path extrusionOk="0" h="4303" w="14472">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53" name="Google Shape;853;p71"/>
            <p:cNvSpPr/>
            <p:nvPr/>
          </p:nvSpPr>
          <p:spPr>
            <a:xfrm>
              <a:off x="1193150" y="941875"/>
              <a:ext cx="427850" cy="159125"/>
            </a:xfrm>
            <a:custGeom>
              <a:rect b="b" l="l" r="r" t="t"/>
              <a:pathLst>
                <a:path extrusionOk="0" h="6365" w="17114">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54" name="Google Shape;854;p71"/>
            <p:cNvSpPr/>
            <p:nvPr/>
          </p:nvSpPr>
          <p:spPr>
            <a:xfrm>
              <a:off x="1657950" y="923925"/>
              <a:ext cx="348400" cy="364075"/>
            </a:xfrm>
            <a:custGeom>
              <a:rect b="b" l="l" r="r" t="t"/>
              <a:pathLst>
                <a:path extrusionOk="0" h="14563" w="13936">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55" name="Google Shape;855;p71"/>
            <p:cNvSpPr/>
            <p:nvPr/>
          </p:nvSpPr>
          <p:spPr>
            <a:xfrm>
              <a:off x="1517550" y="1065950"/>
              <a:ext cx="385625" cy="298475"/>
            </a:xfrm>
            <a:custGeom>
              <a:rect b="b" l="l" r="r" t="t"/>
              <a:pathLst>
                <a:path extrusionOk="0" h="11939" w="15425">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56" name="Google Shape;856;p71"/>
            <p:cNvSpPr/>
            <p:nvPr/>
          </p:nvSpPr>
          <p:spPr>
            <a:xfrm>
              <a:off x="1201350" y="962525"/>
              <a:ext cx="409500" cy="138475"/>
            </a:xfrm>
            <a:custGeom>
              <a:rect b="b" l="l" r="r" t="t"/>
              <a:pathLst>
                <a:path extrusionOk="0" h="5539" w="1638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57" name="Google Shape;857;p71"/>
            <p:cNvSpPr/>
            <p:nvPr/>
          </p:nvSpPr>
          <p:spPr>
            <a:xfrm>
              <a:off x="1465500" y="1269975"/>
              <a:ext cx="264025" cy="227550"/>
            </a:xfrm>
            <a:custGeom>
              <a:rect b="b" l="l" r="r" t="t"/>
              <a:pathLst>
                <a:path extrusionOk="0" h="9102" w="10561">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58" name="Google Shape;858;p71"/>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59" name="Google Shape;859;p71"/>
            <p:cNvSpPr/>
            <p:nvPr/>
          </p:nvSpPr>
          <p:spPr>
            <a:xfrm>
              <a:off x="1354825" y="1466050"/>
              <a:ext cx="161500" cy="208450"/>
            </a:xfrm>
            <a:custGeom>
              <a:rect b="b" l="l" r="r" t="t"/>
              <a:pathLst>
                <a:path extrusionOk="0" h="8338" w="646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60" name="Google Shape;860;p71"/>
            <p:cNvSpPr/>
            <p:nvPr/>
          </p:nvSpPr>
          <p:spPr>
            <a:xfrm>
              <a:off x="1316475" y="1608550"/>
              <a:ext cx="61650" cy="146050"/>
            </a:xfrm>
            <a:custGeom>
              <a:rect b="b" l="l" r="r" t="t"/>
              <a:pathLst>
                <a:path extrusionOk="0" h="5842" w="2466">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61" name="Google Shape;861;p71"/>
            <p:cNvSpPr/>
            <p:nvPr/>
          </p:nvSpPr>
          <p:spPr>
            <a:xfrm>
              <a:off x="1272375" y="1762575"/>
              <a:ext cx="46375" cy="168450"/>
            </a:xfrm>
            <a:custGeom>
              <a:rect b="b" l="l" r="r" t="t"/>
              <a:pathLst>
                <a:path extrusionOk="0" h="6738" w="1855">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62" name="Google Shape;862;p71"/>
            <p:cNvSpPr/>
            <p:nvPr/>
          </p:nvSpPr>
          <p:spPr>
            <a:xfrm>
              <a:off x="1176275" y="1817850"/>
              <a:ext cx="92875" cy="96625"/>
            </a:xfrm>
            <a:custGeom>
              <a:rect b="b" l="l" r="r" t="t"/>
              <a:pathLst>
                <a:path extrusionOk="0" h="3865" w="3715">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63" name="Google Shape;863;p71"/>
            <p:cNvSpPr/>
            <p:nvPr/>
          </p:nvSpPr>
          <p:spPr>
            <a:xfrm>
              <a:off x="1126550" y="1678200"/>
              <a:ext cx="174425" cy="43775"/>
            </a:xfrm>
            <a:custGeom>
              <a:rect b="b" l="l" r="r" t="t"/>
              <a:pathLst>
                <a:path extrusionOk="0" h="1751" w="6977">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64" name="Google Shape;864;p71"/>
            <p:cNvSpPr/>
            <p:nvPr/>
          </p:nvSpPr>
          <p:spPr>
            <a:xfrm>
              <a:off x="1166400" y="1514425"/>
              <a:ext cx="175300" cy="73350"/>
            </a:xfrm>
            <a:custGeom>
              <a:rect b="b" l="l" r="r" t="t"/>
              <a:pathLst>
                <a:path extrusionOk="0" h="2934" w="7012">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65" name="Google Shape;865;p71"/>
            <p:cNvSpPr/>
            <p:nvPr/>
          </p:nvSpPr>
          <p:spPr>
            <a:xfrm>
              <a:off x="1125600" y="1341550"/>
              <a:ext cx="257825" cy="127600"/>
            </a:xfrm>
            <a:custGeom>
              <a:rect b="b" l="l" r="r" t="t"/>
              <a:pathLst>
                <a:path extrusionOk="0" h="5104" w="10313">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66" name="Google Shape;866;p71"/>
            <p:cNvSpPr/>
            <p:nvPr/>
          </p:nvSpPr>
          <p:spPr>
            <a:xfrm>
              <a:off x="1064600" y="1185450"/>
              <a:ext cx="375450" cy="161725"/>
            </a:xfrm>
            <a:custGeom>
              <a:rect b="b" l="l" r="r" t="t"/>
              <a:pathLst>
                <a:path extrusionOk="0" h="6469" w="15018">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67" name="Google Shape;867;p71"/>
            <p:cNvSpPr/>
            <p:nvPr/>
          </p:nvSpPr>
          <p:spPr>
            <a:xfrm>
              <a:off x="1194300" y="1146600"/>
              <a:ext cx="309475" cy="64575"/>
            </a:xfrm>
            <a:custGeom>
              <a:rect b="b" l="l" r="r" t="t"/>
              <a:pathLst>
                <a:path extrusionOk="0" h="2583" w="12379">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68" name="Google Shape;868;p71"/>
            <p:cNvSpPr/>
            <p:nvPr/>
          </p:nvSpPr>
          <p:spPr>
            <a:xfrm>
              <a:off x="1240500" y="709975"/>
              <a:ext cx="643050" cy="1293500"/>
            </a:xfrm>
            <a:custGeom>
              <a:rect b="b" l="l" r="r" t="t"/>
              <a:pathLst>
                <a:path extrusionOk="0" h="51740" w="25722">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Numbers and text">
    <p:spTree>
      <p:nvGrpSpPr>
        <p:cNvPr id="869" name="Shape 869"/>
        <p:cNvGrpSpPr/>
        <p:nvPr/>
      </p:nvGrpSpPr>
      <p:grpSpPr>
        <a:xfrm>
          <a:off x="0" y="0"/>
          <a:ext cx="0" cy="0"/>
          <a:chOff x="0" y="0"/>
          <a:chExt cx="0" cy="0"/>
        </a:xfrm>
      </p:grpSpPr>
      <p:grpSp>
        <p:nvGrpSpPr>
          <p:cNvPr id="870" name="Google Shape;870;p74"/>
          <p:cNvGrpSpPr/>
          <p:nvPr/>
        </p:nvGrpSpPr>
        <p:grpSpPr>
          <a:xfrm>
            <a:off x="567786" y="1427290"/>
            <a:ext cx="10009762" cy="5479088"/>
            <a:chOff x="425839" y="1070467"/>
            <a:chExt cx="7507322" cy="4109316"/>
          </a:xfrm>
        </p:grpSpPr>
        <p:grpSp>
          <p:nvGrpSpPr>
            <p:cNvPr id="871" name="Google Shape;871;p74"/>
            <p:cNvGrpSpPr/>
            <p:nvPr/>
          </p:nvGrpSpPr>
          <p:grpSpPr>
            <a:xfrm>
              <a:off x="6414537" y="2793351"/>
              <a:ext cx="1518624" cy="2350143"/>
              <a:chOff x="2593675" y="2254750"/>
              <a:chExt cx="344125" cy="532550"/>
            </a:xfrm>
          </p:grpSpPr>
          <p:sp>
            <p:nvSpPr>
              <p:cNvPr id="872" name="Google Shape;872;p74"/>
              <p:cNvSpPr/>
              <p:nvPr/>
            </p:nvSpPr>
            <p:spPr>
              <a:xfrm>
                <a:off x="2611375" y="2254750"/>
                <a:ext cx="326425" cy="532550"/>
              </a:xfrm>
              <a:custGeom>
                <a:rect b="b" l="l" r="r" t="t"/>
                <a:pathLst>
                  <a:path extrusionOk="0" h="21302" w="13057">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73" name="Google Shape;873;p74"/>
              <p:cNvSpPr/>
              <p:nvPr/>
            </p:nvSpPr>
            <p:spPr>
              <a:xfrm>
                <a:off x="2593675" y="2481275"/>
                <a:ext cx="172825" cy="280825"/>
              </a:xfrm>
              <a:custGeom>
                <a:rect b="b" l="l" r="r" t="t"/>
                <a:pathLst>
                  <a:path extrusionOk="0" h="11233" w="6913">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874" name="Google Shape;874;p74"/>
            <p:cNvSpPr/>
            <p:nvPr/>
          </p:nvSpPr>
          <p:spPr>
            <a:xfrm>
              <a:off x="4728200" y="1546751"/>
              <a:ext cx="1864125" cy="3440575"/>
            </a:xfrm>
            <a:custGeom>
              <a:rect b="b" l="l" r="r" t="t"/>
              <a:pathLst>
                <a:path extrusionOk="0" h="30773" w="16673">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875" name="Google Shape;875;p74"/>
            <p:cNvGrpSpPr/>
            <p:nvPr/>
          </p:nvGrpSpPr>
          <p:grpSpPr>
            <a:xfrm>
              <a:off x="425839" y="1070467"/>
              <a:ext cx="2655372" cy="4109316"/>
              <a:chOff x="2593675" y="2254750"/>
              <a:chExt cx="344125" cy="532550"/>
            </a:xfrm>
          </p:grpSpPr>
          <p:sp>
            <p:nvSpPr>
              <p:cNvPr id="876" name="Google Shape;876;p74"/>
              <p:cNvSpPr/>
              <p:nvPr/>
            </p:nvSpPr>
            <p:spPr>
              <a:xfrm>
                <a:off x="2611375" y="2254750"/>
                <a:ext cx="326425" cy="532550"/>
              </a:xfrm>
              <a:custGeom>
                <a:rect b="b" l="l" r="r" t="t"/>
                <a:pathLst>
                  <a:path extrusionOk="0" h="21302" w="13057">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77" name="Google Shape;877;p74"/>
              <p:cNvSpPr/>
              <p:nvPr/>
            </p:nvSpPr>
            <p:spPr>
              <a:xfrm>
                <a:off x="2593675" y="2481275"/>
                <a:ext cx="172825" cy="280825"/>
              </a:xfrm>
              <a:custGeom>
                <a:rect b="b" l="l" r="r" t="t"/>
                <a:pathLst>
                  <a:path extrusionOk="0" h="11233" w="6913">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cxnSp>
        <p:nvCxnSpPr>
          <p:cNvPr id="878" name="Google Shape;878;p74"/>
          <p:cNvCxnSpPr/>
          <p:nvPr/>
        </p:nvCxnSpPr>
        <p:spPr>
          <a:xfrm>
            <a:off x="7878620" y="2142700"/>
            <a:ext cx="529600" cy="0"/>
          </a:xfrm>
          <a:prstGeom prst="straightConnector1">
            <a:avLst/>
          </a:prstGeom>
          <a:noFill/>
          <a:ln cap="rnd" cmpd="sng" w="28575">
            <a:solidFill>
              <a:schemeClr val="accent5"/>
            </a:solidFill>
            <a:prstDash val="solid"/>
            <a:round/>
            <a:headEnd len="sm" w="sm" type="none"/>
            <a:tailEnd len="sm" w="sm" type="none"/>
          </a:ln>
        </p:spPr>
      </p:cxnSp>
      <p:cxnSp>
        <p:nvCxnSpPr>
          <p:cNvPr id="879" name="Google Shape;879;p74"/>
          <p:cNvCxnSpPr/>
          <p:nvPr/>
        </p:nvCxnSpPr>
        <p:spPr>
          <a:xfrm>
            <a:off x="7878620" y="5444000"/>
            <a:ext cx="529600" cy="0"/>
          </a:xfrm>
          <a:prstGeom prst="straightConnector1">
            <a:avLst/>
          </a:prstGeom>
          <a:noFill/>
          <a:ln cap="rnd" cmpd="sng" w="28575">
            <a:solidFill>
              <a:schemeClr val="accent5"/>
            </a:solidFill>
            <a:prstDash val="solid"/>
            <a:round/>
            <a:headEnd len="sm" w="sm" type="none"/>
            <a:tailEnd len="sm" w="sm" type="none"/>
          </a:ln>
        </p:spPr>
      </p:cxnSp>
      <p:grpSp>
        <p:nvGrpSpPr>
          <p:cNvPr id="880" name="Google Shape;880;p74"/>
          <p:cNvGrpSpPr/>
          <p:nvPr/>
        </p:nvGrpSpPr>
        <p:grpSpPr>
          <a:xfrm>
            <a:off x="567785" y="953533"/>
            <a:ext cx="4442100" cy="5675948"/>
            <a:chOff x="786986" y="2726103"/>
            <a:chExt cx="1469337" cy="1877464"/>
          </a:xfrm>
        </p:grpSpPr>
        <p:sp>
          <p:nvSpPr>
            <p:cNvPr id="881" name="Google Shape;881;p74"/>
            <p:cNvSpPr/>
            <p:nvPr/>
          </p:nvSpPr>
          <p:spPr>
            <a:xfrm>
              <a:off x="808182" y="3891298"/>
              <a:ext cx="51135" cy="112489"/>
            </a:xfrm>
            <a:custGeom>
              <a:rect b="b" l="l" r="r" t="t"/>
              <a:pathLst>
                <a:path extrusionOk="0" h="5185" w="2357">
                  <a:moveTo>
                    <a:pt x="2356" y="1"/>
                  </a:moveTo>
                  <a:cubicBezTo>
                    <a:pt x="2356" y="1"/>
                    <a:pt x="262" y="1153"/>
                    <a:pt x="1" y="5185"/>
                  </a:cubicBezTo>
                  <a:cubicBezTo>
                    <a:pt x="1" y="5185"/>
                    <a:pt x="1135" y="4626"/>
                    <a:pt x="1746" y="3230"/>
                  </a:cubicBezTo>
                  <a:cubicBezTo>
                    <a:pt x="1746" y="3230"/>
                    <a:pt x="1990" y="629"/>
                    <a:pt x="235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82" name="Google Shape;882;p74"/>
            <p:cNvSpPr/>
            <p:nvPr/>
          </p:nvSpPr>
          <p:spPr>
            <a:xfrm>
              <a:off x="786986" y="2726103"/>
              <a:ext cx="1469337" cy="1877464"/>
            </a:xfrm>
            <a:custGeom>
              <a:rect b="b" l="l" r="r" t="t"/>
              <a:pathLst>
                <a:path extrusionOk="0" h="86539" w="67727">
                  <a:moveTo>
                    <a:pt x="62852" y="0"/>
                  </a:moveTo>
                  <a:cubicBezTo>
                    <a:pt x="62801" y="0"/>
                    <a:pt x="62756" y="14"/>
                    <a:pt x="62718" y="41"/>
                  </a:cubicBezTo>
                  <a:cubicBezTo>
                    <a:pt x="62064" y="515"/>
                    <a:pt x="62931" y="848"/>
                    <a:pt x="63556" y="4607"/>
                  </a:cubicBezTo>
                  <a:cubicBezTo>
                    <a:pt x="64107" y="7913"/>
                    <a:pt x="62544" y="9264"/>
                    <a:pt x="62544" y="9264"/>
                  </a:cubicBezTo>
                  <a:cubicBezTo>
                    <a:pt x="63023" y="6834"/>
                    <a:pt x="60951" y="2582"/>
                    <a:pt x="59996" y="2028"/>
                  </a:cubicBezTo>
                  <a:cubicBezTo>
                    <a:pt x="59922" y="1985"/>
                    <a:pt x="59835" y="1963"/>
                    <a:pt x="59746" y="1963"/>
                  </a:cubicBezTo>
                  <a:cubicBezTo>
                    <a:pt x="59289" y="1963"/>
                    <a:pt x="58766" y="2551"/>
                    <a:pt x="59598" y="4017"/>
                  </a:cubicBezTo>
                  <a:cubicBezTo>
                    <a:pt x="60338" y="5321"/>
                    <a:pt x="61812" y="9149"/>
                    <a:pt x="60664" y="9855"/>
                  </a:cubicBezTo>
                  <a:cubicBezTo>
                    <a:pt x="60461" y="9980"/>
                    <a:pt x="60263" y="10037"/>
                    <a:pt x="60070" y="10037"/>
                  </a:cubicBezTo>
                  <a:cubicBezTo>
                    <a:pt x="59174" y="10037"/>
                    <a:pt x="58386" y="8796"/>
                    <a:pt x="57667" y="7350"/>
                  </a:cubicBezTo>
                  <a:cubicBezTo>
                    <a:pt x="56886" y="5777"/>
                    <a:pt x="57005" y="5135"/>
                    <a:pt x="56398" y="5135"/>
                  </a:cubicBezTo>
                  <a:cubicBezTo>
                    <a:pt x="56327" y="5135"/>
                    <a:pt x="56246" y="5144"/>
                    <a:pt x="56152" y="5161"/>
                  </a:cubicBezTo>
                  <a:cubicBezTo>
                    <a:pt x="55260" y="5324"/>
                    <a:pt x="55947" y="6954"/>
                    <a:pt x="57972" y="10771"/>
                  </a:cubicBezTo>
                  <a:cubicBezTo>
                    <a:pt x="59997" y="14590"/>
                    <a:pt x="57028" y="15982"/>
                    <a:pt x="57028" y="15982"/>
                  </a:cubicBezTo>
                  <a:cubicBezTo>
                    <a:pt x="57297" y="13628"/>
                    <a:pt x="55747" y="8850"/>
                    <a:pt x="54913" y="8850"/>
                  </a:cubicBezTo>
                  <a:cubicBezTo>
                    <a:pt x="54900" y="8850"/>
                    <a:pt x="54887" y="8851"/>
                    <a:pt x="54875" y="8853"/>
                  </a:cubicBezTo>
                  <a:cubicBezTo>
                    <a:pt x="54051" y="9004"/>
                    <a:pt x="55902" y="12924"/>
                    <a:pt x="55161" y="16252"/>
                  </a:cubicBezTo>
                  <a:cubicBezTo>
                    <a:pt x="54535" y="19069"/>
                    <a:pt x="51843" y="19865"/>
                    <a:pt x="51298" y="19865"/>
                  </a:cubicBezTo>
                  <a:cubicBezTo>
                    <a:pt x="51198" y="19865"/>
                    <a:pt x="51170" y="19838"/>
                    <a:pt x="51239" y="19793"/>
                  </a:cubicBezTo>
                  <a:cubicBezTo>
                    <a:pt x="51681" y="19499"/>
                    <a:pt x="52390" y="16616"/>
                    <a:pt x="52052" y="15543"/>
                  </a:cubicBezTo>
                  <a:cubicBezTo>
                    <a:pt x="51945" y="15205"/>
                    <a:pt x="51811" y="15062"/>
                    <a:pt x="51668" y="15062"/>
                  </a:cubicBezTo>
                  <a:cubicBezTo>
                    <a:pt x="51358" y="15062"/>
                    <a:pt x="51007" y="15737"/>
                    <a:pt x="50816" y="16549"/>
                  </a:cubicBezTo>
                  <a:cubicBezTo>
                    <a:pt x="50535" y="17736"/>
                    <a:pt x="49302" y="21083"/>
                    <a:pt x="47859" y="21930"/>
                  </a:cubicBezTo>
                  <a:cubicBezTo>
                    <a:pt x="47527" y="22125"/>
                    <a:pt x="47218" y="22223"/>
                    <a:pt x="46935" y="22223"/>
                  </a:cubicBezTo>
                  <a:cubicBezTo>
                    <a:pt x="45988" y="22223"/>
                    <a:pt x="45347" y="21120"/>
                    <a:pt x="45214" y="18849"/>
                  </a:cubicBezTo>
                  <a:cubicBezTo>
                    <a:pt x="45083" y="16637"/>
                    <a:pt x="44948" y="16024"/>
                    <a:pt x="44621" y="16024"/>
                  </a:cubicBezTo>
                  <a:cubicBezTo>
                    <a:pt x="44511" y="16024"/>
                    <a:pt x="44381" y="16092"/>
                    <a:pt x="44222" y="16192"/>
                  </a:cubicBezTo>
                  <a:cubicBezTo>
                    <a:pt x="43584" y="16592"/>
                    <a:pt x="44087" y="19339"/>
                    <a:pt x="44687" y="21856"/>
                  </a:cubicBezTo>
                  <a:cubicBezTo>
                    <a:pt x="44968" y="23029"/>
                    <a:pt x="44972" y="23956"/>
                    <a:pt x="44897" y="24615"/>
                  </a:cubicBezTo>
                  <a:cubicBezTo>
                    <a:pt x="44653" y="24594"/>
                    <a:pt x="44382" y="24581"/>
                    <a:pt x="44091" y="24581"/>
                  </a:cubicBezTo>
                  <a:cubicBezTo>
                    <a:pt x="43560" y="24581"/>
                    <a:pt x="42959" y="24625"/>
                    <a:pt x="42327" y="24749"/>
                  </a:cubicBezTo>
                  <a:cubicBezTo>
                    <a:pt x="42155" y="24074"/>
                    <a:pt x="42030" y="23171"/>
                    <a:pt x="42091" y="22026"/>
                  </a:cubicBezTo>
                  <a:cubicBezTo>
                    <a:pt x="42244" y="19187"/>
                    <a:pt x="42244" y="16119"/>
                    <a:pt x="41477" y="15812"/>
                  </a:cubicBezTo>
                  <a:cubicBezTo>
                    <a:pt x="41317" y="15748"/>
                    <a:pt x="41182" y="15704"/>
                    <a:pt x="41073" y="15704"/>
                  </a:cubicBezTo>
                  <a:cubicBezTo>
                    <a:pt x="40662" y="15704"/>
                    <a:pt x="40617" y="16333"/>
                    <a:pt x="40929" y="18881"/>
                  </a:cubicBezTo>
                  <a:cubicBezTo>
                    <a:pt x="41259" y="21567"/>
                    <a:pt x="40673" y="22890"/>
                    <a:pt x="39469" y="22890"/>
                  </a:cubicBezTo>
                  <a:cubicBezTo>
                    <a:pt x="39229" y="22890"/>
                    <a:pt x="38964" y="22837"/>
                    <a:pt x="38677" y="22732"/>
                  </a:cubicBezTo>
                  <a:cubicBezTo>
                    <a:pt x="36952" y="22102"/>
                    <a:pt x="34957" y="18727"/>
                    <a:pt x="34419" y="17500"/>
                  </a:cubicBezTo>
                  <a:cubicBezTo>
                    <a:pt x="34068" y="16695"/>
                    <a:pt x="33584" y="16056"/>
                    <a:pt x="33250" y="16056"/>
                  </a:cubicBezTo>
                  <a:cubicBezTo>
                    <a:pt x="33073" y="16056"/>
                    <a:pt x="32938" y="16233"/>
                    <a:pt x="32885" y="16656"/>
                  </a:cubicBezTo>
                  <a:cubicBezTo>
                    <a:pt x="32733" y="17884"/>
                    <a:pt x="34066" y="20859"/>
                    <a:pt x="34604" y="21090"/>
                  </a:cubicBezTo>
                  <a:cubicBezTo>
                    <a:pt x="34731" y="21144"/>
                    <a:pt x="34601" y="21196"/>
                    <a:pt x="34310" y="21196"/>
                  </a:cubicBezTo>
                  <a:cubicBezTo>
                    <a:pt x="33375" y="21196"/>
                    <a:pt x="30775" y="20668"/>
                    <a:pt x="29664" y="18036"/>
                  </a:cubicBezTo>
                  <a:cubicBezTo>
                    <a:pt x="28206" y="14584"/>
                    <a:pt x="29433" y="9982"/>
                    <a:pt x="28513" y="9982"/>
                  </a:cubicBezTo>
                  <a:cubicBezTo>
                    <a:pt x="27593" y="9982"/>
                    <a:pt x="26826" y="15582"/>
                    <a:pt x="27593" y="18114"/>
                  </a:cubicBezTo>
                  <a:cubicBezTo>
                    <a:pt x="27593" y="18114"/>
                    <a:pt x="24110" y="17193"/>
                    <a:pt x="25544" y="12666"/>
                  </a:cubicBezTo>
                  <a:cubicBezTo>
                    <a:pt x="26979" y="8141"/>
                    <a:pt x="27400" y="6243"/>
                    <a:pt x="26403" y="6243"/>
                  </a:cubicBezTo>
                  <a:cubicBezTo>
                    <a:pt x="25406" y="6243"/>
                    <a:pt x="25794" y="6837"/>
                    <a:pt x="25198" y="8908"/>
                  </a:cubicBezTo>
                  <a:cubicBezTo>
                    <a:pt x="24674" y="10724"/>
                    <a:pt x="24020" y="12304"/>
                    <a:pt x="22936" y="12304"/>
                  </a:cubicBezTo>
                  <a:cubicBezTo>
                    <a:pt x="22784" y="12304"/>
                    <a:pt x="22623" y="12273"/>
                    <a:pt x="22453" y="12207"/>
                  </a:cubicBezTo>
                  <a:cubicBezTo>
                    <a:pt x="21072" y="11669"/>
                    <a:pt x="21911" y="7241"/>
                    <a:pt x="22453" y="5686"/>
                  </a:cubicBezTo>
                  <a:cubicBezTo>
                    <a:pt x="23020" y="4060"/>
                    <a:pt x="22471" y="3486"/>
                    <a:pt x="21995" y="3486"/>
                  </a:cubicBezTo>
                  <a:cubicBezTo>
                    <a:pt x="21859" y="3486"/>
                    <a:pt x="21729" y="3533"/>
                    <a:pt x="21632" y="3615"/>
                  </a:cubicBezTo>
                  <a:cubicBezTo>
                    <a:pt x="20708" y="4401"/>
                    <a:pt x="19308" y="9407"/>
                    <a:pt x="20305" y="11938"/>
                  </a:cubicBezTo>
                  <a:cubicBezTo>
                    <a:pt x="20305" y="11938"/>
                    <a:pt x="18349" y="10787"/>
                    <a:pt x="18292" y="7105"/>
                  </a:cubicBezTo>
                  <a:cubicBezTo>
                    <a:pt x="18226" y="2918"/>
                    <a:pt x="19096" y="2388"/>
                    <a:pt x="18296" y="2004"/>
                  </a:cubicBezTo>
                  <a:cubicBezTo>
                    <a:pt x="18265" y="1989"/>
                    <a:pt x="18231" y="1982"/>
                    <a:pt x="18195" y="1982"/>
                  </a:cubicBezTo>
                  <a:cubicBezTo>
                    <a:pt x="17064" y="1982"/>
                    <a:pt x="13974" y="9386"/>
                    <a:pt x="19998" y="14815"/>
                  </a:cubicBezTo>
                  <a:cubicBezTo>
                    <a:pt x="26212" y="20415"/>
                    <a:pt x="27773" y="21820"/>
                    <a:pt x="37737" y="23963"/>
                  </a:cubicBezTo>
                  <a:cubicBezTo>
                    <a:pt x="38626" y="24153"/>
                    <a:pt x="39528" y="24087"/>
                    <a:pt x="40518" y="25328"/>
                  </a:cubicBezTo>
                  <a:cubicBezTo>
                    <a:pt x="40085" y="25527"/>
                    <a:pt x="39654" y="25773"/>
                    <a:pt x="39235" y="26081"/>
                  </a:cubicBezTo>
                  <a:cubicBezTo>
                    <a:pt x="39235" y="26081"/>
                    <a:pt x="36263" y="24054"/>
                    <a:pt x="33708" y="24054"/>
                  </a:cubicBezTo>
                  <a:cubicBezTo>
                    <a:pt x="33665" y="24054"/>
                    <a:pt x="33623" y="24055"/>
                    <a:pt x="33580" y="24056"/>
                  </a:cubicBezTo>
                  <a:cubicBezTo>
                    <a:pt x="33580" y="24056"/>
                    <a:pt x="32951" y="25941"/>
                    <a:pt x="36862" y="29083"/>
                  </a:cubicBezTo>
                  <a:cubicBezTo>
                    <a:pt x="36862" y="29083"/>
                    <a:pt x="38257" y="36971"/>
                    <a:pt x="31485" y="40392"/>
                  </a:cubicBezTo>
                  <a:cubicBezTo>
                    <a:pt x="24713" y="43812"/>
                    <a:pt x="22479" y="44162"/>
                    <a:pt x="20386" y="44162"/>
                  </a:cubicBezTo>
                  <a:cubicBezTo>
                    <a:pt x="19523" y="44162"/>
                    <a:pt x="17643" y="43831"/>
                    <a:pt x="15363" y="43831"/>
                  </a:cubicBezTo>
                  <a:cubicBezTo>
                    <a:pt x="12107" y="43831"/>
                    <a:pt x="8037" y="44507"/>
                    <a:pt x="4957" y="47792"/>
                  </a:cubicBezTo>
                  <a:cubicBezTo>
                    <a:pt x="4957" y="47792"/>
                    <a:pt x="837" y="50166"/>
                    <a:pt x="0" y="55332"/>
                  </a:cubicBezTo>
                  <a:cubicBezTo>
                    <a:pt x="0" y="55332"/>
                    <a:pt x="140" y="57427"/>
                    <a:pt x="978" y="58893"/>
                  </a:cubicBezTo>
                  <a:cubicBezTo>
                    <a:pt x="978" y="58893"/>
                    <a:pt x="2303" y="58334"/>
                    <a:pt x="2723" y="56938"/>
                  </a:cubicBezTo>
                  <a:lnTo>
                    <a:pt x="2723" y="56938"/>
                  </a:lnTo>
                  <a:cubicBezTo>
                    <a:pt x="2723" y="56939"/>
                    <a:pt x="1536" y="61266"/>
                    <a:pt x="4537" y="66642"/>
                  </a:cubicBezTo>
                  <a:cubicBezTo>
                    <a:pt x="4537" y="66642"/>
                    <a:pt x="4607" y="69224"/>
                    <a:pt x="2094" y="71529"/>
                  </a:cubicBezTo>
                  <a:cubicBezTo>
                    <a:pt x="2094" y="71529"/>
                    <a:pt x="2024" y="72576"/>
                    <a:pt x="3212" y="75019"/>
                  </a:cubicBezTo>
                  <a:cubicBezTo>
                    <a:pt x="4240" y="77138"/>
                    <a:pt x="4062" y="84243"/>
                    <a:pt x="3996" y="86095"/>
                  </a:cubicBezTo>
                  <a:cubicBezTo>
                    <a:pt x="3992" y="86211"/>
                    <a:pt x="4036" y="86323"/>
                    <a:pt x="4117" y="86407"/>
                  </a:cubicBezTo>
                  <a:cubicBezTo>
                    <a:pt x="4197" y="86490"/>
                    <a:pt x="4308" y="86539"/>
                    <a:pt x="4425" y="86539"/>
                  </a:cubicBezTo>
                  <a:lnTo>
                    <a:pt x="6589" y="86539"/>
                  </a:lnTo>
                  <a:cubicBezTo>
                    <a:pt x="6709" y="86539"/>
                    <a:pt x="6823" y="86488"/>
                    <a:pt x="6903" y="86402"/>
                  </a:cubicBezTo>
                  <a:cubicBezTo>
                    <a:pt x="6985" y="86315"/>
                    <a:pt x="7026" y="86197"/>
                    <a:pt x="7017" y="86078"/>
                  </a:cubicBezTo>
                  <a:cubicBezTo>
                    <a:pt x="6850" y="83766"/>
                    <a:pt x="6137" y="73465"/>
                    <a:pt x="6632" y="72226"/>
                  </a:cubicBezTo>
                  <a:cubicBezTo>
                    <a:pt x="7086" y="71092"/>
                    <a:pt x="9847" y="68942"/>
                    <a:pt x="11427" y="66752"/>
                  </a:cubicBezTo>
                  <a:lnTo>
                    <a:pt x="11427" y="66752"/>
                  </a:lnTo>
                  <a:cubicBezTo>
                    <a:pt x="11585" y="70554"/>
                    <a:pt x="10262" y="73135"/>
                    <a:pt x="10262" y="73135"/>
                  </a:cubicBezTo>
                  <a:cubicBezTo>
                    <a:pt x="11495" y="75414"/>
                    <a:pt x="11802" y="84111"/>
                    <a:pt x="11858" y="86122"/>
                  </a:cubicBezTo>
                  <a:cubicBezTo>
                    <a:pt x="11864" y="86353"/>
                    <a:pt x="12053" y="86539"/>
                    <a:pt x="12286" y="86539"/>
                  </a:cubicBezTo>
                  <a:lnTo>
                    <a:pt x="14303" y="86539"/>
                  </a:lnTo>
                  <a:cubicBezTo>
                    <a:pt x="14434" y="86539"/>
                    <a:pt x="14557" y="86478"/>
                    <a:pt x="14639" y="86375"/>
                  </a:cubicBezTo>
                  <a:cubicBezTo>
                    <a:pt x="14720" y="86274"/>
                    <a:pt x="14750" y="86139"/>
                    <a:pt x="14721" y="86012"/>
                  </a:cubicBezTo>
                  <a:cubicBezTo>
                    <a:pt x="14013" y="82986"/>
                    <a:pt x="13404" y="72925"/>
                    <a:pt x="13404" y="72925"/>
                  </a:cubicBezTo>
                  <a:cubicBezTo>
                    <a:pt x="13614" y="71529"/>
                    <a:pt x="17034" y="68736"/>
                    <a:pt x="17034" y="68736"/>
                  </a:cubicBezTo>
                  <a:cubicBezTo>
                    <a:pt x="19418" y="66436"/>
                    <a:pt x="19246" y="63661"/>
                    <a:pt x="18725" y="61805"/>
                  </a:cubicBezTo>
                  <a:lnTo>
                    <a:pt x="18725" y="61805"/>
                  </a:lnTo>
                  <a:cubicBezTo>
                    <a:pt x="19038" y="61952"/>
                    <a:pt x="19338" y="62120"/>
                    <a:pt x="19618" y="62313"/>
                  </a:cubicBezTo>
                  <a:cubicBezTo>
                    <a:pt x="22131" y="64059"/>
                    <a:pt x="27367" y="65176"/>
                    <a:pt x="27367" y="65176"/>
                  </a:cubicBezTo>
                  <a:cubicBezTo>
                    <a:pt x="27367" y="65176"/>
                    <a:pt x="27715" y="70690"/>
                    <a:pt x="28972" y="76067"/>
                  </a:cubicBezTo>
                  <a:lnTo>
                    <a:pt x="29509" y="86133"/>
                  </a:lnTo>
                  <a:cubicBezTo>
                    <a:pt x="29521" y="86360"/>
                    <a:pt x="29710" y="86539"/>
                    <a:pt x="29937" y="86539"/>
                  </a:cubicBezTo>
                  <a:lnTo>
                    <a:pt x="32170" y="86539"/>
                  </a:lnTo>
                  <a:cubicBezTo>
                    <a:pt x="32284" y="86539"/>
                    <a:pt x="32394" y="86493"/>
                    <a:pt x="32474" y="86412"/>
                  </a:cubicBezTo>
                  <a:cubicBezTo>
                    <a:pt x="32554" y="86330"/>
                    <a:pt x="32599" y="86221"/>
                    <a:pt x="32598" y="86106"/>
                  </a:cubicBezTo>
                  <a:cubicBezTo>
                    <a:pt x="32577" y="83612"/>
                    <a:pt x="32534" y="70978"/>
                    <a:pt x="33789" y="65455"/>
                  </a:cubicBezTo>
                  <a:lnTo>
                    <a:pt x="33791" y="65454"/>
                  </a:lnTo>
                  <a:lnTo>
                    <a:pt x="33789" y="65456"/>
                  </a:lnTo>
                  <a:lnTo>
                    <a:pt x="33839" y="65454"/>
                  </a:lnTo>
                  <a:cubicBezTo>
                    <a:pt x="33887" y="65452"/>
                    <a:pt x="33973" y="65449"/>
                    <a:pt x="34092" y="65441"/>
                  </a:cubicBezTo>
                  <a:lnTo>
                    <a:pt x="34125" y="65440"/>
                  </a:lnTo>
                  <a:cubicBezTo>
                    <a:pt x="34369" y="65422"/>
                    <a:pt x="34736" y="65383"/>
                    <a:pt x="35185" y="65301"/>
                  </a:cubicBezTo>
                  <a:lnTo>
                    <a:pt x="35185" y="86110"/>
                  </a:lnTo>
                  <a:cubicBezTo>
                    <a:pt x="35185" y="86346"/>
                    <a:pt x="35378" y="86539"/>
                    <a:pt x="35614" y="86539"/>
                  </a:cubicBezTo>
                  <a:lnTo>
                    <a:pt x="37528" y="86539"/>
                  </a:lnTo>
                  <a:cubicBezTo>
                    <a:pt x="37650" y="86539"/>
                    <a:pt x="37765" y="86487"/>
                    <a:pt x="37846" y="86397"/>
                  </a:cubicBezTo>
                  <a:cubicBezTo>
                    <a:pt x="37927" y="86307"/>
                    <a:pt x="37967" y="86187"/>
                    <a:pt x="37954" y="86066"/>
                  </a:cubicBezTo>
                  <a:cubicBezTo>
                    <a:pt x="37743" y="83975"/>
                    <a:pt x="36994" y="75502"/>
                    <a:pt x="38397" y="72087"/>
                  </a:cubicBezTo>
                  <a:cubicBezTo>
                    <a:pt x="39882" y="68471"/>
                    <a:pt x="42320" y="65271"/>
                    <a:pt x="42845" y="58626"/>
                  </a:cubicBezTo>
                  <a:cubicBezTo>
                    <a:pt x="43437" y="57568"/>
                    <a:pt x="44382" y="55928"/>
                    <a:pt x="45310" y="54510"/>
                  </a:cubicBezTo>
                  <a:cubicBezTo>
                    <a:pt x="48151" y="52680"/>
                    <a:pt x="48411" y="49838"/>
                    <a:pt x="48411" y="49838"/>
                  </a:cubicBezTo>
                  <a:lnTo>
                    <a:pt x="48712" y="50186"/>
                  </a:lnTo>
                  <a:cubicBezTo>
                    <a:pt x="49399" y="48679"/>
                    <a:pt x="48712" y="46778"/>
                    <a:pt x="48712" y="46778"/>
                  </a:cubicBezTo>
                  <a:lnTo>
                    <a:pt x="48712" y="46778"/>
                  </a:lnTo>
                  <a:lnTo>
                    <a:pt x="49923" y="47105"/>
                  </a:lnTo>
                  <a:cubicBezTo>
                    <a:pt x="49899" y="46284"/>
                    <a:pt x="49547" y="45480"/>
                    <a:pt x="49109" y="44794"/>
                  </a:cubicBezTo>
                  <a:lnTo>
                    <a:pt x="49109" y="44794"/>
                  </a:lnTo>
                  <a:cubicBezTo>
                    <a:pt x="49609" y="44989"/>
                    <a:pt x="50069" y="45029"/>
                    <a:pt x="50367" y="45029"/>
                  </a:cubicBezTo>
                  <a:cubicBezTo>
                    <a:pt x="50580" y="45029"/>
                    <a:pt x="50710" y="45008"/>
                    <a:pt x="50710" y="45008"/>
                  </a:cubicBezTo>
                  <a:cubicBezTo>
                    <a:pt x="50436" y="43748"/>
                    <a:pt x="49693" y="42909"/>
                    <a:pt x="48920" y="42360"/>
                  </a:cubicBezTo>
                  <a:cubicBezTo>
                    <a:pt x="47503" y="41352"/>
                    <a:pt x="46669" y="39716"/>
                    <a:pt x="46786" y="38007"/>
                  </a:cubicBezTo>
                  <a:cubicBezTo>
                    <a:pt x="46932" y="36738"/>
                    <a:pt x="47263" y="35924"/>
                    <a:pt x="47263" y="35924"/>
                  </a:cubicBezTo>
                  <a:cubicBezTo>
                    <a:pt x="47263" y="35924"/>
                    <a:pt x="48760" y="36090"/>
                    <a:pt x="50312" y="36090"/>
                  </a:cubicBezTo>
                  <a:cubicBezTo>
                    <a:pt x="51421" y="36090"/>
                    <a:pt x="52557" y="36005"/>
                    <a:pt x="53197" y="35715"/>
                  </a:cubicBezTo>
                  <a:cubicBezTo>
                    <a:pt x="53799" y="35440"/>
                    <a:pt x="54139" y="34995"/>
                    <a:pt x="54202" y="34453"/>
                  </a:cubicBezTo>
                  <a:cubicBezTo>
                    <a:pt x="54438" y="33852"/>
                    <a:pt x="54617" y="32935"/>
                    <a:pt x="53623" y="32758"/>
                  </a:cubicBezTo>
                  <a:cubicBezTo>
                    <a:pt x="53322" y="32351"/>
                    <a:pt x="52904" y="31934"/>
                    <a:pt x="52359" y="31526"/>
                  </a:cubicBezTo>
                  <a:cubicBezTo>
                    <a:pt x="50364" y="30029"/>
                    <a:pt x="49151" y="28481"/>
                    <a:pt x="48915" y="28166"/>
                  </a:cubicBezTo>
                  <a:cubicBezTo>
                    <a:pt x="49853" y="27129"/>
                    <a:pt x="51932" y="24708"/>
                    <a:pt x="52361" y="23151"/>
                  </a:cubicBezTo>
                  <a:cubicBezTo>
                    <a:pt x="52361" y="23151"/>
                    <a:pt x="51742" y="23026"/>
                    <a:pt x="50859" y="23026"/>
                  </a:cubicBezTo>
                  <a:cubicBezTo>
                    <a:pt x="49699" y="23026"/>
                    <a:pt x="48084" y="23242"/>
                    <a:pt x="46825" y="24243"/>
                  </a:cubicBezTo>
                  <a:cubicBezTo>
                    <a:pt x="47466" y="23269"/>
                    <a:pt x="48206" y="23166"/>
                    <a:pt x="48901" y="22878"/>
                  </a:cubicBezTo>
                  <a:cubicBezTo>
                    <a:pt x="57473" y="19331"/>
                    <a:pt x="58641" y="17818"/>
                    <a:pt x="63289" y="11788"/>
                  </a:cubicBezTo>
                  <a:cubicBezTo>
                    <a:pt x="67727" y="6030"/>
                    <a:pt x="63933" y="0"/>
                    <a:pt x="6285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883" name="Google Shape;883;p74"/>
          <p:cNvGrpSpPr/>
          <p:nvPr/>
        </p:nvGrpSpPr>
        <p:grpSpPr>
          <a:xfrm>
            <a:off x="2211634" y="-160766"/>
            <a:ext cx="2282967" cy="1395367"/>
            <a:chOff x="3182725" y="919500"/>
            <a:chExt cx="1712225" cy="1046525"/>
          </a:xfrm>
        </p:grpSpPr>
        <p:sp>
          <p:nvSpPr>
            <p:cNvPr id="884" name="Google Shape;884;p74"/>
            <p:cNvSpPr/>
            <p:nvPr/>
          </p:nvSpPr>
          <p:spPr>
            <a:xfrm>
              <a:off x="3731825" y="931775"/>
              <a:ext cx="428475" cy="1034250"/>
            </a:xfrm>
            <a:custGeom>
              <a:rect b="b" l="l" r="r" t="t"/>
              <a:pathLst>
                <a:path extrusionOk="0" h="41370" w="17139">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85" name="Google Shape;885;p74"/>
            <p:cNvSpPr/>
            <p:nvPr/>
          </p:nvSpPr>
          <p:spPr>
            <a:xfrm>
              <a:off x="3864950" y="974150"/>
              <a:ext cx="204650" cy="806975"/>
            </a:xfrm>
            <a:custGeom>
              <a:rect b="b" l="l" r="r" t="t"/>
              <a:pathLst>
                <a:path extrusionOk="0" h="32279" w="8186">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86" name="Google Shape;886;p74"/>
            <p:cNvSpPr/>
            <p:nvPr/>
          </p:nvSpPr>
          <p:spPr>
            <a:xfrm>
              <a:off x="3182725" y="919500"/>
              <a:ext cx="909950" cy="453150"/>
            </a:xfrm>
            <a:custGeom>
              <a:rect b="b" l="l" r="r" t="t"/>
              <a:pathLst>
                <a:path extrusionOk="0" h="18126" w="36398">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87" name="Google Shape;887;p74"/>
            <p:cNvSpPr/>
            <p:nvPr/>
          </p:nvSpPr>
          <p:spPr>
            <a:xfrm>
              <a:off x="3998400" y="984750"/>
              <a:ext cx="896550" cy="743950"/>
            </a:xfrm>
            <a:custGeom>
              <a:rect b="b" l="l" r="r" t="t"/>
              <a:pathLst>
                <a:path extrusionOk="0" h="29758" w="35862">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88" name="Google Shape;888;p74"/>
            <p:cNvSpPr/>
            <p:nvPr/>
          </p:nvSpPr>
          <p:spPr>
            <a:xfrm>
              <a:off x="4037225" y="980025"/>
              <a:ext cx="598725" cy="560425"/>
            </a:xfrm>
            <a:custGeom>
              <a:rect b="b" l="l" r="r" t="t"/>
              <a:pathLst>
                <a:path extrusionOk="0" h="22417" w="23949">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889" name="Google Shape;889;p74"/>
          <p:cNvGrpSpPr/>
          <p:nvPr/>
        </p:nvGrpSpPr>
        <p:grpSpPr>
          <a:xfrm>
            <a:off x="11041467" y="2621367"/>
            <a:ext cx="1229100" cy="1429200"/>
            <a:chOff x="3528525" y="3224300"/>
            <a:chExt cx="921825" cy="1071900"/>
          </a:xfrm>
        </p:grpSpPr>
        <p:sp>
          <p:nvSpPr>
            <p:cNvPr id="890" name="Google Shape;890;p74"/>
            <p:cNvSpPr/>
            <p:nvPr/>
          </p:nvSpPr>
          <p:spPr>
            <a:xfrm>
              <a:off x="3800450" y="3224300"/>
              <a:ext cx="649900" cy="943800"/>
            </a:xfrm>
            <a:custGeom>
              <a:rect b="b" l="l" r="r" t="t"/>
              <a:pathLst>
                <a:path extrusionOk="0" h="37752" w="25996">
                  <a:moveTo>
                    <a:pt x="705" y="1"/>
                  </a:moveTo>
                  <a:cubicBezTo>
                    <a:pt x="705" y="1"/>
                    <a:pt x="0" y="2577"/>
                    <a:pt x="1811" y="7661"/>
                  </a:cubicBezTo>
                  <a:lnTo>
                    <a:pt x="4078" y="7037"/>
                  </a:lnTo>
                  <a:lnTo>
                    <a:pt x="4078" y="7037"/>
                  </a:lnTo>
                  <a:lnTo>
                    <a:pt x="2079" y="8383"/>
                  </a:lnTo>
                  <a:cubicBezTo>
                    <a:pt x="2355" y="9100"/>
                    <a:pt x="2681" y="9863"/>
                    <a:pt x="3063" y="10672"/>
                  </a:cubicBezTo>
                  <a:lnTo>
                    <a:pt x="5250" y="9897"/>
                  </a:lnTo>
                  <a:lnTo>
                    <a:pt x="3351" y="11265"/>
                  </a:lnTo>
                  <a:cubicBezTo>
                    <a:pt x="3936" y="12453"/>
                    <a:pt x="4641" y="13733"/>
                    <a:pt x="5489" y="15106"/>
                  </a:cubicBezTo>
                  <a:lnTo>
                    <a:pt x="12141" y="11655"/>
                  </a:lnTo>
                  <a:lnTo>
                    <a:pt x="6498" y="16682"/>
                  </a:lnTo>
                  <a:cubicBezTo>
                    <a:pt x="10234" y="22309"/>
                    <a:pt x="16274" y="29342"/>
                    <a:pt x="25995" y="37752"/>
                  </a:cubicBezTo>
                  <a:lnTo>
                    <a:pt x="25995" y="25583"/>
                  </a:lnTo>
                  <a:cubicBezTo>
                    <a:pt x="25995" y="25583"/>
                    <a:pt x="20497" y="3226"/>
                    <a:pt x="70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91" name="Google Shape;891;p74"/>
            <p:cNvSpPr/>
            <p:nvPr/>
          </p:nvSpPr>
          <p:spPr>
            <a:xfrm>
              <a:off x="3818075" y="3224300"/>
              <a:ext cx="629800" cy="630325"/>
            </a:xfrm>
            <a:custGeom>
              <a:rect b="b" l="l" r="r" t="t"/>
              <a:pathLst>
                <a:path extrusionOk="0" h="25213" w="25192">
                  <a:moveTo>
                    <a:pt x="0" y="1"/>
                  </a:moveTo>
                  <a:lnTo>
                    <a:pt x="0" y="1"/>
                  </a:lnTo>
                  <a:cubicBezTo>
                    <a:pt x="17658" y="4691"/>
                    <a:pt x="25184" y="25193"/>
                    <a:pt x="25191" y="25213"/>
                  </a:cubicBezTo>
                  <a:cubicBezTo>
                    <a:pt x="24372" y="22295"/>
                    <a:pt x="18289" y="2981"/>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92" name="Google Shape;892;p74"/>
            <p:cNvSpPr/>
            <p:nvPr/>
          </p:nvSpPr>
          <p:spPr>
            <a:xfrm>
              <a:off x="3528525" y="3606425"/>
              <a:ext cx="921825" cy="561675"/>
            </a:xfrm>
            <a:custGeom>
              <a:rect b="b" l="l" r="r" t="t"/>
              <a:pathLst>
                <a:path extrusionOk="0" h="22467" w="36873">
                  <a:moveTo>
                    <a:pt x="7539" y="1"/>
                  </a:moveTo>
                  <a:cubicBezTo>
                    <a:pt x="5130" y="1"/>
                    <a:pt x="2612" y="347"/>
                    <a:pt x="0" y="1135"/>
                  </a:cubicBezTo>
                  <a:cubicBezTo>
                    <a:pt x="0" y="1135"/>
                    <a:pt x="441" y="6232"/>
                    <a:pt x="2712" y="9181"/>
                  </a:cubicBezTo>
                  <a:lnTo>
                    <a:pt x="4326" y="7512"/>
                  </a:lnTo>
                  <a:lnTo>
                    <a:pt x="6305" y="9181"/>
                  </a:lnTo>
                  <a:lnTo>
                    <a:pt x="9311" y="5826"/>
                  </a:lnTo>
                  <a:lnTo>
                    <a:pt x="6964" y="10665"/>
                  </a:lnTo>
                  <a:cubicBezTo>
                    <a:pt x="6964" y="10665"/>
                    <a:pt x="9384" y="12351"/>
                    <a:pt x="10850" y="12790"/>
                  </a:cubicBezTo>
                  <a:lnTo>
                    <a:pt x="14588" y="6633"/>
                  </a:lnTo>
                  <a:lnTo>
                    <a:pt x="14588" y="6633"/>
                  </a:lnTo>
                  <a:cubicBezTo>
                    <a:pt x="14588" y="6634"/>
                    <a:pt x="13782" y="11838"/>
                    <a:pt x="12682" y="13230"/>
                  </a:cubicBezTo>
                  <a:cubicBezTo>
                    <a:pt x="12682" y="13230"/>
                    <a:pt x="25950" y="20707"/>
                    <a:pt x="36872" y="22467"/>
                  </a:cubicBezTo>
                  <a:lnTo>
                    <a:pt x="36872" y="18361"/>
                  </a:lnTo>
                  <a:cubicBezTo>
                    <a:pt x="36872" y="18361"/>
                    <a:pt x="25085" y="1"/>
                    <a:pt x="753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93" name="Google Shape;893;p74"/>
            <p:cNvSpPr/>
            <p:nvPr/>
          </p:nvSpPr>
          <p:spPr>
            <a:xfrm>
              <a:off x="3528525" y="3606425"/>
              <a:ext cx="921825" cy="459025"/>
            </a:xfrm>
            <a:custGeom>
              <a:rect b="b" l="l" r="r" t="t"/>
              <a:pathLst>
                <a:path extrusionOk="0" h="18361" w="36873">
                  <a:moveTo>
                    <a:pt x="7539" y="1"/>
                  </a:moveTo>
                  <a:cubicBezTo>
                    <a:pt x="5130" y="1"/>
                    <a:pt x="2612" y="347"/>
                    <a:pt x="0" y="1135"/>
                  </a:cubicBezTo>
                  <a:cubicBezTo>
                    <a:pt x="1909" y="829"/>
                    <a:pt x="3752" y="688"/>
                    <a:pt x="5527" y="688"/>
                  </a:cubicBezTo>
                  <a:cubicBezTo>
                    <a:pt x="25441" y="688"/>
                    <a:pt x="36872" y="18361"/>
                    <a:pt x="36872" y="18361"/>
                  </a:cubicBezTo>
                  <a:cubicBezTo>
                    <a:pt x="36872" y="18361"/>
                    <a:pt x="25085" y="1"/>
                    <a:pt x="753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94" name="Google Shape;894;p74"/>
            <p:cNvSpPr/>
            <p:nvPr/>
          </p:nvSpPr>
          <p:spPr>
            <a:xfrm>
              <a:off x="3651325" y="3949525"/>
              <a:ext cx="799025" cy="346675"/>
            </a:xfrm>
            <a:custGeom>
              <a:rect b="b" l="l" r="r" t="t"/>
              <a:pathLst>
                <a:path extrusionOk="0" h="13867" w="31961">
                  <a:moveTo>
                    <a:pt x="13437" y="0"/>
                  </a:moveTo>
                  <a:cubicBezTo>
                    <a:pt x="9421" y="0"/>
                    <a:pt x="4921" y="643"/>
                    <a:pt x="111" y="2393"/>
                  </a:cubicBezTo>
                  <a:cubicBezTo>
                    <a:pt x="75" y="2407"/>
                    <a:pt x="38" y="2418"/>
                    <a:pt x="1" y="2432"/>
                  </a:cubicBezTo>
                  <a:cubicBezTo>
                    <a:pt x="1" y="2432"/>
                    <a:pt x="673" y="6596"/>
                    <a:pt x="7889" y="9900"/>
                  </a:cubicBezTo>
                  <a:lnTo>
                    <a:pt x="10482" y="5730"/>
                  </a:lnTo>
                  <a:lnTo>
                    <a:pt x="9148" y="10438"/>
                  </a:lnTo>
                  <a:cubicBezTo>
                    <a:pt x="10674" y="11051"/>
                    <a:pt x="12452" y="11621"/>
                    <a:pt x="14525" y="12113"/>
                  </a:cubicBezTo>
                  <a:lnTo>
                    <a:pt x="15981" y="6934"/>
                  </a:lnTo>
                  <a:lnTo>
                    <a:pt x="15981" y="6934"/>
                  </a:lnTo>
                  <a:lnTo>
                    <a:pt x="15749" y="12388"/>
                  </a:lnTo>
                  <a:cubicBezTo>
                    <a:pt x="16251" y="12494"/>
                    <a:pt x="16767" y="12596"/>
                    <a:pt x="17301" y="12693"/>
                  </a:cubicBezTo>
                  <a:lnTo>
                    <a:pt x="17886" y="10349"/>
                  </a:lnTo>
                  <a:lnTo>
                    <a:pt x="18735" y="12934"/>
                  </a:lnTo>
                  <a:cubicBezTo>
                    <a:pt x="20089" y="13145"/>
                    <a:pt x="21540" y="13326"/>
                    <a:pt x="23095" y="13471"/>
                  </a:cubicBezTo>
                  <a:lnTo>
                    <a:pt x="23751" y="11154"/>
                  </a:lnTo>
                  <a:lnTo>
                    <a:pt x="24241" y="13570"/>
                  </a:lnTo>
                  <a:cubicBezTo>
                    <a:pt x="26581" y="13755"/>
                    <a:pt x="29147" y="13860"/>
                    <a:pt x="31960" y="13867"/>
                  </a:cubicBezTo>
                  <a:lnTo>
                    <a:pt x="31960" y="6399"/>
                  </a:lnTo>
                  <a:lnTo>
                    <a:pt x="31960" y="4925"/>
                  </a:lnTo>
                  <a:cubicBezTo>
                    <a:pt x="31960" y="4925"/>
                    <a:pt x="24553" y="0"/>
                    <a:pt x="1343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95" name="Google Shape;895;p74"/>
            <p:cNvSpPr/>
            <p:nvPr/>
          </p:nvSpPr>
          <p:spPr>
            <a:xfrm>
              <a:off x="3654100" y="3949525"/>
              <a:ext cx="796250" cy="160000"/>
            </a:xfrm>
            <a:custGeom>
              <a:rect b="b" l="l" r="r" t="t"/>
              <a:pathLst>
                <a:path extrusionOk="0" h="6400" w="31850">
                  <a:moveTo>
                    <a:pt x="13326" y="0"/>
                  </a:moveTo>
                  <a:cubicBezTo>
                    <a:pt x="9310" y="0"/>
                    <a:pt x="4810" y="643"/>
                    <a:pt x="0" y="2393"/>
                  </a:cubicBezTo>
                  <a:cubicBezTo>
                    <a:pt x="793" y="2117"/>
                    <a:pt x="5762" y="482"/>
                    <a:pt x="12073" y="482"/>
                  </a:cubicBezTo>
                  <a:cubicBezTo>
                    <a:pt x="14535" y="482"/>
                    <a:pt x="17200" y="731"/>
                    <a:pt x="19902" y="1406"/>
                  </a:cubicBezTo>
                  <a:cubicBezTo>
                    <a:pt x="24646" y="2591"/>
                    <a:pt x="28777" y="4590"/>
                    <a:pt x="31849" y="6399"/>
                  </a:cubicBezTo>
                  <a:lnTo>
                    <a:pt x="31849" y="4925"/>
                  </a:lnTo>
                  <a:cubicBezTo>
                    <a:pt x="31849" y="4925"/>
                    <a:pt x="24442" y="0"/>
                    <a:pt x="1332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896" name="Google Shape;896;p74"/>
          <p:cNvGrpSpPr/>
          <p:nvPr/>
        </p:nvGrpSpPr>
        <p:grpSpPr>
          <a:xfrm rot="-5400000">
            <a:off x="10889600" y="-253433"/>
            <a:ext cx="1496600" cy="1265300"/>
            <a:chOff x="2539325" y="3750750"/>
            <a:chExt cx="1122450" cy="948975"/>
          </a:xfrm>
        </p:grpSpPr>
        <p:sp>
          <p:nvSpPr>
            <p:cNvPr id="897" name="Google Shape;897;p74"/>
            <p:cNvSpPr/>
            <p:nvPr/>
          </p:nvSpPr>
          <p:spPr>
            <a:xfrm>
              <a:off x="3065750" y="3750750"/>
              <a:ext cx="247050" cy="736675"/>
            </a:xfrm>
            <a:custGeom>
              <a:rect b="b" l="l" r="r" t="t"/>
              <a:pathLst>
                <a:path extrusionOk="0" h="29467" w="9882">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98" name="Google Shape;898;p74"/>
            <p:cNvSpPr/>
            <p:nvPr/>
          </p:nvSpPr>
          <p:spPr>
            <a:xfrm>
              <a:off x="3195225" y="3861950"/>
              <a:ext cx="90200" cy="529750"/>
            </a:xfrm>
            <a:custGeom>
              <a:rect b="b" l="l" r="r" t="t"/>
              <a:pathLst>
                <a:path extrusionOk="0" h="21190" w="3608">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99" name="Google Shape;899;p74"/>
            <p:cNvSpPr/>
            <p:nvPr/>
          </p:nvSpPr>
          <p:spPr>
            <a:xfrm>
              <a:off x="2769075" y="3941200"/>
              <a:ext cx="516775" cy="639050"/>
            </a:xfrm>
            <a:custGeom>
              <a:rect b="b" l="l" r="r" t="t"/>
              <a:pathLst>
                <a:path extrusionOk="0" h="25562" w="20671">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00" name="Google Shape;900;p74"/>
            <p:cNvSpPr/>
            <p:nvPr/>
          </p:nvSpPr>
          <p:spPr>
            <a:xfrm>
              <a:off x="2769300" y="3942325"/>
              <a:ext cx="516550" cy="637925"/>
            </a:xfrm>
            <a:custGeom>
              <a:rect b="b" l="l" r="r" t="t"/>
              <a:pathLst>
                <a:path extrusionOk="0" h="25517" w="20662">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01" name="Google Shape;901;p74"/>
            <p:cNvSpPr/>
            <p:nvPr/>
          </p:nvSpPr>
          <p:spPr>
            <a:xfrm>
              <a:off x="2848025" y="4058250"/>
              <a:ext cx="376600" cy="478100"/>
            </a:xfrm>
            <a:custGeom>
              <a:rect b="b" l="l" r="r" t="t"/>
              <a:pathLst>
                <a:path extrusionOk="0" h="19124" w="15064">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02" name="Google Shape;902;p74"/>
            <p:cNvSpPr/>
            <p:nvPr/>
          </p:nvSpPr>
          <p:spPr>
            <a:xfrm>
              <a:off x="2539325" y="4317150"/>
              <a:ext cx="820850" cy="340800"/>
            </a:xfrm>
            <a:custGeom>
              <a:rect b="b" l="l" r="r" t="t"/>
              <a:pathLst>
                <a:path extrusionOk="0" h="13632" w="32834">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03" name="Google Shape;903;p74"/>
            <p:cNvSpPr/>
            <p:nvPr/>
          </p:nvSpPr>
          <p:spPr>
            <a:xfrm>
              <a:off x="2683500" y="4372275"/>
              <a:ext cx="611825" cy="236725"/>
            </a:xfrm>
            <a:custGeom>
              <a:rect b="b" l="l" r="r" t="t"/>
              <a:pathLst>
                <a:path extrusionOk="0" h="9469" w="24473">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04" name="Google Shape;904;p74"/>
            <p:cNvSpPr/>
            <p:nvPr/>
          </p:nvSpPr>
          <p:spPr>
            <a:xfrm>
              <a:off x="3221150" y="3992500"/>
              <a:ext cx="440625" cy="707225"/>
            </a:xfrm>
            <a:custGeom>
              <a:rect b="b" l="l" r="r" t="t"/>
              <a:pathLst>
                <a:path extrusionOk="0" h="28289" w="17625">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905" name="Google Shape;905;p74"/>
          <p:cNvGrpSpPr/>
          <p:nvPr/>
        </p:nvGrpSpPr>
        <p:grpSpPr>
          <a:xfrm rot="5400000">
            <a:off x="14620" y="1604991"/>
            <a:ext cx="1496567" cy="1885939"/>
            <a:chOff x="2030500" y="3653500"/>
            <a:chExt cx="826650" cy="1041725"/>
          </a:xfrm>
        </p:grpSpPr>
        <p:sp>
          <p:nvSpPr>
            <p:cNvPr id="906" name="Google Shape;906;p74"/>
            <p:cNvSpPr/>
            <p:nvPr/>
          </p:nvSpPr>
          <p:spPr>
            <a:xfrm>
              <a:off x="2217050" y="4355100"/>
              <a:ext cx="389375" cy="212925"/>
            </a:xfrm>
            <a:custGeom>
              <a:rect b="b" l="l" r="r" t="t"/>
              <a:pathLst>
                <a:path extrusionOk="0" h="8517" w="15575">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07" name="Google Shape;907;p74"/>
            <p:cNvSpPr/>
            <p:nvPr/>
          </p:nvSpPr>
          <p:spPr>
            <a:xfrm>
              <a:off x="2275450" y="4210925"/>
              <a:ext cx="354650" cy="240500"/>
            </a:xfrm>
            <a:custGeom>
              <a:rect b="b" l="l" r="r" t="t"/>
              <a:pathLst>
                <a:path extrusionOk="0" h="9620" w="14186">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08" name="Google Shape;908;p74"/>
            <p:cNvSpPr/>
            <p:nvPr/>
          </p:nvSpPr>
          <p:spPr>
            <a:xfrm>
              <a:off x="2357825" y="4105675"/>
              <a:ext cx="303700" cy="158600"/>
            </a:xfrm>
            <a:custGeom>
              <a:rect b="b" l="l" r="r" t="t"/>
              <a:pathLst>
                <a:path extrusionOk="0" h="6344" w="12148">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09" name="Google Shape;909;p74"/>
            <p:cNvSpPr/>
            <p:nvPr/>
          </p:nvSpPr>
          <p:spPr>
            <a:xfrm>
              <a:off x="2425200" y="4017975"/>
              <a:ext cx="267000" cy="175575"/>
            </a:xfrm>
            <a:custGeom>
              <a:rect b="b" l="l" r="r" t="t"/>
              <a:pathLst>
                <a:path extrusionOk="0" h="7023" w="1068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10" name="Google Shape;910;p74"/>
            <p:cNvSpPr/>
            <p:nvPr/>
          </p:nvSpPr>
          <p:spPr>
            <a:xfrm>
              <a:off x="2501575" y="3939675"/>
              <a:ext cx="212425" cy="77400"/>
            </a:xfrm>
            <a:custGeom>
              <a:rect b="b" l="l" r="r" t="t"/>
              <a:pathLst>
                <a:path extrusionOk="0" h="3096" w="8497">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11" name="Google Shape;911;p74"/>
            <p:cNvSpPr/>
            <p:nvPr/>
          </p:nvSpPr>
          <p:spPr>
            <a:xfrm>
              <a:off x="2688950" y="3748125"/>
              <a:ext cx="139400" cy="59700"/>
            </a:xfrm>
            <a:custGeom>
              <a:rect b="b" l="l" r="r" t="t"/>
              <a:pathLst>
                <a:path extrusionOk="0" h="2388" w="5576">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12" name="Google Shape;912;p74"/>
            <p:cNvSpPr/>
            <p:nvPr/>
          </p:nvSpPr>
          <p:spPr>
            <a:xfrm>
              <a:off x="2712200" y="3653500"/>
              <a:ext cx="45700" cy="114375"/>
            </a:xfrm>
            <a:custGeom>
              <a:rect b="b" l="l" r="r" t="t"/>
              <a:pathLst>
                <a:path extrusionOk="0" h="4575" w="1828">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13" name="Google Shape;913;p74"/>
            <p:cNvSpPr/>
            <p:nvPr/>
          </p:nvSpPr>
          <p:spPr>
            <a:xfrm>
              <a:off x="2572300" y="3703700"/>
              <a:ext cx="72900" cy="154725"/>
            </a:xfrm>
            <a:custGeom>
              <a:rect b="b" l="l" r="r" t="t"/>
              <a:pathLst>
                <a:path extrusionOk="0" h="6189" w="2916">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14" name="Google Shape;914;p74"/>
            <p:cNvSpPr/>
            <p:nvPr/>
          </p:nvSpPr>
          <p:spPr>
            <a:xfrm>
              <a:off x="2451175" y="3816925"/>
              <a:ext cx="134350" cy="145525"/>
            </a:xfrm>
            <a:custGeom>
              <a:rect b="b" l="l" r="r" t="t"/>
              <a:pathLst>
                <a:path extrusionOk="0" h="5821" w="5374">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15" name="Google Shape;915;p74"/>
            <p:cNvSpPr/>
            <p:nvPr/>
          </p:nvSpPr>
          <p:spPr>
            <a:xfrm>
              <a:off x="2303125" y="3854950"/>
              <a:ext cx="180800" cy="182450"/>
            </a:xfrm>
            <a:custGeom>
              <a:rect b="b" l="l" r="r" t="t"/>
              <a:pathLst>
                <a:path extrusionOk="0" h="7298" w="7232">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16" name="Google Shape;916;p74"/>
            <p:cNvSpPr/>
            <p:nvPr/>
          </p:nvSpPr>
          <p:spPr>
            <a:xfrm>
              <a:off x="2159125" y="3878225"/>
              <a:ext cx="254650" cy="272625"/>
            </a:xfrm>
            <a:custGeom>
              <a:rect b="b" l="l" r="r" t="t"/>
              <a:pathLst>
                <a:path extrusionOk="0" h="10905" w="10186">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17" name="Google Shape;917;p74"/>
            <p:cNvSpPr/>
            <p:nvPr/>
          </p:nvSpPr>
          <p:spPr>
            <a:xfrm>
              <a:off x="2134800" y="3982450"/>
              <a:ext cx="206000" cy="248500"/>
            </a:xfrm>
            <a:custGeom>
              <a:rect b="b" l="l" r="r" t="t"/>
              <a:pathLst>
                <a:path extrusionOk="0" h="9940" w="824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18" name="Google Shape;918;p74"/>
            <p:cNvSpPr/>
            <p:nvPr/>
          </p:nvSpPr>
          <p:spPr>
            <a:xfrm>
              <a:off x="2030500" y="4076750"/>
              <a:ext cx="269600" cy="298850"/>
            </a:xfrm>
            <a:custGeom>
              <a:rect b="b" l="l" r="r" t="t"/>
              <a:pathLst>
                <a:path extrusionOk="0" h="11954" w="10784">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19" name="Google Shape;919;p74"/>
            <p:cNvSpPr/>
            <p:nvPr/>
          </p:nvSpPr>
          <p:spPr>
            <a:xfrm>
              <a:off x="2588875" y="3858750"/>
              <a:ext cx="134550" cy="37700"/>
            </a:xfrm>
            <a:custGeom>
              <a:rect b="b" l="l" r="r" t="t"/>
              <a:pathLst>
                <a:path extrusionOk="0" h="1508" w="5382">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20" name="Google Shape;920;p74"/>
            <p:cNvSpPr/>
            <p:nvPr/>
          </p:nvSpPr>
          <p:spPr>
            <a:xfrm>
              <a:off x="2217750" y="4355100"/>
              <a:ext cx="388675" cy="212925"/>
            </a:xfrm>
            <a:custGeom>
              <a:rect b="b" l="l" r="r" t="t"/>
              <a:pathLst>
                <a:path extrusionOk="0" h="8517" w="15547">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21" name="Google Shape;921;p74"/>
            <p:cNvSpPr/>
            <p:nvPr/>
          </p:nvSpPr>
          <p:spPr>
            <a:xfrm>
              <a:off x="2288625" y="4210950"/>
              <a:ext cx="341475" cy="240475"/>
            </a:xfrm>
            <a:custGeom>
              <a:rect b="b" l="l" r="r" t="t"/>
              <a:pathLst>
                <a:path extrusionOk="0" h="9619" w="13659">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22" name="Google Shape;922;p74"/>
            <p:cNvSpPr/>
            <p:nvPr/>
          </p:nvSpPr>
          <p:spPr>
            <a:xfrm>
              <a:off x="2049625" y="4076775"/>
              <a:ext cx="239750" cy="286025"/>
            </a:xfrm>
            <a:custGeom>
              <a:rect b="b" l="l" r="r" t="t"/>
              <a:pathLst>
                <a:path extrusionOk="0" h="11441" w="959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23" name="Google Shape;923;p74"/>
            <p:cNvSpPr/>
            <p:nvPr/>
          </p:nvSpPr>
          <p:spPr>
            <a:xfrm>
              <a:off x="2398725" y="4105675"/>
              <a:ext cx="262800" cy="158600"/>
            </a:xfrm>
            <a:custGeom>
              <a:rect b="b" l="l" r="r" t="t"/>
              <a:pathLst>
                <a:path extrusionOk="0" h="6344" w="10512">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24" name="Google Shape;924;p74"/>
            <p:cNvSpPr/>
            <p:nvPr/>
          </p:nvSpPr>
          <p:spPr>
            <a:xfrm>
              <a:off x="2425200" y="4017975"/>
              <a:ext cx="267000" cy="175575"/>
            </a:xfrm>
            <a:custGeom>
              <a:rect b="b" l="l" r="r" t="t"/>
              <a:pathLst>
                <a:path extrusionOk="0" h="7023" w="1068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25" name="Google Shape;925;p74"/>
            <p:cNvSpPr/>
            <p:nvPr/>
          </p:nvSpPr>
          <p:spPr>
            <a:xfrm>
              <a:off x="2501575" y="3939675"/>
              <a:ext cx="212425" cy="77400"/>
            </a:xfrm>
            <a:custGeom>
              <a:rect b="b" l="l" r="r" t="t"/>
              <a:pathLst>
                <a:path extrusionOk="0" h="3096" w="8497">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26" name="Google Shape;926;p74"/>
            <p:cNvSpPr/>
            <p:nvPr/>
          </p:nvSpPr>
          <p:spPr>
            <a:xfrm>
              <a:off x="2588875" y="3858775"/>
              <a:ext cx="134550" cy="34925"/>
            </a:xfrm>
            <a:custGeom>
              <a:rect b="b" l="l" r="r" t="t"/>
              <a:pathLst>
                <a:path extrusionOk="0" h="1397" w="5382">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27" name="Google Shape;927;p74"/>
            <p:cNvSpPr/>
            <p:nvPr/>
          </p:nvSpPr>
          <p:spPr>
            <a:xfrm>
              <a:off x="2688950" y="3748125"/>
              <a:ext cx="139400" cy="50900"/>
            </a:xfrm>
            <a:custGeom>
              <a:rect b="b" l="l" r="r" t="t"/>
              <a:pathLst>
                <a:path extrusionOk="0" h="2036" w="5576">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28" name="Google Shape;928;p74"/>
            <p:cNvSpPr/>
            <p:nvPr/>
          </p:nvSpPr>
          <p:spPr>
            <a:xfrm>
              <a:off x="2724325" y="3653500"/>
              <a:ext cx="33575" cy="110675"/>
            </a:xfrm>
            <a:custGeom>
              <a:rect b="b" l="l" r="r" t="t"/>
              <a:pathLst>
                <a:path extrusionOk="0" h="4427" w="1343">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29" name="Google Shape;929;p74"/>
            <p:cNvSpPr/>
            <p:nvPr/>
          </p:nvSpPr>
          <p:spPr>
            <a:xfrm>
              <a:off x="2577625" y="3705175"/>
              <a:ext cx="67575" cy="143000"/>
            </a:xfrm>
            <a:custGeom>
              <a:rect b="b" l="l" r="r" t="t"/>
              <a:pathLst>
                <a:path extrusionOk="0" h="5720" w="2703">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30" name="Google Shape;930;p74"/>
            <p:cNvSpPr/>
            <p:nvPr/>
          </p:nvSpPr>
          <p:spPr>
            <a:xfrm>
              <a:off x="2451175" y="3816925"/>
              <a:ext cx="134350" cy="118275"/>
            </a:xfrm>
            <a:custGeom>
              <a:rect b="b" l="l" r="r" t="t"/>
              <a:pathLst>
                <a:path extrusionOk="0" h="4731" w="5374">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31" name="Google Shape;931;p74"/>
            <p:cNvSpPr/>
            <p:nvPr/>
          </p:nvSpPr>
          <p:spPr>
            <a:xfrm>
              <a:off x="2303125" y="3854950"/>
              <a:ext cx="179100" cy="165425"/>
            </a:xfrm>
            <a:custGeom>
              <a:rect b="b" l="l" r="r" t="t"/>
              <a:pathLst>
                <a:path extrusionOk="0" h="6617" w="7164">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32" name="Google Shape;932;p74"/>
            <p:cNvSpPr/>
            <p:nvPr/>
          </p:nvSpPr>
          <p:spPr>
            <a:xfrm>
              <a:off x="2159125" y="3878225"/>
              <a:ext cx="254100" cy="240050"/>
            </a:xfrm>
            <a:custGeom>
              <a:rect b="b" l="l" r="r" t="t"/>
              <a:pathLst>
                <a:path extrusionOk="0" h="9602" w="10164">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33" name="Google Shape;933;p74"/>
            <p:cNvSpPr/>
            <p:nvPr/>
          </p:nvSpPr>
          <p:spPr>
            <a:xfrm>
              <a:off x="2185525" y="3996075"/>
              <a:ext cx="155275" cy="222300"/>
            </a:xfrm>
            <a:custGeom>
              <a:rect b="b" l="l" r="r" t="t"/>
              <a:pathLst>
                <a:path extrusionOk="0" h="8892" w="6211">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34" name="Google Shape;934;p74"/>
            <p:cNvSpPr/>
            <p:nvPr/>
          </p:nvSpPr>
          <p:spPr>
            <a:xfrm>
              <a:off x="2139300" y="3669875"/>
              <a:ext cx="717850" cy="1025350"/>
            </a:xfrm>
            <a:custGeom>
              <a:rect b="b" l="l" r="r" t="t"/>
              <a:pathLst>
                <a:path extrusionOk="0" h="41014" w="28714">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935" name="Google Shape;935;p74"/>
          <p:cNvSpPr/>
          <p:nvPr/>
        </p:nvSpPr>
        <p:spPr>
          <a:xfrm>
            <a:off x="-47167" y="6604733"/>
            <a:ext cx="12239200" cy="3008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36" name="Google Shape;936;p74"/>
          <p:cNvSpPr txBox="1"/>
          <p:nvPr>
            <p:ph type="title"/>
          </p:nvPr>
        </p:nvSpPr>
        <p:spPr>
          <a:xfrm rot="-223">
            <a:off x="5055133" y="720200"/>
            <a:ext cx="6176800" cy="13216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SzPts val="6200"/>
              <a:buNone/>
              <a:defRPr sz="8266"/>
            </a:lvl1pPr>
            <a:lvl2pPr lvl="1" algn="ctr">
              <a:lnSpc>
                <a:spcPct val="90000"/>
              </a:lnSpc>
              <a:spcBef>
                <a:spcPts val="0"/>
              </a:spcBef>
              <a:spcAft>
                <a:spcPts val="0"/>
              </a:spcAft>
              <a:buSzPts val="6200"/>
              <a:buNone/>
              <a:defRPr sz="8266"/>
            </a:lvl2pPr>
            <a:lvl3pPr lvl="2" algn="ctr">
              <a:lnSpc>
                <a:spcPct val="90000"/>
              </a:lnSpc>
              <a:spcBef>
                <a:spcPts val="0"/>
              </a:spcBef>
              <a:spcAft>
                <a:spcPts val="0"/>
              </a:spcAft>
              <a:buSzPts val="6200"/>
              <a:buNone/>
              <a:defRPr sz="8266"/>
            </a:lvl3pPr>
            <a:lvl4pPr lvl="3" algn="ctr">
              <a:lnSpc>
                <a:spcPct val="90000"/>
              </a:lnSpc>
              <a:spcBef>
                <a:spcPts val="0"/>
              </a:spcBef>
              <a:spcAft>
                <a:spcPts val="0"/>
              </a:spcAft>
              <a:buSzPts val="6200"/>
              <a:buNone/>
              <a:defRPr sz="8266"/>
            </a:lvl4pPr>
            <a:lvl5pPr lvl="4" algn="ctr">
              <a:lnSpc>
                <a:spcPct val="90000"/>
              </a:lnSpc>
              <a:spcBef>
                <a:spcPts val="0"/>
              </a:spcBef>
              <a:spcAft>
                <a:spcPts val="0"/>
              </a:spcAft>
              <a:buSzPts val="6200"/>
              <a:buNone/>
              <a:defRPr sz="8266"/>
            </a:lvl5pPr>
            <a:lvl6pPr lvl="5" algn="ctr">
              <a:lnSpc>
                <a:spcPct val="90000"/>
              </a:lnSpc>
              <a:spcBef>
                <a:spcPts val="0"/>
              </a:spcBef>
              <a:spcAft>
                <a:spcPts val="0"/>
              </a:spcAft>
              <a:buSzPts val="6200"/>
              <a:buNone/>
              <a:defRPr sz="8266"/>
            </a:lvl6pPr>
            <a:lvl7pPr lvl="6" algn="ctr">
              <a:lnSpc>
                <a:spcPct val="90000"/>
              </a:lnSpc>
              <a:spcBef>
                <a:spcPts val="0"/>
              </a:spcBef>
              <a:spcAft>
                <a:spcPts val="0"/>
              </a:spcAft>
              <a:buSzPts val="6200"/>
              <a:buNone/>
              <a:defRPr sz="8266"/>
            </a:lvl7pPr>
            <a:lvl8pPr lvl="7" algn="ctr">
              <a:lnSpc>
                <a:spcPct val="90000"/>
              </a:lnSpc>
              <a:spcBef>
                <a:spcPts val="0"/>
              </a:spcBef>
              <a:spcAft>
                <a:spcPts val="0"/>
              </a:spcAft>
              <a:buSzPts val="6200"/>
              <a:buNone/>
              <a:defRPr sz="8266"/>
            </a:lvl8pPr>
            <a:lvl9pPr lvl="8" algn="ctr">
              <a:lnSpc>
                <a:spcPct val="90000"/>
              </a:lnSpc>
              <a:spcBef>
                <a:spcPts val="0"/>
              </a:spcBef>
              <a:spcAft>
                <a:spcPts val="0"/>
              </a:spcAft>
              <a:buSzPts val="6200"/>
              <a:buNone/>
              <a:defRPr sz="8266"/>
            </a:lvl9pPr>
          </a:lstStyle>
          <a:p/>
        </p:txBody>
      </p:sp>
      <p:sp>
        <p:nvSpPr>
          <p:cNvPr id="937" name="Google Shape;937;p74"/>
          <p:cNvSpPr txBox="1"/>
          <p:nvPr>
            <p:ph idx="1" type="subTitle"/>
          </p:nvPr>
        </p:nvSpPr>
        <p:spPr>
          <a:xfrm>
            <a:off x="5055184" y="2251183"/>
            <a:ext cx="6176800" cy="59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p:txBody>
      </p:sp>
      <p:sp>
        <p:nvSpPr>
          <p:cNvPr id="938" name="Google Shape;938;p74"/>
          <p:cNvSpPr txBox="1"/>
          <p:nvPr>
            <p:ph idx="2" type="title"/>
          </p:nvPr>
        </p:nvSpPr>
        <p:spPr>
          <a:xfrm>
            <a:off x="5055189" y="4013344"/>
            <a:ext cx="6176800" cy="13216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SzPts val="6200"/>
              <a:buNone/>
              <a:defRPr sz="8266"/>
            </a:lvl1pPr>
            <a:lvl2pPr lvl="1" algn="ctr">
              <a:lnSpc>
                <a:spcPct val="90000"/>
              </a:lnSpc>
              <a:spcBef>
                <a:spcPts val="0"/>
              </a:spcBef>
              <a:spcAft>
                <a:spcPts val="0"/>
              </a:spcAft>
              <a:buSzPts val="6200"/>
              <a:buNone/>
              <a:defRPr sz="8266"/>
            </a:lvl2pPr>
            <a:lvl3pPr lvl="2" algn="ctr">
              <a:lnSpc>
                <a:spcPct val="90000"/>
              </a:lnSpc>
              <a:spcBef>
                <a:spcPts val="0"/>
              </a:spcBef>
              <a:spcAft>
                <a:spcPts val="0"/>
              </a:spcAft>
              <a:buSzPts val="6200"/>
              <a:buNone/>
              <a:defRPr sz="8266"/>
            </a:lvl3pPr>
            <a:lvl4pPr lvl="3" algn="ctr">
              <a:lnSpc>
                <a:spcPct val="90000"/>
              </a:lnSpc>
              <a:spcBef>
                <a:spcPts val="0"/>
              </a:spcBef>
              <a:spcAft>
                <a:spcPts val="0"/>
              </a:spcAft>
              <a:buSzPts val="6200"/>
              <a:buNone/>
              <a:defRPr sz="8266"/>
            </a:lvl4pPr>
            <a:lvl5pPr lvl="4" algn="ctr">
              <a:lnSpc>
                <a:spcPct val="90000"/>
              </a:lnSpc>
              <a:spcBef>
                <a:spcPts val="0"/>
              </a:spcBef>
              <a:spcAft>
                <a:spcPts val="0"/>
              </a:spcAft>
              <a:buSzPts val="6200"/>
              <a:buNone/>
              <a:defRPr sz="8266"/>
            </a:lvl5pPr>
            <a:lvl6pPr lvl="5" algn="ctr">
              <a:lnSpc>
                <a:spcPct val="90000"/>
              </a:lnSpc>
              <a:spcBef>
                <a:spcPts val="0"/>
              </a:spcBef>
              <a:spcAft>
                <a:spcPts val="0"/>
              </a:spcAft>
              <a:buSzPts val="6200"/>
              <a:buNone/>
              <a:defRPr sz="8266"/>
            </a:lvl6pPr>
            <a:lvl7pPr lvl="6" algn="ctr">
              <a:lnSpc>
                <a:spcPct val="90000"/>
              </a:lnSpc>
              <a:spcBef>
                <a:spcPts val="0"/>
              </a:spcBef>
              <a:spcAft>
                <a:spcPts val="0"/>
              </a:spcAft>
              <a:buSzPts val="6200"/>
              <a:buNone/>
              <a:defRPr sz="8266"/>
            </a:lvl7pPr>
            <a:lvl8pPr lvl="7" algn="ctr">
              <a:lnSpc>
                <a:spcPct val="90000"/>
              </a:lnSpc>
              <a:spcBef>
                <a:spcPts val="0"/>
              </a:spcBef>
              <a:spcAft>
                <a:spcPts val="0"/>
              </a:spcAft>
              <a:buSzPts val="6200"/>
              <a:buNone/>
              <a:defRPr sz="8266"/>
            </a:lvl8pPr>
            <a:lvl9pPr lvl="8" algn="ctr">
              <a:lnSpc>
                <a:spcPct val="90000"/>
              </a:lnSpc>
              <a:spcBef>
                <a:spcPts val="0"/>
              </a:spcBef>
              <a:spcAft>
                <a:spcPts val="0"/>
              </a:spcAft>
              <a:buSzPts val="6200"/>
              <a:buNone/>
              <a:defRPr sz="8266"/>
            </a:lvl9pPr>
          </a:lstStyle>
          <a:p/>
        </p:txBody>
      </p:sp>
      <p:sp>
        <p:nvSpPr>
          <p:cNvPr id="939" name="Google Shape;939;p74"/>
          <p:cNvSpPr txBox="1"/>
          <p:nvPr>
            <p:ph idx="3" type="subTitle"/>
          </p:nvPr>
        </p:nvSpPr>
        <p:spPr>
          <a:xfrm>
            <a:off x="5055165" y="5544400"/>
            <a:ext cx="6176800" cy="59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p:txBody>
      </p:sp>
      <p:grpSp>
        <p:nvGrpSpPr>
          <p:cNvPr id="940" name="Google Shape;940;p74"/>
          <p:cNvGrpSpPr/>
          <p:nvPr/>
        </p:nvGrpSpPr>
        <p:grpSpPr>
          <a:xfrm rot="10800000">
            <a:off x="3682109" y="5353073"/>
            <a:ext cx="1819819" cy="2015832"/>
            <a:chOff x="1797975" y="820925"/>
            <a:chExt cx="833250" cy="923000"/>
          </a:xfrm>
        </p:grpSpPr>
        <p:sp>
          <p:nvSpPr>
            <p:cNvPr id="941" name="Google Shape;941;p74"/>
            <p:cNvSpPr/>
            <p:nvPr/>
          </p:nvSpPr>
          <p:spPr>
            <a:xfrm>
              <a:off x="2189925" y="820925"/>
              <a:ext cx="441300" cy="923000"/>
            </a:xfrm>
            <a:custGeom>
              <a:rect b="b" l="l" r="r" t="t"/>
              <a:pathLst>
                <a:path extrusionOk="0" h="36920" w="17652">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42" name="Google Shape;942;p74"/>
            <p:cNvSpPr/>
            <p:nvPr/>
          </p:nvSpPr>
          <p:spPr>
            <a:xfrm>
              <a:off x="2208525" y="1007025"/>
              <a:ext cx="226025" cy="736900"/>
            </a:xfrm>
            <a:custGeom>
              <a:rect b="b" l="l" r="r" t="t"/>
              <a:pathLst>
                <a:path extrusionOk="0" h="29476" w="9041">
                  <a:moveTo>
                    <a:pt x="8845" y="0"/>
                  </a:moveTo>
                  <a:cubicBezTo>
                    <a:pt x="7633" y="2193"/>
                    <a:pt x="1" y="17101"/>
                    <a:pt x="9041" y="29476"/>
                  </a:cubicBezTo>
                  <a:cubicBezTo>
                    <a:pt x="1365" y="16462"/>
                    <a:pt x="8838" y="16"/>
                    <a:pt x="884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43" name="Google Shape;943;p74"/>
            <p:cNvSpPr/>
            <p:nvPr/>
          </p:nvSpPr>
          <p:spPr>
            <a:xfrm>
              <a:off x="1797975" y="984975"/>
              <a:ext cx="636300" cy="654900"/>
            </a:xfrm>
            <a:custGeom>
              <a:rect b="b" l="l" r="r" t="t"/>
              <a:pathLst>
                <a:path extrusionOk="0" h="26196" w="25452">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44" name="Google Shape;944;p74"/>
            <p:cNvSpPr/>
            <p:nvPr/>
          </p:nvSpPr>
          <p:spPr>
            <a:xfrm>
              <a:off x="1797975" y="984975"/>
              <a:ext cx="554050" cy="649950"/>
            </a:xfrm>
            <a:custGeom>
              <a:rect b="b" l="l" r="r" t="t"/>
              <a:pathLst>
                <a:path extrusionOk="0" h="25998" w="22162">
                  <a:moveTo>
                    <a:pt x="22162" y="0"/>
                  </a:moveTo>
                  <a:cubicBezTo>
                    <a:pt x="22158" y="2"/>
                    <a:pt x="1" y="7335"/>
                    <a:pt x="782" y="25998"/>
                  </a:cubicBezTo>
                  <a:cubicBezTo>
                    <a:pt x="2579" y="6556"/>
                    <a:pt x="22158" y="1"/>
                    <a:pt x="2216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945" name="Shape 945"/>
        <p:cNvGrpSpPr/>
        <p:nvPr/>
      </p:nvGrpSpPr>
      <p:grpSpPr>
        <a:xfrm>
          <a:off x="0" y="0"/>
          <a:ext cx="0" cy="0"/>
          <a:chOff x="0" y="0"/>
          <a:chExt cx="0" cy="0"/>
        </a:xfrm>
      </p:grpSpPr>
      <p:grpSp>
        <p:nvGrpSpPr>
          <p:cNvPr id="946" name="Google Shape;946;p75"/>
          <p:cNvGrpSpPr/>
          <p:nvPr/>
        </p:nvGrpSpPr>
        <p:grpSpPr>
          <a:xfrm>
            <a:off x="-41653" y="989634"/>
            <a:ext cx="12294351" cy="5919004"/>
            <a:chOff x="-31240" y="742225"/>
            <a:chExt cx="9220763" cy="4439253"/>
          </a:xfrm>
        </p:grpSpPr>
        <p:sp>
          <p:nvSpPr>
            <p:cNvPr id="947" name="Google Shape;947;p75"/>
            <p:cNvSpPr/>
            <p:nvPr/>
          </p:nvSpPr>
          <p:spPr>
            <a:xfrm>
              <a:off x="-31240" y="1762350"/>
              <a:ext cx="9220763" cy="3419128"/>
            </a:xfrm>
            <a:custGeom>
              <a:rect b="b" l="l" r="r" t="t"/>
              <a:pathLst>
                <a:path extrusionOk="0" h="42598" w="114879">
                  <a:moveTo>
                    <a:pt x="61209" y="12852"/>
                  </a:moveTo>
                  <a:cubicBezTo>
                    <a:pt x="61220" y="12863"/>
                    <a:pt x="61220" y="12870"/>
                    <a:pt x="61218" y="12870"/>
                  </a:cubicBezTo>
                  <a:cubicBezTo>
                    <a:pt x="61215" y="12870"/>
                    <a:pt x="61211" y="12865"/>
                    <a:pt x="61209" y="12852"/>
                  </a:cubicBezTo>
                  <a:close/>
                  <a:moveTo>
                    <a:pt x="45649" y="0"/>
                  </a:moveTo>
                  <a:cubicBezTo>
                    <a:pt x="45299" y="0"/>
                    <a:pt x="45128" y="308"/>
                    <a:pt x="45128" y="308"/>
                  </a:cubicBezTo>
                  <a:cubicBezTo>
                    <a:pt x="45128" y="308"/>
                    <a:pt x="44551" y="87"/>
                    <a:pt x="44093" y="87"/>
                  </a:cubicBezTo>
                  <a:cubicBezTo>
                    <a:pt x="43677" y="87"/>
                    <a:pt x="43359" y="269"/>
                    <a:pt x="43656" y="963"/>
                  </a:cubicBezTo>
                  <a:cubicBezTo>
                    <a:pt x="43508" y="938"/>
                    <a:pt x="43382" y="926"/>
                    <a:pt x="43275" y="926"/>
                  </a:cubicBezTo>
                  <a:cubicBezTo>
                    <a:pt x="42262" y="926"/>
                    <a:pt x="42996" y="1983"/>
                    <a:pt x="43273" y="2489"/>
                  </a:cubicBezTo>
                  <a:cubicBezTo>
                    <a:pt x="42634" y="2588"/>
                    <a:pt x="41209" y="2739"/>
                    <a:pt x="42203" y="3627"/>
                  </a:cubicBezTo>
                  <a:cubicBezTo>
                    <a:pt x="42150" y="3657"/>
                    <a:pt x="42099" y="3669"/>
                    <a:pt x="42048" y="3669"/>
                  </a:cubicBezTo>
                  <a:cubicBezTo>
                    <a:pt x="41824" y="3669"/>
                    <a:pt x="41588" y="3437"/>
                    <a:pt x="41076" y="3437"/>
                  </a:cubicBezTo>
                  <a:cubicBezTo>
                    <a:pt x="40983" y="3437"/>
                    <a:pt x="40881" y="3444"/>
                    <a:pt x="40768" y="3463"/>
                  </a:cubicBezTo>
                  <a:cubicBezTo>
                    <a:pt x="41165" y="2902"/>
                    <a:pt x="40812" y="2756"/>
                    <a:pt x="40338" y="2756"/>
                  </a:cubicBezTo>
                  <a:cubicBezTo>
                    <a:pt x="39826" y="2756"/>
                    <a:pt x="39172" y="2927"/>
                    <a:pt x="39172" y="2927"/>
                  </a:cubicBezTo>
                  <a:cubicBezTo>
                    <a:pt x="39172" y="2927"/>
                    <a:pt x="38480" y="1848"/>
                    <a:pt x="37749" y="1848"/>
                  </a:cubicBezTo>
                  <a:cubicBezTo>
                    <a:pt x="37447" y="1848"/>
                    <a:pt x="37139" y="2031"/>
                    <a:pt x="36869" y="2551"/>
                  </a:cubicBezTo>
                  <a:cubicBezTo>
                    <a:pt x="36683" y="2416"/>
                    <a:pt x="36479" y="2358"/>
                    <a:pt x="36287" y="2358"/>
                  </a:cubicBezTo>
                  <a:cubicBezTo>
                    <a:pt x="35648" y="2358"/>
                    <a:pt x="35132" y="2994"/>
                    <a:pt x="35790" y="3556"/>
                  </a:cubicBezTo>
                  <a:cubicBezTo>
                    <a:pt x="35297" y="3570"/>
                    <a:pt x="33318" y="3977"/>
                    <a:pt x="34785" y="4417"/>
                  </a:cubicBezTo>
                  <a:cubicBezTo>
                    <a:pt x="34748" y="4415"/>
                    <a:pt x="34711" y="4414"/>
                    <a:pt x="34676" y="4414"/>
                  </a:cubicBezTo>
                  <a:cubicBezTo>
                    <a:pt x="33447" y="4414"/>
                    <a:pt x="33958" y="5625"/>
                    <a:pt x="34723" y="6003"/>
                  </a:cubicBezTo>
                  <a:cubicBezTo>
                    <a:pt x="34718" y="6003"/>
                    <a:pt x="34712" y="6003"/>
                    <a:pt x="34707" y="6003"/>
                  </a:cubicBezTo>
                  <a:cubicBezTo>
                    <a:pt x="34092" y="6003"/>
                    <a:pt x="32188" y="6241"/>
                    <a:pt x="32817" y="7166"/>
                  </a:cubicBezTo>
                  <a:cubicBezTo>
                    <a:pt x="32450" y="7252"/>
                    <a:pt x="30143" y="7619"/>
                    <a:pt x="31428" y="8236"/>
                  </a:cubicBezTo>
                  <a:cubicBezTo>
                    <a:pt x="31396" y="8232"/>
                    <a:pt x="31362" y="8230"/>
                    <a:pt x="31327" y="8230"/>
                  </a:cubicBezTo>
                  <a:cubicBezTo>
                    <a:pt x="30669" y="8230"/>
                    <a:pt x="29554" y="8979"/>
                    <a:pt x="30526" y="9321"/>
                  </a:cubicBezTo>
                  <a:cubicBezTo>
                    <a:pt x="30119" y="9421"/>
                    <a:pt x="30111" y="9640"/>
                    <a:pt x="29946" y="9922"/>
                  </a:cubicBezTo>
                  <a:cubicBezTo>
                    <a:pt x="30223" y="9946"/>
                    <a:pt x="30496" y="10087"/>
                    <a:pt x="30787" y="10087"/>
                  </a:cubicBezTo>
                  <a:cubicBezTo>
                    <a:pt x="30821" y="10087"/>
                    <a:pt x="30856" y="10085"/>
                    <a:pt x="30891" y="10081"/>
                  </a:cubicBezTo>
                  <a:lnTo>
                    <a:pt x="30891" y="10081"/>
                  </a:lnTo>
                  <a:cubicBezTo>
                    <a:pt x="30390" y="10475"/>
                    <a:pt x="30421" y="11096"/>
                    <a:pt x="30984" y="11351"/>
                  </a:cubicBezTo>
                  <a:cubicBezTo>
                    <a:pt x="30597" y="11501"/>
                    <a:pt x="30642" y="12068"/>
                    <a:pt x="30678" y="12098"/>
                  </a:cubicBezTo>
                  <a:cubicBezTo>
                    <a:pt x="30547" y="12062"/>
                    <a:pt x="30412" y="12042"/>
                    <a:pt x="30279" y="12042"/>
                  </a:cubicBezTo>
                  <a:cubicBezTo>
                    <a:pt x="29924" y="12042"/>
                    <a:pt x="29586" y="12181"/>
                    <a:pt x="29395" y="12499"/>
                  </a:cubicBezTo>
                  <a:cubicBezTo>
                    <a:pt x="29247" y="12368"/>
                    <a:pt x="29104" y="12308"/>
                    <a:pt x="28971" y="12308"/>
                  </a:cubicBezTo>
                  <a:cubicBezTo>
                    <a:pt x="28716" y="12308"/>
                    <a:pt x="28495" y="12527"/>
                    <a:pt x="28330" y="12889"/>
                  </a:cubicBezTo>
                  <a:cubicBezTo>
                    <a:pt x="28387" y="12399"/>
                    <a:pt x="28198" y="11977"/>
                    <a:pt x="27800" y="11977"/>
                  </a:cubicBezTo>
                  <a:cubicBezTo>
                    <a:pt x="27709" y="11977"/>
                    <a:pt x="27607" y="11999"/>
                    <a:pt x="27494" y="12049"/>
                  </a:cubicBezTo>
                  <a:cubicBezTo>
                    <a:pt x="27434" y="11712"/>
                    <a:pt x="27093" y="11440"/>
                    <a:pt x="26833" y="11440"/>
                  </a:cubicBezTo>
                  <a:cubicBezTo>
                    <a:pt x="26682" y="11440"/>
                    <a:pt x="26559" y="11531"/>
                    <a:pt x="26534" y="11755"/>
                  </a:cubicBezTo>
                  <a:cubicBezTo>
                    <a:pt x="26502" y="11751"/>
                    <a:pt x="26470" y="11749"/>
                    <a:pt x="26438" y="11749"/>
                  </a:cubicBezTo>
                  <a:cubicBezTo>
                    <a:pt x="25756" y="11749"/>
                    <a:pt x="25212" y="12646"/>
                    <a:pt x="26086" y="12912"/>
                  </a:cubicBezTo>
                  <a:cubicBezTo>
                    <a:pt x="25507" y="13286"/>
                    <a:pt x="24991" y="13880"/>
                    <a:pt x="24872" y="14565"/>
                  </a:cubicBezTo>
                  <a:cubicBezTo>
                    <a:pt x="24553" y="14731"/>
                    <a:pt x="24228" y="14952"/>
                    <a:pt x="23897" y="15105"/>
                  </a:cubicBezTo>
                  <a:cubicBezTo>
                    <a:pt x="24219" y="14636"/>
                    <a:pt x="23985" y="14188"/>
                    <a:pt x="23541" y="14188"/>
                  </a:cubicBezTo>
                  <a:cubicBezTo>
                    <a:pt x="23438" y="14188"/>
                    <a:pt x="23325" y="14212"/>
                    <a:pt x="23205" y="14265"/>
                  </a:cubicBezTo>
                  <a:cubicBezTo>
                    <a:pt x="22978" y="13868"/>
                    <a:pt x="22570" y="13648"/>
                    <a:pt x="22120" y="13648"/>
                  </a:cubicBezTo>
                  <a:cubicBezTo>
                    <a:pt x="22103" y="13648"/>
                    <a:pt x="22086" y="13649"/>
                    <a:pt x="22069" y="13649"/>
                  </a:cubicBezTo>
                  <a:cubicBezTo>
                    <a:pt x="22429" y="13041"/>
                    <a:pt x="22343" y="12496"/>
                    <a:pt x="21727" y="12496"/>
                  </a:cubicBezTo>
                  <a:cubicBezTo>
                    <a:pt x="21606" y="12496"/>
                    <a:pt x="21465" y="12517"/>
                    <a:pt x="21304" y="12562"/>
                  </a:cubicBezTo>
                  <a:cubicBezTo>
                    <a:pt x="21406" y="12094"/>
                    <a:pt x="21500" y="11366"/>
                    <a:pt x="21024" y="11366"/>
                  </a:cubicBezTo>
                  <a:cubicBezTo>
                    <a:pt x="20940" y="11366"/>
                    <a:pt x="20839" y="11388"/>
                    <a:pt x="20717" y="11439"/>
                  </a:cubicBezTo>
                  <a:cubicBezTo>
                    <a:pt x="21052" y="10881"/>
                    <a:pt x="21230" y="9814"/>
                    <a:pt x="20411" y="9814"/>
                  </a:cubicBezTo>
                  <a:cubicBezTo>
                    <a:pt x="20358" y="9814"/>
                    <a:pt x="20301" y="9819"/>
                    <a:pt x="20239" y="9828"/>
                  </a:cubicBezTo>
                  <a:cubicBezTo>
                    <a:pt x="20364" y="9189"/>
                    <a:pt x="20101" y="8676"/>
                    <a:pt x="19458" y="8676"/>
                  </a:cubicBezTo>
                  <a:cubicBezTo>
                    <a:pt x="19414" y="8676"/>
                    <a:pt x="19369" y="8678"/>
                    <a:pt x="19321" y="8683"/>
                  </a:cubicBezTo>
                  <a:cubicBezTo>
                    <a:pt x="19488" y="8164"/>
                    <a:pt x="19213" y="7414"/>
                    <a:pt x="18657" y="7414"/>
                  </a:cubicBezTo>
                  <a:cubicBezTo>
                    <a:pt x="18597" y="7414"/>
                    <a:pt x="18534" y="7422"/>
                    <a:pt x="18468" y="7441"/>
                  </a:cubicBezTo>
                  <a:cubicBezTo>
                    <a:pt x="18361" y="7209"/>
                    <a:pt x="18208" y="7114"/>
                    <a:pt x="18051" y="7114"/>
                  </a:cubicBezTo>
                  <a:cubicBezTo>
                    <a:pt x="17735" y="7114"/>
                    <a:pt x="17402" y="7498"/>
                    <a:pt x="17393" y="7917"/>
                  </a:cubicBezTo>
                  <a:cubicBezTo>
                    <a:pt x="17302" y="7904"/>
                    <a:pt x="17213" y="7898"/>
                    <a:pt x="17127" y="7898"/>
                  </a:cubicBezTo>
                  <a:cubicBezTo>
                    <a:pt x="16467" y="7898"/>
                    <a:pt x="15983" y="8275"/>
                    <a:pt x="15939" y="8989"/>
                  </a:cubicBezTo>
                  <a:cubicBezTo>
                    <a:pt x="15737" y="8914"/>
                    <a:pt x="15498" y="8871"/>
                    <a:pt x="15258" y="8871"/>
                  </a:cubicBezTo>
                  <a:cubicBezTo>
                    <a:pt x="14708" y="8871"/>
                    <a:pt x="14156" y="9097"/>
                    <a:pt x="14060" y="9679"/>
                  </a:cubicBezTo>
                  <a:lnTo>
                    <a:pt x="14060" y="9679"/>
                  </a:lnTo>
                  <a:cubicBezTo>
                    <a:pt x="14065" y="9647"/>
                    <a:pt x="14092" y="9381"/>
                    <a:pt x="14114" y="9319"/>
                  </a:cubicBezTo>
                  <a:cubicBezTo>
                    <a:pt x="13963" y="9246"/>
                    <a:pt x="13838" y="9215"/>
                    <a:pt x="13732" y="9215"/>
                  </a:cubicBezTo>
                  <a:cubicBezTo>
                    <a:pt x="13217" y="9215"/>
                    <a:pt x="13152" y="9949"/>
                    <a:pt x="12675" y="10149"/>
                  </a:cubicBezTo>
                  <a:cubicBezTo>
                    <a:pt x="12506" y="10220"/>
                    <a:pt x="12304" y="10242"/>
                    <a:pt x="12081" y="10242"/>
                  </a:cubicBezTo>
                  <a:cubicBezTo>
                    <a:pt x="11712" y="10242"/>
                    <a:pt x="11287" y="10181"/>
                    <a:pt x="10868" y="10181"/>
                  </a:cubicBezTo>
                  <a:cubicBezTo>
                    <a:pt x="10543" y="10181"/>
                    <a:pt x="10222" y="10217"/>
                    <a:pt x="9933" y="10347"/>
                  </a:cubicBezTo>
                  <a:cubicBezTo>
                    <a:pt x="9874" y="9843"/>
                    <a:pt x="9501" y="9269"/>
                    <a:pt x="9003" y="9269"/>
                  </a:cubicBezTo>
                  <a:cubicBezTo>
                    <a:pt x="8937" y="9269"/>
                    <a:pt x="8869" y="9279"/>
                    <a:pt x="8799" y="9301"/>
                  </a:cubicBezTo>
                  <a:cubicBezTo>
                    <a:pt x="8553" y="8823"/>
                    <a:pt x="8098" y="8307"/>
                    <a:pt x="7568" y="8246"/>
                  </a:cubicBezTo>
                  <a:lnTo>
                    <a:pt x="7568" y="8246"/>
                  </a:lnTo>
                  <a:cubicBezTo>
                    <a:pt x="7574" y="8351"/>
                    <a:pt x="7564" y="8481"/>
                    <a:pt x="7561" y="8591"/>
                  </a:cubicBezTo>
                  <a:cubicBezTo>
                    <a:pt x="7364" y="8190"/>
                    <a:pt x="6747" y="7803"/>
                    <a:pt x="6309" y="7803"/>
                  </a:cubicBezTo>
                  <a:cubicBezTo>
                    <a:pt x="6000" y="7803"/>
                    <a:pt x="5781" y="7997"/>
                    <a:pt x="5864" y="8517"/>
                  </a:cubicBezTo>
                  <a:cubicBezTo>
                    <a:pt x="5787" y="8486"/>
                    <a:pt x="5728" y="8386"/>
                    <a:pt x="5648" y="8378"/>
                  </a:cubicBezTo>
                  <a:cubicBezTo>
                    <a:pt x="5348" y="8646"/>
                    <a:pt x="5273" y="8990"/>
                    <a:pt x="5491" y="9287"/>
                  </a:cubicBezTo>
                  <a:cubicBezTo>
                    <a:pt x="4775" y="9440"/>
                    <a:pt x="4277" y="10074"/>
                    <a:pt x="4955" y="10593"/>
                  </a:cubicBezTo>
                  <a:cubicBezTo>
                    <a:pt x="4858" y="10570"/>
                    <a:pt x="4767" y="10559"/>
                    <a:pt x="4683" y="10559"/>
                  </a:cubicBezTo>
                  <a:cubicBezTo>
                    <a:pt x="4212" y="10559"/>
                    <a:pt x="3969" y="10903"/>
                    <a:pt x="4192" y="11429"/>
                  </a:cubicBezTo>
                  <a:cubicBezTo>
                    <a:pt x="3452" y="11639"/>
                    <a:pt x="2348" y="11318"/>
                    <a:pt x="2509" y="12504"/>
                  </a:cubicBezTo>
                  <a:cubicBezTo>
                    <a:pt x="2277" y="12428"/>
                    <a:pt x="1863" y="12325"/>
                    <a:pt x="1512" y="12325"/>
                  </a:cubicBezTo>
                  <a:cubicBezTo>
                    <a:pt x="1137" y="12325"/>
                    <a:pt x="833" y="12443"/>
                    <a:pt x="899" y="12840"/>
                  </a:cubicBezTo>
                  <a:lnTo>
                    <a:pt x="899" y="12840"/>
                  </a:lnTo>
                  <a:cubicBezTo>
                    <a:pt x="739" y="12676"/>
                    <a:pt x="568" y="12592"/>
                    <a:pt x="395" y="12592"/>
                  </a:cubicBezTo>
                  <a:cubicBezTo>
                    <a:pt x="263" y="12592"/>
                    <a:pt x="130" y="12641"/>
                    <a:pt x="0" y="12743"/>
                  </a:cubicBezTo>
                  <a:lnTo>
                    <a:pt x="0" y="42597"/>
                  </a:lnTo>
                  <a:lnTo>
                    <a:pt x="114878" y="42597"/>
                  </a:lnTo>
                  <a:lnTo>
                    <a:pt x="114878" y="3572"/>
                  </a:lnTo>
                  <a:cubicBezTo>
                    <a:pt x="114313" y="3138"/>
                    <a:pt x="113920" y="2548"/>
                    <a:pt x="113197" y="2362"/>
                  </a:cubicBezTo>
                  <a:cubicBezTo>
                    <a:pt x="113106" y="2339"/>
                    <a:pt x="113021" y="2329"/>
                    <a:pt x="112941" y="2329"/>
                  </a:cubicBezTo>
                  <a:cubicBezTo>
                    <a:pt x="112443" y="2329"/>
                    <a:pt x="112143" y="2722"/>
                    <a:pt x="111852" y="2722"/>
                  </a:cubicBezTo>
                  <a:cubicBezTo>
                    <a:pt x="111843" y="2722"/>
                    <a:pt x="111835" y="2722"/>
                    <a:pt x="111827" y="2721"/>
                  </a:cubicBezTo>
                  <a:cubicBezTo>
                    <a:pt x="111287" y="2680"/>
                    <a:pt x="110610" y="1789"/>
                    <a:pt x="109996" y="1789"/>
                  </a:cubicBezTo>
                  <a:cubicBezTo>
                    <a:pt x="109782" y="1789"/>
                    <a:pt x="109576" y="1897"/>
                    <a:pt x="109386" y="2188"/>
                  </a:cubicBezTo>
                  <a:cubicBezTo>
                    <a:pt x="109022" y="1790"/>
                    <a:pt x="108487" y="1418"/>
                    <a:pt x="107964" y="1418"/>
                  </a:cubicBezTo>
                  <a:cubicBezTo>
                    <a:pt x="107777" y="1418"/>
                    <a:pt x="107592" y="1466"/>
                    <a:pt x="107416" y="1577"/>
                  </a:cubicBezTo>
                  <a:cubicBezTo>
                    <a:pt x="107229" y="1166"/>
                    <a:pt x="106977" y="492"/>
                    <a:pt x="106557" y="263"/>
                  </a:cubicBezTo>
                  <a:cubicBezTo>
                    <a:pt x="106389" y="170"/>
                    <a:pt x="106264" y="137"/>
                    <a:pt x="106160" y="137"/>
                  </a:cubicBezTo>
                  <a:cubicBezTo>
                    <a:pt x="105920" y="137"/>
                    <a:pt x="105793" y="311"/>
                    <a:pt x="105501" y="311"/>
                  </a:cubicBezTo>
                  <a:cubicBezTo>
                    <a:pt x="105479" y="311"/>
                    <a:pt x="105455" y="310"/>
                    <a:pt x="105430" y="308"/>
                  </a:cubicBezTo>
                  <a:cubicBezTo>
                    <a:pt x="105149" y="282"/>
                    <a:pt x="104600" y="69"/>
                    <a:pt x="104220" y="69"/>
                  </a:cubicBezTo>
                  <a:cubicBezTo>
                    <a:pt x="103863" y="69"/>
                    <a:pt x="103656" y="256"/>
                    <a:pt x="103958" y="963"/>
                  </a:cubicBezTo>
                  <a:cubicBezTo>
                    <a:pt x="103810" y="938"/>
                    <a:pt x="103684" y="926"/>
                    <a:pt x="103577" y="926"/>
                  </a:cubicBezTo>
                  <a:cubicBezTo>
                    <a:pt x="102563" y="926"/>
                    <a:pt x="103297" y="1983"/>
                    <a:pt x="103574" y="2489"/>
                  </a:cubicBezTo>
                  <a:cubicBezTo>
                    <a:pt x="102936" y="2588"/>
                    <a:pt x="101510" y="2739"/>
                    <a:pt x="102504" y="3627"/>
                  </a:cubicBezTo>
                  <a:cubicBezTo>
                    <a:pt x="102451" y="3657"/>
                    <a:pt x="102400" y="3669"/>
                    <a:pt x="102349" y="3669"/>
                  </a:cubicBezTo>
                  <a:cubicBezTo>
                    <a:pt x="102126" y="3669"/>
                    <a:pt x="101890" y="3437"/>
                    <a:pt x="101378" y="3437"/>
                  </a:cubicBezTo>
                  <a:cubicBezTo>
                    <a:pt x="101285" y="3437"/>
                    <a:pt x="101183" y="3444"/>
                    <a:pt x="101070" y="3463"/>
                  </a:cubicBezTo>
                  <a:cubicBezTo>
                    <a:pt x="101896" y="2296"/>
                    <a:pt x="100126" y="2615"/>
                    <a:pt x="99687" y="2506"/>
                  </a:cubicBezTo>
                  <a:cubicBezTo>
                    <a:pt x="99287" y="2406"/>
                    <a:pt x="98437" y="1776"/>
                    <a:pt x="97832" y="1776"/>
                  </a:cubicBezTo>
                  <a:cubicBezTo>
                    <a:pt x="97498" y="1776"/>
                    <a:pt x="97238" y="1969"/>
                    <a:pt x="97172" y="2551"/>
                  </a:cubicBezTo>
                  <a:cubicBezTo>
                    <a:pt x="96985" y="2416"/>
                    <a:pt x="96781" y="2358"/>
                    <a:pt x="96589" y="2358"/>
                  </a:cubicBezTo>
                  <a:cubicBezTo>
                    <a:pt x="95950" y="2358"/>
                    <a:pt x="95435" y="2994"/>
                    <a:pt x="96093" y="3556"/>
                  </a:cubicBezTo>
                  <a:cubicBezTo>
                    <a:pt x="95599" y="3570"/>
                    <a:pt x="93620" y="3976"/>
                    <a:pt x="95087" y="4417"/>
                  </a:cubicBezTo>
                  <a:cubicBezTo>
                    <a:pt x="95050" y="4415"/>
                    <a:pt x="95014" y="4414"/>
                    <a:pt x="94979" y="4414"/>
                  </a:cubicBezTo>
                  <a:cubicBezTo>
                    <a:pt x="93749" y="4414"/>
                    <a:pt x="94260" y="5625"/>
                    <a:pt x="95025" y="6003"/>
                  </a:cubicBezTo>
                  <a:cubicBezTo>
                    <a:pt x="95020" y="6003"/>
                    <a:pt x="95014" y="6003"/>
                    <a:pt x="95009" y="6003"/>
                  </a:cubicBezTo>
                  <a:cubicBezTo>
                    <a:pt x="94393" y="6003"/>
                    <a:pt x="92490" y="6241"/>
                    <a:pt x="93120" y="7166"/>
                  </a:cubicBezTo>
                  <a:cubicBezTo>
                    <a:pt x="92751" y="7252"/>
                    <a:pt x="90446" y="7619"/>
                    <a:pt x="91729" y="8236"/>
                  </a:cubicBezTo>
                  <a:cubicBezTo>
                    <a:pt x="91697" y="8232"/>
                    <a:pt x="91663" y="8230"/>
                    <a:pt x="91628" y="8230"/>
                  </a:cubicBezTo>
                  <a:cubicBezTo>
                    <a:pt x="90970" y="8230"/>
                    <a:pt x="89857" y="8979"/>
                    <a:pt x="90827" y="9321"/>
                  </a:cubicBezTo>
                  <a:cubicBezTo>
                    <a:pt x="90422" y="9421"/>
                    <a:pt x="90413" y="9640"/>
                    <a:pt x="90249" y="9922"/>
                  </a:cubicBezTo>
                  <a:cubicBezTo>
                    <a:pt x="90524" y="9946"/>
                    <a:pt x="90798" y="10087"/>
                    <a:pt x="91089" y="10087"/>
                  </a:cubicBezTo>
                  <a:cubicBezTo>
                    <a:pt x="91123" y="10087"/>
                    <a:pt x="91158" y="10085"/>
                    <a:pt x="91193" y="10081"/>
                  </a:cubicBezTo>
                  <a:lnTo>
                    <a:pt x="91193" y="10081"/>
                  </a:lnTo>
                  <a:cubicBezTo>
                    <a:pt x="90691" y="10475"/>
                    <a:pt x="90722" y="11096"/>
                    <a:pt x="91286" y="11351"/>
                  </a:cubicBezTo>
                  <a:cubicBezTo>
                    <a:pt x="90898" y="11501"/>
                    <a:pt x="90939" y="11705"/>
                    <a:pt x="90767" y="11985"/>
                  </a:cubicBezTo>
                  <a:cubicBezTo>
                    <a:pt x="90823" y="12009"/>
                    <a:pt x="90945" y="12068"/>
                    <a:pt x="90980" y="12098"/>
                  </a:cubicBezTo>
                  <a:cubicBezTo>
                    <a:pt x="90849" y="12062"/>
                    <a:pt x="90714" y="12042"/>
                    <a:pt x="90582" y="12042"/>
                  </a:cubicBezTo>
                  <a:cubicBezTo>
                    <a:pt x="90356" y="12042"/>
                    <a:pt x="90139" y="12098"/>
                    <a:pt x="89960" y="12220"/>
                  </a:cubicBezTo>
                  <a:lnTo>
                    <a:pt x="89960" y="12220"/>
                  </a:lnTo>
                  <a:cubicBezTo>
                    <a:pt x="89957" y="12219"/>
                    <a:pt x="89953" y="12219"/>
                    <a:pt x="89949" y="12219"/>
                  </a:cubicBezTo>
                  <a:cubicBezTo>
                    <a:pt x="89422" y="12219"/>
                    <a:pt x="89052" y="12632"/>
                    <a:pt x="88632" y="12889"/>
                  </a:cubicBezTo>
                  <a:cubicBezTo>
                    <a:pt x="88689" y="12399"/>
                    <a:pt x="88500" y="11977"/>
                    <a:pt x="88103" y="11977"/>
                  </a:cubicBezTo>
                  <a:cubicBezTo>
                    <a:pt x="88011" y="11977"/>
                    <a:pt x="87909" y="11999"/>
                    <a:pt x="87796" y="12049"/>
                  </a:cubicBezTo>
                  <a:cubicBezTo>
                    <a:pt x="87737" y="11712"/>
                    <a:pt x="87395" y="11440"/>
                    <a:pt x="87135" y="11440"/>
                  </a:cubicBezTo>
                  <a:cubicBezTo>
                    <a:pt x="86984" y="11440"/>
                    <a:pt x="86861" y="11531"/>
                    <a:pt x="86836" y="11755"/>
                  </a:cubicBezTo>
                  <a:cubicBezTo>
                    <a:pt x="86804" y="11751"/>
                    <a:pt x="86772" y="11749"/>
                    <a:pt x="86740" y="11749"/>
                  </a:cubicBezTo>
                  <a:cubicBezTo>
                    <a:pt x="86058" y="11749"/>
                    <a:pt x="85514" y="12646"/>
                    <a:pt x="86388" y="12912"/>
                  </a:cubicBezTo>
                  <a:cubicBezTo>
                    <a:pt x="85810" y="13286"/>
                    <a:pt x="85293" y="13880"/>
                    <a:pt x="85174" y="14565"/>
                  </a:cubicBezTo>
                  <a:cubicBezTo>
                    <a:pt x="84855" y="14731"/>
                    <a:pt x="84531" y="14952"/>
                    <a:pt x="84199" y="15105"/>
                  </a:cubicBezTo>
                  <a:lnTo>
                    <a:pt x="84199" y="15105"/>
                  </a:lnTo>
                  <a:cubicBezTo>
                    <a:pt x="84522" y="14636"/>
                    <a:pt x="84287" y="14188"/>
                    <a:pt x="83842" y="14188"/>
                  </a:cubicBezTo>
                  <a:cubicBezTo>
                    <a:pt x="83740" y="14188"/>
                    <a:pt x="83626" y="14212"/>
                    <a:pt x="83506" y="14265"/>
                  </a:cubicBezTo>
                  <a:cubicBezTo>
                    <a:pt x="83280" y="13868"/>
                    <a:pt x="82873" y="13648"/>
                    <a:pt x="82422" y="13648"/>
                  </a:cubicBezTo>
                  <a:cubicBezTo>
                    <a:pt x="82405" y="13648"/>
                    <a:pt x="82388" y="13649"/>
                    <a:pt x="82371" y="13649"/>
                  </a:cubicBezTo>
                  <a:cubicBezTo>
                    <a:pt x="82730" y="13041"/>
                    <a:pt x="82645" y="12496"/>
                    <a:pt x="82029" y="12496"/>
                  </a:cubicBezTo>
                  <a:cubicBezTo>
                    <a:pt x="81908" y="12496"/>
                    <a:pt x="81768" y="12517"/>
                    <a:pt x="81606" y="12562"/>
                  </a:cubicBezTo>
                  <a:cubicBezTo>
                    <a:pt x="81708" y="12094"/>
                    <a:pt x="81802" y="11366"/>
                    <a:pt x="81326" y="11366"/>
                  </a:cubicBezTo>
                  <a:cubicBezTo>
                    <a:pt x="81242" y="11366"/>
                    <a:pt x="81141" y="11388"/>
                    <a:pt x="81019" y="11439"/>
                  </a:cubicBezTo>
                  <a:cubicBezTo>
                    <a:pt x="81354" y="10881"/>
                    <a:pt x="81532" y="9814"/>
                    <a:pt x="80713" y="9814"/>
                  </a:cubicBezTo>
                  <a:cubicBezTo>
                    <a:pt x="80660" y="9814"/>
                    <a:pt x="80603" y="9819"/>
                    <a:pt x="80541" y="9828"/>
                  </a:cubicBezTo>
                  <a:cubicBezTo>
                    <a:pt x="80666" y="9189"/>
                    <a:pt x="80403" y="8676"/>
                    <a:pt x="79760" y="8676"/>
                  </a:cubicBezTo>
                  <a:cubicBezTo>
                    <a:pt x="79717" y="8676"/>
                    <a:pt x="79671" y="8678"/>
                    <a:pt x="79624" y="8683"/>
                  </a:cubicBezTo>
                  <a:cubicBezTo>
                    <a:pt x="79789" y="8163"/>
                    <a:pt x="79515" y="7414"/>
                    <a:pt x="78959" y="7414"/>
                  </a:cubicBezTo>
                  <a:cubicBezTo>
                    <a:pt x="78900" y="7414"/>
                    <a:pt x="78836" y="7422"/>
                    <a:pt x="78770" y="7441"/>
                  </a:cubicBezTo>
                  <a:cubicBezTo>
                    <a:pt x="78663" y="7209"/>
                    <a:pt x="78510" y="7114"/>
                    <a:pt x="78353" y="7114"/>
                  </a:cubicBezTo>
                  <a:cubicBezTo>
                    <a:pt x="78037" y="7114"/>
                    <a:pt x="77704" y="7498"/>
                    <a:pt x="77696" y="7917"/>
                  </a:cubicBezTo>
                  <a:cubicBezTo>
                    <a:pt x="77604" y="7904"/>
                    <a:pt x="77515" y="7898"/>
                    <a:pt x="77429" y="7898"/>
                  </a:cubicBezTo>
                  <a:cubicBezTo>
                    <a:pt x="76769" y="7898"/>
                    <a:pt x="76285" y="8275"/>
                    <a:pt x="76241" y="8989"/>
                  </a:cubicBezTo>
                  <a:cubicBezTo>
                    <a:pt x="76039" y="8914"/>
                    <a:pt x="75799" y="8871"/>
                    <a:pt x="75559" y="8871"/>
                  </a:cubicBezTo>
                  <a:cubicBezTo>
                    <a:pt x="75009" y="8871"/>
                    <a:pt x="74458" y="9097"/>
                    <a:pt x="74363" y="9679"/>
                  </a:cubicBezTo>
                  <a:lnTo>
                    <a:pt x="74363" y="9679"/>
                  </a:lnTo>
                  <a:cubicBezTo>
                    <a:pt x="74367" y="9648"/>
                    <a:pt x="74393" y="9381"/>
                    <a:pt x="74416" y="9319"/>
                  </a:cubicBezTo>
                  <a:cubicBezTo>
                    <a:pt x="74265" y="9246"/>
                    <a:pt x="74140" y="9215"/>
                    <a:pt x="74034" y="9215"/>
                  </a:cubicBezTo>
                  <a:cubicBezTo>
                    <a:pt x="73519" y="9215"/>
                    <a:pt x="73454" y="9949"/>
                    <a:pt x="72976" y="10149"/>
                  </a:cubicBezTo>
                  <a:cubicBezTo>
                    <a:pt x="72808" y="10219"/>
                    <a:pt x="72606" y="10241"/>
                    <a:pt x="72384" y="10241"/>
                  </a:cubicBezTo>
                  <a:cubicBezTo>
                    <a:pt x="72015" y="10241"/>
                    <a:pt x="71591" y="10180"/>
                    <a:pt x="71172" y="10180"/>
                  </a:cubicBezTo>
                  <a:cubicBezTo>
                    <a:pt x="70847" y="10180"/>
                    <a:pt x="70525" y="10217"/>
                    <a:pt x="70235" y="10347"/>
                  </a:cubicBezTo>
                  <a:cubicBezTo>
                    <a:pt x="70176" y="9843"/>
                    <a:pt x="69803" y="9269"/>
                    <a:pt x="69305" y="9269"/>
                  </a:cubicBezTo>
                  <a:cubicBezTo>
                    <a:pt x="69239" y="9269"/>
                    <a:pt x="69171" y="9279"/>
                    <a:pt x="69101" y="9301"/>
                  </a:cubicBezTo>
                  <a:cubicBezTo>
                    <a:pt x="68856" y="8823"/>
                    <a:pt x="68399" y="8307"/>
                    <a:pt x="67870" y="8246"/>
                  </a:cubicBezTo>
                  <a:lnTo>
                    <a:pt x="67870" y="8246"/>
                  </a:lnTo>
                  <a:cubicBezTo>
                    <a:pt x="67876" y="8351"/>
                    <a:pt x="67865" y="8481"/>
                    <a:pt x="67862" y="8591"/>
                  </a:cubicBezTo>
                  <a:cubicBezTo>
                    <a:pt x="67666" y="8190"/>
                    <a:pt x="67049" y="7803"/>
                    <a:pt x="66612" y="7803"/>
                  </a:cubicBezTo>
                  <a:cubicBezTo>
                    <a:pt x="66302" y="7803"/>
                    <a:pt x="66083" y="7997"/>
                    <a:pt x="66166" y="8517"/>
                  </a:cubicBezTo>
                  <a:cubicBezTo>
                    <a:pt x="66090" y="8486"/>
                    <a:pt x="66029" y="8386"/>
                    <a:pt x="65951" y="8378"/>
                  </a:cubicBezTo>
                  <a:cubicBezTo>
                    <a:pt x="65650" y="8646"/>
                    <a:pt x="65574" y="8990"/>
                    <a:pt x="65793" y="9287"/>
                  </a:cubicBezTo>
                  <a:cubicBezTo>
                    <a:pt x="65076" y="9440"/>
                    <a:pt x="64578" y="10074"/>
                    <a:pt x="65257" y="10593"/>
                  </a:cubicBezTo>
                  <a:cubicBezTo>
                    <a:pt x="65160" y="10570"/>
                    <a:pt x="65069" y="10559"/>
                    <a:pt x="64985" y="10559"/>
                  </a:cubicBezTo>
                  <a:cubicBezTo>
                    <a:pt x="64514" y="10559"/>
                    <a:pt x="64271" y="10903"/>
                    <a:pt x="64493" y="11429"/>
                  </a:cubicBezTo>
                  <a:cubicBezTo>
                    <a:pt x="63755" y="11639"/>
                    <a:pt x="62650" y="11318"/>
                    <a:pt x="62810" y="12504"/>
                  </a:cubicBezTo>
                  <a:cubicBezTo>
                    <a:pt x="62579" y="12428"/>
                    <a:pt x="62165" y="12325"/>
                    <a:pt x="61814" y="12325"/>
                  </a:cubicBezTo>
                  <a:cubicBezTo>
                    <a:pt x="61485" y="12325"/>
                    <a:pt x="61211" y="12416"/>
                    <a:pt x="61193" y="12706"/>
                  </a:cubicBezTo>
                  <a:lnTo>
                    <a:pt x="61193" y="12706"/>
                  </a:lnTo>
                  <a:cubicBezTo>
                    <a:pt x="61097" y="11939"/>
                    <a:pt x="60792" y="11467"/>
                    <a:pt x="60527" y="11467"/>
                  </a:cubicBezTo>
                  <a:cubicBezTo>
                    <a:pt x="60475" y="11467"/>
                    <a:pt x="60425" y="11485"/>
                    <a:pt x="60379" y="11521"/>
                  </a:cubicBezTo>
                  <a:cubicBezTo>
                    <a:pt x="61117" y="10788"/>
                    <a:pt x="60647" y="10275"/>
                    <a:pt x="60132" y="10275"/>
                  </a:cubicBezTo>
                  <a:cubicBezTo>
                    <a:pt x="59878" y="10275"/>
                    <a:pt x="59613" y="10399"/>
                    <a:pt x="59475" y="10682"/>
                  </a:cubicBezTo>
                  <a:lnTo>
                    <a:pt x="59475" y="10682"/>
                  </a:lnTo>
                  <a:cubicBezTo>
                    <a:pt x="59556" y="10068"/>
                    <a:pt x="59161" y="9727"/>
                    <a:pt x="58749" y="9727"/>
                  </a:cubicBezTo>
                  <a:cubicBezTo>
                    <a:pt x="58556" y="9727"/>
                    <a:pt x="58358" y="9803"/>
                    <a:pt x="58206" y="9961"/>
                  </a:cubicBezTo>
                  <a:lnTo>
                    <a:pt x="58206" y="9961"/>
                  </a:lnTo>
                  <a:cubicBezTo>
                    <a:pt x="58264" y="9482"/>
                    <a:pt x="57972" y="9213"/>
                    <a:pt x="57653" y="9213"/>
                  </a:cubicBezTo>
                  <a:cubicBezTo>
                    <a:pt x="57464" y="9213"/>
                    <a:pt x="57265" y="9309"/>
                    <a:pt x="57125" y="9513"/>
                  </a:cubicBezTo>
                  <a:lnTo>
                    <a:pt x="57125" y="9513"/>
                  </a:lnTo>
                  <a:cubicBezTo>
                    <a:pt x="57068" y="9318"/>
                    <a:pt x="56907" y="9201"/>
                    <a:pt x="56731" y="9158"/>
                  </a:cubicBezTo>
                  <a:lnTo>
                    <a:pt x="56731" y="9158"/>
                  </a:lnTo>
                  <a:cubicBezTo>
                    <a:pt x="57329" y="8347"/>
                    <a:pt x="57479" y="7347"/>
                    <a:pt x="56476" y="6923"/>
                  </a:cubicBezTo>
                  <a:cubicBezTo>
                    <a:pt x="57178" y="6681"/>
                    <a:pt x="57416" y="5328"/>
                    <a:pt x="56849" y="5328"/>
                  </a:cubicBezTo>
                  <a:cubicBezTo>
                    <a:pt x="56754" y="5328"/>
                    <a:pt x="56635" y="5367"/>
                    <a:pt x="56491" y="5456"/>
                  </a:cubicBezTo>
                  <a:cubicBezTo>
                    <a:pt x="57478" y="4689"/>
                    <a:pt x="57044" y="3976"/>
                    <a:pt x="56447" y="3976"/>
                  </a:cubicBezTo>
                  <a:cubicBezTo>
                    <a:pt x="56226" y="3976"/>
                    <a:pt x="55984" y="4073"/>
                    <a:pt x="55781" y="4300"/>
                  </a:cubicBezTo>
                  <a:lnTo>
                    <a:pt x="55781" y="4300"/>
                  </a:lnTo>
                  <a:cubicBezTo>
                    <a:pt x="56284" y="3553"/>
                    <a:pt x="55853" y="3016"/>
                    <a:pt x="55346" y="3016"/>
                  </a:cubicBezTo>
                  <a:cubicBezTo>
                    <a:pt x="55063" y="3016"/>
                    <a:pt x="54757" y="3183"/>
                    <a:pt x="54576" y="3572"/>
                  </a:cubicBezTo>
                  <a:cubicBezTo>
                    <a:pt x="54353" y="2830"/>
                    <a:pt x="53617" y="2549"/>
                    <a:pt x="52894" y="2362"/>
                  </a:cubicBezTo>
                  <a:cubicBezTo>
                    <a:pt x="52800" y="2338"/>
                    <a:pt x="52705" y="2327"/>
                    <a:pt x="52611" y="2327"/>
                  </a:cubicBezTo>
                  <a:cubicBezTo>
                    <a:pt x="52039" y="2327"/>
                    <a:pt x="51525" y="2721"/>
                    <a:pt x="51525" y="2721"/>
                  </a:cubicBezTo>
                  <a:cubicBezTo>
                    <a:pt x="51525" y="2721"/>
                    <a:pt x="51019" y="1727"/>
                    <a:pt x="50144" y="1727"/>
                  </a:cubicBezTo>
                  <a:cubicBezTo>
                    <a:pt x="49834" y="1727"/>
                    <a:pt x="49479" y="1852"/>
                    <a:pt x="49083" y="2188"/>
                  </a:cubicBezTo>
                  <a:cubicBezTo>
                    <a:pt x="48720" y="1790"/>
                    <a:pt x="48185" y="1418"/>
                    <a:pt x="47662" y="1418"/>
                  </a:cubicBezTo>
                  <a:cubicBezTo>
                    <a:pt x="47475" y="1418"/>
                    <a:pt x="47289" y="1466"/>
                    <a:pt x="47114" y="1577"/>
                  </a:cubicBezTo>
                  <a:cubicBezTo>
                    <a:pt x="46927" y="1166"/>
                    <a:pt x="46628" y="563"/>
                    <a:pt x="46256" y="263"/>
                  </a:cubicBezTo>
                  <a:cubicBezTo>
                    <a:pt x="46015" y="67"/>
                    <a:pt x="45812" y="0"/>
                    <a:pt x="45649"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48" name="Google Shape;948;p75"/>
            <p:cNvSpPr/>
            <p:nvPr/>
          </p:nvSpPr>
          <p:spPr>
            <a:xfrm>
              <a:off x="1537550" y="969567"/>
              <a:ext cx="996314" cy="1869147"/>
            </a:xfrm>
            <a:custGeom>
              <a:rect b="b" l="l" r="r" t="t"/>
              <a:pathLst>
                <a:path extrusionOk="0" h="27156" w="14475">
                  <a:moveTo>
                    <a:pt x="6140" y="1"/>
                  </a:moveTo>
                  <a:cubicBezTo>
                    <a:pt x="6124" y="1"/>
                    <a:pt x="6116" y="1"/>
                    <a:pt x="6116" y="1"/>
                  </a:cubicBezTo>
                  <a:cubicBezTo>
                    <a:pt x="6341" y="1012"/>
                    <a:pt x="6846" y="2526"/>
                    <a:pt x="6846" y="2526"/>
                  </a:cubicBezTo>
                  <a:cubicBezTo>
                    <a:pt x="5881" y="2285"/>
                    <a:pt x="5042" y="2186"/>
                    <a:pt x="4315" y="2186"/>
                  </a:cubicBezTo>
                  <a:cubicBezTo>
                    <a:pt x="984" y="2186"/>
                    <a:pt x="1" y="4266"/>
                    <a:pt x="1" y="4266"/>
                  </a:cubicBezTo>
                  <a:cubicBezTo>
                    <a:pt x="1102" y="3995"/>
                    <a:pt x="2340" y="3906"/>
                    <a:pt x="3428" y="3896"/>
                  </a:cubicBezTo>
                  <a:cubicBezTo>
                    <a:pt x="3914" y="3553"/>
                    <a:pt x="4460" y="3280"/>
                    <a:pt x="4987" y="3054"/>
                  </a:cubicBezTo>
                  <a:cubicBezTo>
                    <a:pt x="4996" y="3050"/>
                    <a:pt x="5005" y="3048"/>
                    <a:pt x="5014" y="3048"/>
                  </a:cubicBezTo>
                  <a:cubicBezTo>
                    <a:pt x="5062" y="3048"/>
                    <a:pt x="5089" y="3111"/>
                    <a:pt x="5041" y="3146"/>
                  </a:cubicBezTo>
                  <a:cubicBezTo>
                    <a:pt x="4708" y="3400"/>
                    <a:pt x="4355" y="3641"/>
                    <a:pt x="4017" y="3897"/>
                  </a:cubicBezTo>
                  <a:cubicBezTo>
                    <a:pt x="5353" y="3918"/>
                    <a:pt x="6341" y="4042"/>
                    <a:pt x="6341" y="4042"/>
                  </a:cubicBezTo>
                  <a:cubicBezTo>
                    <a:pt x="1403" y="7127"/>
                    <a:pt x="2245" y="10325"/>
                    <a:pt x="2245" y="10325"/>
                  </a:cubicBezTo>
                  <a:cubicBezTo>
                    <a:pt x="3179" y="10097"/>
                    <a:pt x="4032" y="9276"/>
                    <a:pt x="4712" y="8382"/>
                  </a:cubicBezTo>
                  <a:cubicBezTo>
                    <a:pt x="4770" y="7816"/>
                    <a:pt x="4820" y="7249"/>
                    <a:pt x="4851" y="6675"/>
                  </a:cubicBezTo>
                  <a:cubicBezTo>
                    <a:pt x="4853" y="6644"/>
                    <a:pt x="4878" y="6628"/>
                    <a:pt x="4901" y="6628"/>
                  </a:cubicBezTo>
                  <a:cubicBezTo>
                    <a:pt x="4925" y="6628"/>
                    <a:pt x="4948" y="6644"/>
                    <a:pt x="4949" y="6675"/>
                  </a:cubicBezTo>
                  <a:cubicBezTo>
                    <a:pt x="4959" y="7100"/>
                    <a:pt x="4987" y="7542"/>
                    <a:pt x="5000" y="7986"/>
                  </a:cubicBezTo>
                  <a:cubicBezTo>
                    <a:pt x="5082" y="7867"/>
                    <a:pt x="5162" y="7749"/>
                    <a:pt x="5237" y="7633"/>
                  </a:cubicBezTo>
                  <a:cubicBezTo>
                    <a:pt x="5261" y="7236"/>
                    <a:pt x="5272" y="6835"/>
                    <a:pt x="5257" y="6424"/>
                  </a:cubicBezTo>
                  <a:cubicBezTo>
                    <a:pt x="5256" y="6402"/>
                    <a:pt x="5270" y="6392"/>
                    <a:pt x="5285" y="6392"/>
                  </a:cubicBezTo>
                  <a:cubicBezTo>
                    <a:pt x="5301" y="6392"/>
                    <a:pt x="5319" y="6403"/>
                    <a:pt x="5322" y="6424"/>
                  </a:cubicBezTo>
                  <a:cubicBezTo>
                    <a:pt x="5360" y="6710"/>
                    <a:pt x="5403" y="7011"/>
                    <a:pt x="5437" y="7315"/>
                  </a:cubicBezTo>
                  <a:cubicBezTo>
                    <a:pt x="6003" y="6389"/>
                    <a:pt x="6341" y="5613"/>
                    <a:pt x="6341" y="5613"/>
                  </a:cubicBezTo>
                  <a:lnTo>
                    <a:pt x="6341" y="5613"/>
                  </a:lnTo>
                  <a:cubicBezTo>
                    <a:pt x="4938" y="9540"/>
                    <a:pt x="6341" y="13242"/>
                    <a:pt x="6341" y="13242"/>
                  </a:cubicBezTo>
                  <a:cubicBezTo>
                    <a:pt x="7458" y="12072"/>
                    <a:pt x="8045" y="10481"/>
                    <a:pt x="8354" y="9109"/>
                  </a:cubicBezTo>
                  <a:lnTo>
                    <a:pt x="8354" y="9109"/>
                  </a:lnTo>
                  <a:cubicBezTo>
                    <a:pt x="8405" y="14529"/>
                    <a:pt x="8401" y="23179"/>
                    <a:pt x="7929" y="27156"/>
                  </a:cubicBezTo>
                  <a:lnTo>
                    <a:pt x="10074" y="27156"/>
                  </a:lnTo>
                  <a:cubicBezTo>
                    <a:pt x="10074" y="27156"/>
                    <a:pt x="9966" y="15171"/>
                    <a:pt x="9175" y="7911"/>
                  </a:cubicBezTo>
                  <a:lnTo>
                    <a:pt x="9175" y="7911"/>
                  </a:lnTo>
                  <a:cubicBezTo>
                    <a:pt x="9365" y="8403"/>
                    <a:pt x="9584" y="8842"/>
                    <a:pt x="9816" y="9235"/>
                  </a:cubicBezTo>
                  <a:cubicBezTo>
                    <a:pt x="9775" y="8827"/>
                    <a:pt x="9761" y="8417"/>
                    <a:pt x="9785" y="8005"/>
                  </a:cubicBezTo>
                  <a:cubicBezTo>
                    <a:pt x="9786" y="7977"/>
                    <a:pt x="9807" y="7963"/>
                    <a:pt x="9827" y="7963"/>
                  </a:cubicBezTo>
                  <a:cubicBezTo>
                    <a:pt x="9847" y="7963"/>
                    <a:pt x="9868" y="7977"/>
                    <a:pt x="9870" y="8005"/>
                  </a:cubicBezTo>
                  <a:cubicBezTo>
                    <a:pt x="9920" y="8657"/>
                    <a:pt x="10081" y="9282"/>
                    <a:pt x="10258" y="9904"/>
                  </a:cubicBezTo>
                  <a:cubicBezTo>
                    <a:pt x="11403" y="11470"/>
                    <a:pt x="12680" y="12064"/>
                    <a:pt x="12680" y="12064"/>
                  </a:cubicBezTo>
                  <a:cubicBezTo>
                    <a:pt x="12625" y="9876"/>
                    <a:pt x="10548" y="5949"/>
                    <a:pt x="10548" y="5949"/>
                  </a:cubicBezTo>
                  <a:lnTo>
                    <a:pt x="10548" y="5949"/>
                  </a:lnTo>
                  <a:cubicBezTo>
                    <a:pt x="10865" y="6276"/>
                    <a:pt x="11171" y="6544"/>
                    <a:pt x="11461" y="6764"/>
                  </a:cubicBezTo>
                  <a:cubicBezTo>
                    <a:pt x="11332" y="6388"/>
                    <a:pt x="11188" y="6020"/>
                    <a:pt x="11033" y="5654"/>
                  </a:cubicBezTo>
                  <a:cubicBezTo>
                    <a:pt x="11010" y="5602"/>
                    <a:pt x="11051" y="5555"/>
                    <a:pt x="11093" y="5555"/>
                  </a:cubicBezTo>
                  <a:cubicBezTo>
                    <a:pt x="11111" y="5555"/>
                    <a:pt x="11130" y="5565"/>
                    <a:pt x="11143" y="5589"/>
                  </a:cubicBezTo>
                  <a:cubicBezTo>
                    <a:pt x="11390" y="6025"/>
                    <a:pt x="11705" y="6551"/>
                    <a:pt x="11946" y="7099"/>
                  </a:cubicBezTo>
                  <a:cubicBezTo>
                    <a:pt x="12981" y="7744"/>
                    <a:pt x="13689" y="7744"/>
                    <a:pt x="13689" y="7744"/>
                  </a:cubicBezTo>
                  <a:cubicBezTo>
                    <a:pt x="13465" y="4209"/>
                    <a:pt x="10155" y="3200"/>
                    <a:pt x="10155" y="3200"/>
                  </a:cubicBezTo>
                  <a:cubicBezTo>
                    <a:pt x="13970" y="2695"/>
                    <a:pt x="14475" y="900"/>
                    <a:pt x="14475" y="900"/>
                  </a:cubicBezTo>
                  <a:lnTo>
                    <a:pt x="14475" y="900"/>
                  </a:lnTo>
                  <a:cubicBezTo>
                    <a:pt x="9481" y="1124"/>
                    <a:pt x="8977" y="3200"/>
                    <a:pt x="8977" y="3200"/>
                  </a:cubicBezTo>
                  <a:cubicBezTo>
                    <a:pt x="8294" y="99"/>
                    <a:pt x="6380" y="1"/>
                    <a:pt x="6140"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49" name="Google Shape;949;p75"/>
            <p:cNvSpPr/>
            <p:nvPr/>
          </p:nvSpPr>
          <p:spPr>
            <a:xfrm>
              <a:off x="6224675" y="742225"/>
              <a:ext cx="1100835" cy="2031787"/>
            </a:xfrm>
            <a:custGeom>
              <a:rect b="b" l="l" r="r" t="t"/>
              <a:pathLst>
                <a:path extrusionOk="0" h="30773" w="16673">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50" name="Google Shape;950;p75"/>
            <p:cNvSpPr/>
            <p:nvPr/>
          </p:nvSpPr>
          <p:spPr>
            <a:xfrm>
              <a:off x="8342850" y="1143500"/>
              <a:ext cx="277750" cy="786325"/>
            </a:xfrm>
            <a:custGeom>
              <a:rect b="b" l="l" r="r" t="t"/>
              <a:pathLst>
                <a:path extrusionOk="0" h="31453" w="11110">
                  <a:moveTo>
                    <a:pt x="98" y="1"/>
                  </a:moveTo>
                  <a:cubicBezTo>
                    <a:pt x="24" y="1"/>
                    <a:pt x="1" y="23"/>
                    <a:pt x="39" y="70"/>
                  </a:cubicBezTo>
                  <a:cubicBezTo>
                    <a:pt x="2906" y="3598"/>
                    <a:pt x="7199" y="13304"/>
                    <a:pt x="8183" y="15405"/>
                  </a:cubicBezTo>
                  <a:cubicBezTo>
                    <a:pt x="8247" y="15628"/>
                    <a:pt x="8312" y="15857"/>
                    <a:pt x="8380" y="16093"/>
                  </a:cubicBezTo>
                  <a:cubicBezTo>
                    <a:pt x="8539" y="16602"/>
                    <a:pt x="8647" y="17155"/>
                    <a:pt x="8783" y="17717"/>
                  </a:cubicBezTo>
                  <a:cubicBezTo>
                    <a:pt x="8815" y="17859"/>
                    <a:pt x="8848" y="18002"/>
                    <a:pt x="8882" y="18146"/>
                  </a:cubicBezTo>
                  <a:cubicBezTo>
                    <a:pt x="8915" y="18289"/>
                    <a:pt x="8937" y="18436"/>
                    <a:pt x="8966" y="18582"/>
                  </a:cubicBezTo>
                  <a:cubicBezTo>
                    <a:pt x="9021" y="18876"/>
                    <a:pt x="9076" y="19173"/>
                    <a:pt x="9131" y="19473"/>
                  </a:cubicBezTo>
                  <a:cubicBezTo>
                    <a:pt x="9158" y="19623"/>
                    <a:pt x="9191" y="19772"/>
                    <a:pt x="9212" y="19923"/>
                  </a:cubicBezTo>
                  <a:cubicBezTo>
                    <a:pt x="9235" y="20075"/>
                    <a:pt x="9258" y="20228"/>
                    <a:pt x="9280" y="20380"/>
                  </a:cubicBezTo>
                  <a:cubicBezTo>
                    <a:pt x="9324" y="20686"/>
                    <a:pt x="9370" y="20992"/>
                    <a:pt x="9414" y="21297"/>
                  </a:cubicBezTo>
                  <a:cubicBezTo>
                    <a:pt x="9493" y="21911"/>
                    <a:pt x="9558" y="22528"/>
                    <a:pt x="9622" y="23133"/>
                  </a:cubicBezTo>
                  <a:cubicBezTo>
                    <a:pt x="9646" y="23437"/>
                    <a:pt x="9672" y="23737"/>
                    <a:pt x="9696" y="24035"/>
                  </a:cubicBezTo>
                  <a:cubicBezTo>
                    <a:pt x="9707" y="24184"/>
                    <a:pt x="9720" y="24331"/>
                    <a:pt x="9733" y="24477"/>
                  </a:cubicBezTo>
                  <a:cubicBezTo>
                    <a:pt x="9740" y="24625"/>
                    <a:pt x="9748" y="24771"/>
                    <a:pt x="9757" y="24915"/>
                  </a:cubicBezTo>
                  <a:cubicBezTo>
                    <a:pt x="9772" y="25205"/>
                    <a:pt x="9788" y="25490"/>
                    <a:pt x="9803" y="25769"/>
                  </a:cubicBezTo>
                  <a:cubicBezTo>
                    <a:pt x="9818" y="26047"/>
                    <a:pt x="9822" y="26320"/>
                    <a:pt x="9832" y="26586"/>
                  </a:cubicBezTo>
                  <a:cubicBezTo>
                    <a:pt x="9853" y="27116"/>
                    <a:pt x="9855" y="27619"/>
                    <a:pt x="9860" y="28081"/>
                  </a:cubicBezTo>
                  <a:cubicBezTo>
                    <a:pt x="9863" y="28545"/>
                    <a:pt x="9855" y="28969"/>
                    <a:pt x="9850" y="29345"/>
                  </a:cubicBezTo>
                  <a:cubicBezTo>
                    <a:pt x="9840" y="29720"/>
                    <a:pt x="9835" y="30048"/>
                    <a:pt x="9821" y="30316"/>
                  </a:cubicBezTo>
                  <a:cubicBezTo>
                    <a:pt x="9811" y="30587"/>
                    <a:pt x="9799" y="30795"/>
                    <a:pt x="9791" y="30935"/>
                  </a:cubicBezTo>
                  <a:cubicBezTo>
                    <a:pt x="9782" y="31079"/>
                    <a:pt x="9777" y="31155"/>
                    <a:pt x="9777" y="31155"/>
                  </a:cubicBezTo>
                  <a:lnTo>
                    <a:pt x="9777" y="31164"/>
                  </a:lnTo>
                  <a:cubicBezTo>
                    <a:pt x="9765" y="31347"/>
                    <a:pt x="10131" y="31453"/>
                    <a:pt x="10461" y="31453"/>
                  </a:cubicBezTo>
                  <a:cubicBezTo>
                    <a:pt x="10724" y="31453"/>
                    <a:pt x="10965" y="31386"/>
                    <a:pt x="10975" y="31239"/>
                  </a:cubicBezTo>
                  <a:cubicBezTo>
                    <a:pt x="10975" y="31230"/>
                    <a:pt x="10975" y="31217"/>
                    <a:pt x="10975" y="31209"/>
                  </a:cubicBezTo>
                  <a:cubicBezTo>
                    <a:pt x="10975" y="31209"/>
                    <a:pt x="10976" y="31130"/>
                    <a:pt x="10977" y="30982"/>
                  </a:cubicBezTo>
                  <a:cubicBezTo>
                    <a:pt x="10980" y="30830"/>
                    <a:pt x="10980" y="30609"/>
                    <a:pt x="10976" y="30334"/>
                  </a:cubicBezTo>
                  <a:cubicBezTo>
                    <a:pt x="10976" y="30058"/>
                    <a:pt x="10965" y="29723"/>
                    <a:pt x="10956" y="29339"/>
                  </a:cubicBezTo>
                  <a:cubicBezTo>
                    <a:pt x="10941" y="28955"/>
                    <a:pt x="10926" y="28522"/>
                    <a:pt x="10898" y="28052"/>
                  </a:cubicBezTo>
                  <a:cubicBezTo>
                    <a:pt x="10870" y="27579"/>
                    <a:pt x="10843" y="27069"/>
                    <a:pt x="10793" y="26532"/>
                  </a:cubicBezTo>
                  <a:cubicBezTo>
                    <a:pt x="10769" y="26262"/>
                    <a:pt x="10751" y="25986"/>
                    <a:pt x="10721" y="25704"/>
                  </a:cubicBezTo>
                  <a:cubicBezTo>
                    <a:pt x="10691" y="25422"/>
                    <a:pt x="10660" y="25134"/>
                    <a:pt x="10629" y="24840"/>
                  </a:cubicBezTo>
                  <a:cubicBezTo>
                    <a:pt x="10613" y="24694"/>
                    <a:pt x="10597" y="24547"/>
                    <a:pt x="10582" y="24398"/>
                  </a:cubicBezTo>
                  <a:cubicBezTo>
                    <a:pt x="10562" y="24249"/>
                    <a:pt x="10541" y="24100"/>
                    <a:pt x="10521" y="23950"/>
                  </a:cubicBezTo>
                  <a:cubicBezTo>
                    <a:pt x="10481" y="23649"/>
                    <a:pt x="10440" y="23346"/>
                    <a:pt x="10399" y="23040"/>
                  </a:cubicBezTo>
                  <a:cubicBezTo>
                    <a:pt x="10304" y="22429"/>
                    <a:pt x="10205" y="21808"/>
                    <a:pt x="10094" y="21190"/>
                  </a:cubicBezTo>
                  <a:cubicBezTo>
                    <a:pt x="10032" y="20882"/>
                    <a:pt x="9971" y="20574"/>
                    <a:pt x="9910" y="20268"/>
                  </a:cubicBezTo>
                  <a:cubicBezTo>
                    <a:pt x="9879" y="20115"/>
                    <a:pt x="9849" y="19962"/>
                    <a:pt x="9818" y="19809"/>
                  </a:cubicBezTo>
                  <a:cubicBezTo>
                    <a:pt x="9788" y="19657"/>
                    <a:pt x="9747" y="19507"/>
                    <a:pt x="9713" y="19355"/>
                  </a:cubicBezTo>
                  <a:cubicBezTo>
                    <a:pt x="9640" y="19054"/>
                    <a:pt x="9570" y="18757"/>
                    <a:pt x="9499" y="18463"/>
                  </a:cubicBezTo>
                  <a:cubicBezTo>
                    <a:pt x="9462" y="18316"/>
                    <a:pt x="9431" y="18168"/>
                    <a:pt x="9391" y="18025"/>
                  </a:cubicBezTo>
                  <a:cubicBezTo>
                    <a:pt x="9350" y="17880"/>
                    <a:pt x="9309" y="17739"/>
                    <a:pt x="9268" y="17597"/>
                  </a:cubicBezTo>
                  <a:cubicBezTo>
                    <a:pt x="9100" y="17033"/>
                    <a:pt x="8964" y="16481"/>
                    <a:pt x="8776" y="15974"/>
                  </a:cubicBezTo>
                  <a:cubicBezTo>
                    <a:pt x="8737" y="15860"/>
                    <a:pt x="8699" y="15748"/>
                    <a:pt x="8661" y="15638"/>
                  </a:cubicBezTo>
                  <a:cubicBezTo>
                    <a:pt x="10317" y="14527"/>
                    <a:pt x="10711" y="12955"/>
                    <a:pt x="10769" y="12750"/>
                  </a:cubicBezTo>
                  <a:cubicBezTo>
                    <a:pt x="10786" y="12689"/>
                    <a:pt x="10564" y="12667"/>
                    <a:pt x="10235" y="12667"/>
                  </a:cubicBezTo>
                  <a:cubicBezTo>
                    <a:pt x="9387" y="12667"/>
                    <a:pt x="7831" y="12812"/>
                    <a:pt x="7831" y="12812"/>
                  </a:cubicBezTo>
                  <a:cubicBezTo>
                    <a:pt x="7831" y="12812"/>
                    <a:pt x="10368" y="11172"/>
                    <a:pt x="10739" y="10553"/>
                  </a:cubicBezTo>
                  <a:cubicBezTo>
                    <a:pt x="11109" y="9935"/>
                    <a:pt x="7925" y="5081"/>
                    <a:pt x="7647" y="5018"/>
                  </a:cubicBezTo>
                  <a:cubicBezTo>
                    <a:pt x="7643" y="5018"/>
                    <a:pt x="7639" y="5017"/>
                    <a:pt x="7635" y="5017"/>
                  </a:cubicBezTo>
                  <a:cubicBezTo>
                    <a:pt x="7309" y="5017"/>
                    <a:pt x="5173" y="7244"/>
                    <a:pt x="5173" y="7244"/>
                  </a:cubicBezTo>
                  <a:cubicBezTo>
                    <a:pt x="5173" y="7244"/>
                    <a:pt x="6904" y="4741"/>
                    <a:pt x="6441" y="3287"/>
                  </a:cubicBezTo>
                  <a:cubicBezTo>
                    <a:pt x="6021" y="1973"/>
                    <a:pt x="797" y="1"/>
                    <a:pt x="98"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51" name="Google Shape;951;p75"/>
            <p:cNvSpPr/>
            <p:nvPr/>
          </p:nvSpPr>
          <p:spPr>
            <a:xfrm>
              <a:off x="871750" y="1929825"/>
              <a:ext cx="572650" cy="624650"/>
            </a:xfrm>
            <a:custGeom>
              <a:rect b="b" l="l" r="r" t="t"/>
              <a:pathLst>
                <a:path extrusionOk="0" h="24986" w="22906">
                  <a:moveTo>
                    <a:pt x="15729" y="0"/>
                  </a:moveTo>
                  <a:cubicBezTo>
                    <a:pt x="15231" y="0"/>
                    <a:pt x="13637" y="670"/>
                    <a:pt x="13611" y="839"/>
                  </a:cubicBezTo>
                  <a:cubicBezTo>
                    <a:pt x="13582" y="1013"/>
                    <a:pt x="14098" y="2475"/>
                    <a:pt x="13978" y="2572"/>
                  </a:cubicBezTo>
                  <a:cubicBezTo>
                    <a:pt x="13974" y="2575"/>
                    <a:pt x="13969" y="2576"/>
                    <a:pt x="13963" y="2576"/>
                  </a:cubicBezTo>
                  <a:cubicBezTo>
                    <a:pt x="13788" y="2576"/>
                    <a:pt x="12783" y="1213"/>
                    <a:pt x="12783" y="1213"/>
                  </a:cubicBezTo>
                  <a:cubicBezTo>
                    <a:pt x="11896" y="1420"/>
                    <a:pt x="10928" y="4133"/>
                    <a:pt x="10928" y="4133"/>
                  </a:cubicBezTo>
                  <a:cubicBezTo>
                    <a:pt x="10928" y="4133"/>
                    <a:pt x="12493" y="5760"/>
                    <a:pt x="12291" y="5906"/>
                  </a:cubicBezTo>
                  <a:cubicBezTo>
                    <a:pt x="12283" y="5912"/>
                    <a:pt x="12273" y="5914"/>
                    <a:pt x="12261" y="5914"/>
                  </a:cubicBezTo>
                  <a:cubicBezTo>
                    <a:pt x="11945" y="5914"/>
                    <a:pt x="10109" y="4118"/>
                    <a:pt x="10109" y="4118"/>
                  </a:cubicBezTo>
                  <a:cubicBezTo>
                    <a:pt x="10109" y="4118"/>
                    <a:pt x="9071" y="6017"/>
                    <a:pt x="9129" y="6184"/>
                  </a:cubicBezTo>
                  <a:cubicBezTo>
                    <a:pt x="9186" y="6351"/>
                    <a:pt x="10412" y="8053"/>
                    <a:pt x="10287" y="8107"/>
                  </a:cubicBezTo>
                  <a:cubicBezTo>
                    <a:pt x="10285" y="8108"/>
                    <a:pt x="10281" y="8108"/>
                    <a:pt x="10278" y="8108"/>
                  </a:cubicBezTo>
                  <a:cubicBezTo>
                    <a:pt x="10102" y="8108"/>
                    <a:pt x="8718" y="6908"/>
                    <a:pt x="8718" y="6908"/>
                  </a:cubicBezTo>
                  <a:cubicBezTo>
                    <a:pt x="8718" y="6908"/>
                    <a:pt x="7772" y="8888"/>
                    <a:pt x="8003" y="11020"/>
                  </a:cubicBezTo>
                  <a:cubicBezTo>
                    <a:pt x="8203" y="12874"/>
                    <a:pt x="9449" y="14409"/>
                    <a:pt x="9975" y="14844"/>
                  </a:cubicBezTo>
                  <a:cubicBezTo>
                    <a:pt x="9968" y="14869"/>
                    <a:pt x="9963" y="14895"/>
                    <a:pt x="9954" y="14920"/>
                  </a:cubicBezTo>
                  <a:cubicBezTo>
                    <a:pt x="9846" y="15292"/>
                    <a:pt x="9758" y="15680"/>
                    <a:pt x="9668" y="16076"/>
                  </a:cubicBezTo>
                  <a:cubicBezTo>
                    <a:pt x="9618" y="16273"/>
                    <a:pt x="9581" y="16474"/>
                    <a:pt x="9543" y="16676"/>
                  </a:cubicBezTo>
                  <a:cubicBezTo>
                    <a:pt x="9505" y="16877"/>
                    <a:pt x="9466" y="17080"/>
                    <a:pt x="9428" y="17282"/>
                  </a:cubicBezTo>
                  <a:cubicBezTo>
                    <a:pt x="9361" y="17689"/>
                    <a:pt x="9308" y="18098"/>
                    <a:pt x="9247" y="18499"/>
                  </a:cubicBezTo>
                  <a:cubicBezTo>
                    <a:pt x="9207" y="18903"/>
                    <a:pt x="9167" y="19301"/>
                    <a:pt x="9129" y="19685"/>
                  </a:cubicBezTo>
                  <a:cubicBezTo>
                    <a:pt x="9108" y="20073"/>
                    <a:pt x="9088" y="20445"/>
                    <a:pt x="9068" y="20800"/>
                  </a:cubicBezTo>
                  <a:cubicBezTo>
                    <a:pt x="9065" y="20888"/>
                    <a:pt x="9058" y="20976"/>
                    <a:pt x="9057" y="21061"/>
                  </a:cubicBezTo>
                  <a:cubicBezTo>
                    <a:pt x="9055" y="21132"/>
                    <a:pt x="9055" y="21201"/>
                    <a:pt x="9055" y="21271"/>
                  </a:cubicBezTo>
                  <a:cubicBezTo>
                    <a:pt x="9038" y="21187"/>
                    <a:pt x="9020" y="21102"/>
                    <a:pt x="9000" y="21018"/>
                  </a:cubicBezTo>
                  <a:cubicBezTo>
                    <a:pt x="8940" y="20800"/>
                    <a:pt x="8895" y="20577"/>
                    <a:pt x="8826" y="20366"/>
                  </a:cubicBezTo>
                  <a:cubicBezTo>
                    <a:pt x="8763" y="20152"/>
                    <a:pt x="8699" y="19944"/>
                    <a:pt x="8627" y="19744"/>
                  </a:cubicBezTo>
                  <a:cubicBezTo>
                    <a:pt x="8560" y="19542"/>
                    <a:pt x="8484" y="19354"/>
                    <a:pt x="8414" y="19172"/>
                  </a:cubicBezTo>
                  <a:cubicBezTo>
                    <a:pt x="8366" y="19055"/>
                    <a:pt x="8318" y="18944"/>
                    <a:pt x="8271" y="18836"/>
                  </a:cubicBezTo>
                  <a:cubicBezTo>
                    <a:pt x="10260" y="16589"/>
                    <a:pt x="8274" y="13235"/>
                    <a:pt x="8097" y="13028"/>
                  </a:cubicBezTo>
                  <a:cubicBezTo>
                    <a:pt x="8080" y="13007"/>
                    <a:pt x="8049" y="12998"/>
                    <a:pt x="8007" y="12998"/>
                  </a:cubicBezTo>
                  <a:cubicBezTo>
                    <a:pt x="7601" y="12998"/>
                    <a:pt x="6156" y="13856"/>
                    <a:pt x="5967" y="13856"/>
                  </a:cubicBezTo>
                  <a:cubicBezTo>
                    <a:pt x="5965" y="13856"/>
                    <a:pt x="5963" y="13856"/>
                    <a:pt x="5962" y="13856"/>
                  </a:cubicBezTo>
                  <a:cubicBezTo>
                    <a:pt x="5776" y="13837"/>
                    <a:pt x="6872" y="12456"/>
                    <a:pt x="6815" y="12228"/>
                  </a:cubicBezTo>
                  <a:cubicBezTo>
                    <a:pt x="6758" y="12000"/>
                    <a:pt x="5328" y="10362"/>
                    <a:pt x="5102" y="10202"/>
                  </a:cubicBezTo>
                  <a:cubicBezTo>
                    <a:pt x="5089" y="10192"/>
                    <a:pt x="5072" y="10187"/>
                    <a:pt x="5053" y="10187"/>
                  </a:cubicBezTo>
                  <a:cubicBezTo>
                    <a:pt x="4772" y="10187"/>
                    <a:pt x="3965" y="11205"/>
                    <a:pt x="3739" y="11205"/>
                  </a:cubicBezTo>
                  <a:cubicBezTo>
                    <a:pt x="3733" y="11205"/>
                    <a:pt x="3727" y="11205"/>
                    <a:pt x="3722" y="11203"/>
                  </a:cubicBezTo>
                  <a:cubicBezTo>
                    <a:pt x="3513" y="11138"/>
                    <a:pt x="4325" y="9577"/>
                    <a:pt x="4157" y="9456"/>
                  </a:cubicBezTo>
                  <a:cubicBezTo>
                    <a:pt x="2641" y="8369"/>
                    <a:pt x="1396" y="8089"/>
                    <a:pt x="697" y="8089"/>
                  </a:cubicBezTo>
                  <a:cubicBezTo>
                    <a:pt x="224" y="8089"/>
                    <a:pt x="0" y="8217"/>
                    <a:pt x="112" y="8311"/>
                  </a:cubicBezTo>
                  <a:cubicBezTo>
                    <a:pt x="3829" y="11433"/>
                    <a:pt x="7969" y="19144"/>
                    <a:pt x="7969" y="19144"/>
                  </a:cubicBezTo>
                  <a:cubicBezTo>
                    <a:pt x="8002" y="19114"/>
                    <a:pt x="8032" y="19082"/>
                    <a:pt x="8064" y="19052"/>
                  </a:cubicBezTo>
                  <a:cubicBezTo>
                    <a:pt x="8088" y="19124"/>
                    <a:pt x="8114" y="19196"/>
                    <a:pt x="8138" y="19273"/>
                  </a:cubicBezTo>
                  <a:cubicBezTo>
                    <a:pt x="8195" y="19453"/>
                    <a:pt x="8256" y="19643"/>
                    <a:pt x="8307" y="19843"/>
                  </a:cubicBezTo>
                  <a:cubicBezTo>
                    <a:pt x="8363" y="20041"/>
                    <a:pt x="8410" y="20248"/>
                    <a:pt x="8457" y="20460"/>
                  </a:cubicBezTo>
                  <a:cubicBezTo>
                    <a:pt x="8509" y="20669"/>
                    <a:pt x="8538" y="20888"/>
                    <a:pt x="8580" y="21102"/>
                  </a:cubicBezTo>
                  <a:cubicBezTo>
                    <a:pt x="8617" y="21319"/>
                    <a:pt x="8641" y="21537"/>
                    <a:pt x="8672" y="21750"/>
                  </a:cubicBezTo>
                  <a:cubicBezTo>
                    <a:pt x="8692" y="21964"/>
                    <a:pt x="8711" y="22175"/>
                    <a:pt x="8729" y="22379"/>
                  </a:cubicBezTo>
                  <a:cubicBezTo>
                    <a:pt x="8742" y="22583"/>
                    <a:pt x="8746" y="22782"/>
                    <a:pt x="8755" y="22969"/>
                  </a:cubicBezTo>
                  <a:cubicBezTo>
                    <a:pt x="8767" y="23156"/>
                    <a:pt x="8755" y="23335"/>
                    <a:pt x="8756" y="23498"/>
                  </a:cubicBezTo>
                  <a:cubicBezTo>
                    <a:pt x="8753" y="23662"/>
                    <a:pt x="8757" y="23811"/>
                    <a:pt x="8746" y="23944"/>
                  </a:cubicBezTo>
                  <a:cubicBezTo>
                    <a:pt x="8738" y="24076"/>
                    <a:pt x="8731" y="24193"/>
                    <a:pt x="8723" y="24288"/>
                  </a:cubicBezTo>
                  <a:cubicBezTo>
                    <a:pt x="8712" y="24478"/>
                    <a:pt x="8705" y="24585"/>
                    <a:pt x="8705" y="24585"/>
                  </a:cubicBezTo>
                  <a:lnTo>
                    <a:pt x="8704" y="24604"/>
                  </a:lnTo>
                  <a:cubicBezTo>
                    <a:pt x="8704" y="24612"/>
                    <a:pt x="8704" y="24619"/>
                    <a:pt x="8704" y="24626"/>
                  </a:cubicBezTo>
                  <a:cubicBezTo>
                    <a:pt x="8704" y="24696"/>
                    <a:pt x="8796" y="24738"/>
                    <a:pt x="8911" y="24755"/>
                  </a:cubicBezTo>
                  <a:cubicBezTo>
                    <a:pt x="8903" y="24785"/>
                    <a:pt x="8901" y="24804"/>
                    <a:pt x="8901" y="24804"/>
                  </a:cubicBezTo>
                  <a:cubicBezTo>
                    <a:pt x="8879" y="24902"/>
                    <a:pt x="9112" y="24986"/>
                    <a:pt x="9278" y="24986"/>
                  </a:cubicBezTo>
                  <a:cubicBezTo>
                    <a:pt x="9360" y="24986"/>
                    <a:pt x="9425" y="24966"/>
                    <a:pt x="9435" y="24917"/>
                  </a:cubicBezTo>
                  <a:cubicBezTo>
                    <a:pt x="9437" y="24914"/>
                    <a:pt x="9437" y="24911"/>
                    <a:pt x="9437" y="24909"/>
                  </a:cubicBezTo>
                  <a:lnTo>
                    <a:pt x="9439" y="24892"/>
                  </a:lnTo>
                  <a:cubicBezTo>
                    <a:pt x="9439" y="24892"/>
                    <a:pt x="9471" y="24721"/>
                    <a:pt x="9522" y="24422"/>
                  </a:cubicBezTo>
                  <a:cubicBezTo>
                    <a:pt x="9549" y="24273"/>
                    <a:pt x="9580" y="24092"/>
                    <a:pt x="9617" y="23885"/>
                  </a:cubicBezTo>
                  <a:cubicBezTo>
                    <a:pt x="9632" y="23780"/>
                    <a:pt x="9659" y="23671"/>
                    <a:pt x="9688" y="23556"/>
                  </a:cubicBezTo>
                  <a:cubicBezTo>
                    <a:pt x="9714" y="23441"/>
                    <a:pt x="9743" y="23319"/>
                    <a:pt x="9774" y="23193"/>
                  </a:cubicBezTo>
                  <a:cubicBezTo>
                    <a:pt x="9834" y="22941"/>
                    <a:pt x="9893" y="22664"/>
                    <a:pt x="9985" y="22381"/>
                  </a:cubicBezTo>
                  <a:cubicBezTo>
                    <a:pt x="10028" y="22237"/>
                    <a:pt x="10072" y="22091"/>
                    <a:pt x="10117" y="21941"/>
                  </a:cubicBezTo>
                  <a:cubicBezTo>
                    <a:pt x="10161" y="21791"/>
                    <a:pt x="10206" y="21638"/>
                    <a:pt x="10265" y="21486"/>
                  </a:cubicBezTo>
                  <a:cubicBezTo>
                    <a:pt x="10320" y="21332"/>
                    <a:pt x="10375" y="21176"/>
                    <a:pt x="10432" y="21018"/>
                  </a:cubicBezTo>
                  <a:cubicBezTo>
                    <a:pt x="10489" y="20861"/>
                    <a:pt x="10544" y="20699"/>
                    <a:pt x="10612" y="20543"/>
                  </a:cubicBezTo>
                  <a:cubicBezTo>
                    <a:pt x="10679" y="20386"/>
                    <a:pt x="10744" y="20226"/>
                    <a:pt x="10810" y="20067"/>
                  </a:cubicBezTo>
                  <a:lnTo>
                    <a:pt x="10911" y="19826"/>
                  </a:lnTo>
                  <a:lnTo>
                    <a:pt x="11023" y="19590"/>
                  </a:lnTo>
                  <a:cubicBezTo>
                    <a:pt x="11098" y="19433"/>
                    <a:pt x="11172" y="19276"/>
                    <a:pt x="11246" y="19118"/>
                  </a:cubicBezTo>
                  <a:cubicBezTo>
                    <a:pt x="11319" y="18961"/>
                    <a:pt x="11406" y="18812"/>
                    <a:pt x="11484" y="18659"/>
                  </a:cubicBezTo>
                  <a:cubicBezTo>
                    <a:pt x="11565" y="18509"/>
                    <a:pt x="11641" y="18356"/>
                    <a:pt x="11725" y="18210"/>
                  </a:cubicBezTo>
                  <a:cubicBezTo>
                    <a:pt x="11810" y="18065"/>
                    <a:pt x="11894" y="17922"/>
                    <a:pt x="11976" y="17780"/>
                  </a:cubicBezTo>
                  <a:cubicBezTo>
                    <a:pt x="12055" y="17638"/>
                    <a:pt x="12140" y="17501"/>
                    <a:pt x="12227" y="17369"/>
                  </a:cubicBezTo>
                  <a:cubicBezTo>
                    <a:pt x="12310" y="17237"/>
                    <a:pt x="12394" y="17107"/>
                    <a:pt x="12473" y="16980"/>
                  </a:cubicBezTo>
                  <a:cubicBezTo>
                    <a:pt x="12646" y="16735"/>
                    <a:pt x="12800" y="16495"/>
                    <a:pt x="12958" y="16287"/>
                  </a:cubicBezTo>
                  <a:cubicBezTo>
                    <a:pt x="12990" y="16246"/>
                    <a:pt x="13016" y="16209"/>
                    <a:pt x="13046" y="16169"/>
                  </a:cubicBezTo>
                  <a:cubicBezTo>
                    <a:pt x="13138" y="16259"/>
                    <a:pt x="13209" y="16300"/>
                    <a:pt x="13209" y="16300"/>
                  </a:cubicBezTo>
                  <a:cubicBezTo>
                    <a:pt x="17033" y="12642"/>
                    <a:pt x="22877" y="11128"/>
                    <a:pt x="22891" y="10632"/>
                  </a:cubicBezTo>
                  <a:cubicBezTo>
                    <a:pt x="22905" y="10181"/>
                    <a:pt x="20587" y="9623"/>
                    <a:pt x="19895" y="9623"/>
                  </a:cubicBezTo>
                  <a:cubicBezTo>
                    <a:pt x="19825" y="9623"/>
                    <a:pt x="19772" y="9628"/>
                    <a:pt x="19740" y="9641"/>
                  </a:cubicBezTo>
                  <a:cubicBezTo>
                    <a:pt x="19387" y="9774"/>
                    <a:pt x="19229" y="11435"/>
                    <a:pt x="19154" y="11452"/>
                  </a:cubicBezTo>
                  <a:cubicBezTo>
                    <a:pt x="19154" y="11453"/>
                    <a:pt x="19153" y="11453"/>
                    <a:pt x="19153" y="11453"/>
                  </a:cubicBezTo>
                  <a:cubicBezTo>
                    <a:pt x="19078" y="11453"/>
                    <a:pt x="18966" y="9599"/>
                    <a:pt x="18875" y="9554"/>
                  </a:cubicBezTo>
                  <a:cubicBezTo>
                    <a:pt x="18873" y="9553"/>
                    <a:pt x="18869" y="9552"/>
                    <a:pt x="18864" y="9552"/>
                  </a:cubicBezTo>
                  <a:cubicBezTo>
                    <a:pt x="18655" y="9552"/>
                    <a:pt x="16035" y="10481"/>
                    <a:pt x="15961" y="10627"/>
                  </a:cubicBezTo>
                  <a:cubicBezTo>
                    <a:pt x="15885" y="10778"/>
                    <a:pt x="15930" y="12239"/>
                    <a:pt x="15866" y="12256"/>
                  </a:cubicBezTo>
                  <a:cubicBezTo>
                    <a:pt x="15865" y="12257"/>
                    <a:pt x="15865" y="12257"/>
                    <a:pt x="15864" y="12257"/>
                  </a:cubicBezTo>
                  <a:cubicBezTo>
                    <a:pt x="15798" y="12257"/>
                    <a:pt x="15591" y="11551"/>
                    <a:pt x="15447" y="11262"/>
                  </a:cubicBezTo>
                  <a:cubicBezTo>
                    <a:pt x="15433" y="11236"/>
                    <a:pt x="15402" y="11223"/>
                    <a:pt x="15357" y="11223"/>
                  </a:cubicBezTo>
                  <a:cubicBezTo>
                    <a:pt x="14915" y="11223"/>
                    <a:pt x="13091" y="12477"/>
                    <a:pt x="12690" y="14040"/>
                  </a:cubicBezTo>
                  <a:cubicBezTo>
                    <a:pt x="12418" y="15098"/>
                    <a:pt x="12678" y="15709"/>
                    <a:pt x="12917" y="16022"/>
                  </a:cubicBezTo>
                  <a:cubicBezTo>
                    <a:pt x="12878" y="16072"/>
                    <a:pt x="12841" y="16117"/>
                    <a:pt x="12801" y="16168"/>
                  </a:cubicBezTo>
                  <a:cubicBezTo>
                    <a:pt x="12632" y="16372"/>
                    <a:pt x="12469" y="16607"/>
                    <a:pt x="12285" y="16850"/>
                  </a:cubicBezTo>
                  <a:cubicBezTo>
                    <a:pt x="12200" y="16975"/>
                    <a:pt x="12110" y="17104"/>
                    <a:pt x="12020" y="17234"/>
                  </a:cubicBezTo>
                  <a:cubicBezTo>
                    <a:pt x="11929" y="17365"/>
                    <a:pt x="11838" y="17499"/>
                    <a:pt x="11750" y="17641"/>
                  </a:cubicBezTo>
                  <a:cubicBezTo>
                    <a:pt x="11662" y="17781"/>
                    <a:pt x="11572" y="17923"/>
                    <a:pt x="11481" y="18068"/>
                  </a:cubicBezTo>
                  <a:cubicBezTo>
                    <a:pt x="11390" y="18212"/>
                    <a:pt x="11308" y="18364"/>
                    <a:pt x="11220" y="18514"/>
                  </a:cubicBezTo>
                  <a:cubicBezTo>
                    <a:pt x="11135" y="18666"/>
                    <a:pt x="11041" y="18815"/>
                    <a:pt x="10962" y="18971"/>
                  </a:cubicBezTo>
                  <a:cubicBezTo>
                    <a:pt x="10880" y="19128"/>
                    <a:pt x="10799" y="19286"/>
                    <a:pt x="10717" y="19442"/>
                  </a:cubicBezTo>
                  <a:lnTo>
                    <a:pt x="10595" y="19678"/>
                  </a:lnTo>
                  <a:lnTo>
                    <a:pt x="10483" y="19918"/>
                  </a:lnTo>
                  <a:cubicBezTo>
                    <a:pt x="10409" y="20078"/>
                    <a:pt x="10337" y="20238"/>
                    <a:pt x="10263" y="20397"/>
                  </a:cubicBezTo>
                  <a:cubicBezTo>
                    <a:pt x="10187" y="20553"/>
                    <a:pt x="10124" y="20715"/>
                    <a:pt x="10062" y="20874"/>
                  </a:cubicBezTo>
                  <a:cubicBezTo>
                    <a:pt x="9998" y="21032"/>
                    <a:pt x="9934" y="21190"/>
                    <a:pt x="9873" y="21344"/>
                  </a:cubicBezTo>
                  <a:cubicBezTo>
                    <a:pt x="9808" y="21497"/>
                    <a:pt x="9756" y="21652"/>
                    <a:pt x="9705" y="21804"/>
                  </a:cubicBezTo>
                  <a:cubicBezTo>
                    <a:pt x="9653" y="21955"/>
                    <a:pt x="9604" y="22104"/>
                    <a:pt x="9554" y="22249"/>
                  </a:cubicBezTo>
                  <a:cubicBezTo>
                    <a:pt x="9517" y="22349"/>
                    <a:pt x="9486" y="22449"/>
                    <a:pt x="9456" y="22547"/>
                  </a:cubicBezTo>
                  <a:cubicBezTo>
                    <a:pt x="9441" y="22318"/>
                    <a:pt x="9442" y="22067"/>
                    <a:pt x="9435" y="21795"/>
                  </a:cubicBezTo>
                  <a:cubicBezTo>
                    <a:pt x="9431" y="21642"/>
                    <a:pt x="9429" y="21483"/>
                    <a:pt x="9425" y="21319"/>
                  </a:cubicBezTo>
                  <a:cubicBezTo>
                    <a:pt x="9424" y="21237"/>
                    <a:pt x="9422" y="21153"/>
                    <a:pt x="9421" y="21068"/>
                  </a:cubicBezTo>
                  <a:cubicBezTo>
                    <a:pt x="9421" y="20983"/>
                    <a:pt x="9425" y="20896"/>
                    <a:pt x="9427" y="20808"/>
                  </a:cubicBezTo>
                  <a:cubicBezTo>
                    <a:pt x="9438" y="20458"/>
                    <a:pt x="9449" y="20090"/>
                    <a:pt x="9462" y="19708"/>
                  </a:cubicBezTo>
                  <a:cubicBezTo>
                    <a:pt x="9490" y="19327"/>
                    <a:pt x="9522" y="18934"/>
                    <a:pt x="9551" y="18533"/>
                  </a:cubicBezTo>
                  <a:cubicBezTo>
                    <a:pt x="9602" y="18136"/>
                    <a:pt x="9646" y="17730"/>
                    <a:pt x="9703" y="17326"/>
                  </a:cubicBezTo>
                  <a:cubicBezTo>
                    <a:pt x="9737" y="17125"/>
                    <a:pt x="9770" y="16924"/>
                    <a:pt x="9804" y="16724"/>
                  </a:cubicBezTo>
                  <a:cubicBezTo>
                    <a:pt x="9836" y="16524"/>
                    <a:pt x="9869" y="16324"/>
                    <a:pt x="9913" y="16127"/>
                  </a:cubicBezTo>
                  <a:cubicBezTo>
                    <a:pt x="9995" y="15734"/>
                    <a:pt x="10072" y="15347"/>
                    <a:pt x="10171" y="14977"/>
                  </a:cubicBezTo>
                  <a:cubicBezTo>
                    <a:pt x="10174" y="14971"/>
                    <a:pt x="10175" y="14964"/>
                    <a:pt x="10177" y="14957"/>
                  </a:cubicBezTo>
                  <a:cubicBezTo>
                    <a:pt x="10646" y="14603"/>
                    <a:pt x="16195" y="49"/>
                    <a:pt x="15775" y="3"/>
                  </a:cubicBezTo>
                  <a:cubicBezTo>
                    <a:pt x="15761" y="1"/>
                    <a:pt x="15746" y="0"/>
                    <a:pt x="15729"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952" name="Google Shape;952;p75"/>
          <p:cNvSpPr/>
          <p:nvPr/>
        </p:nvSpPr>
        <p:spPr>
          <a:xfrm>
            <a:off x="-47167" y="6604733"/>
            <a:ext cx="12239200" cy="3008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cxnSp>
        <p:nvCxnSpPr>
          <p:cNvPr id="953" name="Google Shape;953;p75"/>
          <p:cNvCxnSpPr/>
          <p:nvPr/>
        </p:nvCxnSpPr>
        <p:spPr>
          <a:xfrm>
            <a:off x="5831203" y="3291767"/>
            <a:ext cx="529600" cy="0"/>
          </a:xfrm>
          <a:prstGeom prst="straightConnector1">
            <a:avLst/>
          </a:prstGeom>
          <a:noFill/>
          <a:ln cap="rnd" cmpd="sng" w="28575">
            <a:solidFill>
              <a:schemeClr val="accent5"/>
            </a:solidFill>
            <a:prstDash val="solid"/>
            <a:round/>
            <a:headEnd len="sm" w="sm" type="none"/>
            <a:tailEnd len="sm" w="sm" type="none"/>
          </a:ln>
        </p:spPr>
      </p:cxnSp>
      <p:grpSp>
        <p:nvGrpSpPr>
          <p:cNvPr id="954" name="Google Shape;954;p75"/>
          <p:cNvGrpSpPr/>
          <p:nvPr/>
        </p:nvGrpSpPr>
        <p:grpSpPr>
          <a:xfrm>
            <a:off x="4301482" y="5574722"/>
            <a:ext cx="1731117" cy="1463572"/>
            <a:chOff x="2539325" y="3750750"/>
            <a:chExt cx="1122450" cy="948975"/>
          </a:xfrm>
        </p:grpSpPr>
        <p:sp>
          <p:nvSpPr>
            <p:cNvPr id="955" name="Google Shape;955;p75"/>
            <p:cNvSpPr/>
            <p:nvPr/>
          </p:nvSpPr>
          <p:spPr>
            <a:xfrm>
              <a:off x="3065750" y="3750750"/>
              <a:ext cx="247050" cy="736675"/>
            </a:xfrm>
            <a:custGeom>
              <a:rect b="b" l="l" r="r" t="t"/>
              <a:pathLst>
                <a:path extrusionOk="0" h="29467" w="9882">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56" name="Google Shape;956;p75"/>
            <p:cNvSpPr/>
            <p:nvPr/>
          </p:nvSpPr>
          <p:spPr>
            <a:xfrm>
              <a:off x="3195225" y="3861950"/>
              <a:ext cx="90200" cy="529750"/>
            </a:xfrm>
            <a:custGeom>
              <a:rect b="b" l="l" r="r" t="t"/>
              <a:pathLst>
                <a:path extrusionOk="0" h="21190" w="3608">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57" name="Google Shape;957;p75"/>
            <p:cNvSpPr/>
            <p:nvPr/>
          </p:nvSpPr>
          <p:spPr>
            <a:xfrm>
              <a:off x="2769075" y="3941200"/>
              <a:ext cx="516775" cy="639050"/>
            </a:xfrm>
            <a:custGeom>
              <a:rect b="b" l="l" r="r" t="t"/>
              <a:pathLst>
                <a:path extrusionOk="0" h="25562" w="20671">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58" name="Google Shape;958;p75"/>
            <p:cNvSpPr/>
            <p:nvPr/>
          </p:nvSpPr>
          <p:spPr>
            <a:xfrm>
              <a:off x="2769300" y="3942325"/>
              <a:ext cx="516550" cy="637925"/>
            </a:xfrm>
            <a:custGeom>
              <a:rect b="b" l="l" r="r" t="t"/>
              <a:pathLst>
                <a:path extrusionOk="0" h="25517" w="20662">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59" name="Google Shape;959;p75"/>
            <p:cNvSpPr/>
            <p:nvPr/>
          </p:nvSpPr>
          <p:spPr>
            <a:xfrm>
              <a:off x="2848025" y="4058250"/>
              <a:ext cx="376600" cy="478100"/>
            </a:xfrm>
            <a:custGeom>
              <a:rect b="b" l="l" r="r" t="t"/>
              <a:pathLst>
                <a:path extrusionOk="0" h="19124" w="15064">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60" name="Google Shape;960;p75"/>
            <p:cNvSpPr/>
            <p:nvPr/>
          </p:nvSpPr>
          <p:spPr>
            <a:xfrm>
              <a:off x="2539325" y="4317150"/>
              <a:ext cx="820850" cy="340800"/>
            </a:xfrm>
            <a:custGeom>
              <a:rect b="b" l="l" r="r" t="t"/>
              <a:pathLst>
                <a:path extrusionOk="0" h="13632" w="32834">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61" name="Google Shape;961;p75"/>
            <p:cNvSpPr/>
            <p:nvPr/>
          </p:nvSpPr>
          <p:spPr>
            <a:xfrm>
              <a:off x="2683500" y="4372275"/>
              <a:ext cx="611825" cy="236725"/>
            </a:xfrm>
            <a:custGeom>
              <a:rect b="b" l="l" r="r" t="t"/>
              <a:pathLst>
                <a:path extrusionOk="0" h="9469" w="24473">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62" name="Google Shape;962;p75"/>
            <p:cNvSpPr/>
            <p:nvPr/>
          </p:nvSpPr>
          <p:spPr>
            <a:xfrm>
              <a:off x="3221150" y="3992500"/>
              <a:ext cx="440625" cy="707225"/>
            </a:xfrm>
            <a:custGeom>
              <a:rect b="b" l="l" r="r" t="t"/>
              <a:pathLst>
                <a:path extrusionOk="0" h="28289" w="17625">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963" name="Google Shape;963;p75"/>
          <p:cNvSpPr/>
          <p:nvPr/>
        </p:nvSpPr>
        <p:spPr>
          <a:xfrm>
            <a:off x="774473" y="4246962"/>
            <a:ext cx="3063652" cy="2403337"/>
          </a:xfrm>
          <a:custGeom>
            <a:rect b="b" l="l" r="r" t="t"/>
            <a:pathLst>
              <a:path extrusionOk="0" h="57634" w="73463">
                <a:moveTo>
                  <a:pt x="56572" y="1"/>
                </a:moveTo>
                <a:cubicBezTo>
                  <a:pt x="55862" y="832"/>
                  <a:pt x="55169" y="2860"/>
                  <a:pt x="55169" y="2860"/>
                </a:cubicBezTo>
                <a:cubicBezTo>
                  <a:pt x="55169" y="2860"/>
                  <a:pt x="54850" y="2503"/>
                  <a:pt x="54182" y="2272"/>
                </a:cubicBezTo>
                <a:cubicBezTo>
                  <a:pt x="53879" y="2168"/>
                  <a:pt x="53504" y="2088"/>
                  <a:pt x="53053" y="2079"/>
                </a:cubicBezTo>
                <a:cubicBezTo>
                  <a:pt x="52545" y="3546"/>
                  <a:pt x="52366" y="4825"/>
                  <a:pt x="52388" y="5941"/>
                </a:cubicBezTo>
                <a:cubicBezTo>
                  <a:pt x="52394" y="6260"/>
                  <a:pt x="52416" y="6565"/>
                  <a:pt x="52453" y="6858"/>
                </a:cubicBezTo>
                <a:cubicBezTo>
                  <a:pt x="52524" y="7443"/>
                  <a:pt x="52649" y="7977"/>
                  <a:pt x="52804" y="8464"/>
                </a:cubicBezTo>
                <a:cubicBezTo>
                  <a:pt x="53035" y="9194"/>
                  <a:pt x="53333" y="9819"/>
                  <a:pt x="53613" y="10352"/>
                </a:cubicBezTo>
                <a:cubicBezTo>
                  <a:pt x="53801" y="10707"/>
                  <a:pt x="53981" y="11022"/>
                  <a:pt x="54130" y="11301"/>
                </a:cubicBezTo>
                <a:cubicBezTo>
                  <a:pt x="54353" y="11720"/>
                  <a:pt x="54506" y="12057"/>
                  <a:pt x="54506" y="12328"/>
                </a:cubicBezTo>
                <a:cubicBezTo>
                  <a:pt x="54506" y="12463"/>
                  <a:pt x="54467" y="12581"/>
                  <a:pt x="54381" y="12685"/>
                </a:cubicBezTo>
                <a:cubicBezTo>
                  <a:pt x="53458" y="13792"/>
                  <a:pt x="49886" y="17982"/>
                  <a:pt x="48410" y="17982"/>
                </a:cubicBezTo>
                <a:cubicBezTo>
                  <a:pt x="46971" y="17982"/>
                  <a:pt x="42723" y="14471"/>
                  <a:pt x="39776" y="14471"/>
                </a:cubicBezTo>
                <a:cubicBezTo>
                  <a:pt x="39703" y="14471"/>
                  <a:pt x="39630" y="14474"/>
                  <a:pt x="39558" y="14478"/>
                </a:cubicBezTo>
                <a:cubicBezTo>
                  <a:pt x="39128" y="14505"/>
                  <a:pt x="38670" y="14520"/>
                  <a:pt x="38184" y="14520"/>
                </a:cubicBezTo>
                <a:cubicBezTo>
                  <a:pt x="35331" y="14520"/>
                  <a:pt x="31478" y="13998"/>
                  <a:pt x="26280" y="12265"/>
                </a:cubicBezTo>
                <a:cubicBezTo>
                  <a:pt x="22606" y="11041"/>
                  <a:pt x="18261" y="9212"/>
                  <a:pt x="14218" y="9212"/>
                </a:cubicBezTo>
                <a:cubicBezTo>
                  <a:pt x="13455" y="9212"/>
                  <a:pt x="12703" y="9277"/>
                  <a:pt x="11968" y="9424"/>
                </a:cubicBezTo>
                <a:cubicBezTo>
                  <a:pt x="11957" y="9423"/>
                  <a:pt x="11947" y="9422"/>
                  <a:pt x="11935" y="9422"/>
                </a:cubicBezTo>
                <a:cubicBezTo>
                  <a:pt x="11759" y="9422"/>
                  <a:pt x="11599" y="9465"/>
                  <a:pt x="11484" y="9536"/>
                </a:cubicBezTo>
                <a:cubicBezTo>
                  <a:pt x="9899" y="9936"/>
                  <a:pt x="8405" y="10743"/>
                  <a:pt x="7067" y="12122"/>
                </a:cubicBezTo>
                <a:cubicBezTo>
                  <a:pt x="4661" y="12762"/>
                  <a:pt x="201" y="15217"/>
                  <a:pt x="1" y="24622"/>
                </a:cubicBezTo>
                <a:cubicBezTo>
                  <a:pt x="1" y="24622"/>
                  <a:pt x="93" y="25913"/>
                  <a:pt x="645" y="28956"/>
                </a:cubicBezTo>
                <a:cubicBezTo>
                  <a:pt x="645" y="28956"/>
                  <a:pt x="720" y="29008"/>
                  <a:pt x="846" y="29050"/>
                </a:cubicBezTo>
                <a:cubicBezTo>
                  <a:pt x="849" y="29050"/>
                  <a:pt x="851" y="29051"/>
                  <a:pt x="853" y="29052"/>
                </a:cubicBezTo>
                <a:cubicBezTo>
                  <a:pt x="877" y="29059"/>
                  <a:pt x="905" y="29066"/>
                  <a:pt x="933" y="29073"/>
                </a:cubicBezTo>
                <a:cubicBezTo>
                  <a:pt x="937" y="29074"/>
                  <a:pt x="942" y="29075"/>
                  <a:pt x="946" y="29076"/>
                </a:cubicBezTo>
                <a:cubicBezTo>
                  <a:pt x="1004" y="29088"/>
                  <a:pt x="1068" y="29096"/>
                  <a:pt x="1138" y="29097"/>
                </a:cubicBezTo>
                <a:lnTo>
                  <a:pt x="1160" y="29097"/>
                </a:lnTo>
                <a:cubicBezTo>
                  <a:pt x="1194" y="29097"/>
                  <a:pt x="1229" y="29095"/>
                  <a:pt x="1267" y="29089"/>
                </a:cubicBezTo>
                <a:cubicBezTo>
                  <a:pt x="1273" y="29088"/>
                  <a:pt x="1279" y="29087"/>
                  <a:pt x="1287" y="29086"/>
                </a:cubicBezTo>
                <a:cubicBezTo>
                  <a:pt x="1320" y="29082"/>
                  <a:pt x="1356" y="29075"/>
                  <a:pt x="1391" y="29065"/>
                </a:cubicBezTo>
                <a:cubicBezTo>
                  <a:pt x="1397" y="29064"/>
                  <a:pt x="1403" y="29063"/>
                  <a:pt x="1409" y="29061"/>
                </a:cubicBezTo>
                <a:cubicBezTo>
                  <a:pt x="1449" y="29051"/>
                  <a:pt x="1488" y="29037"/>
                  <a:pt x="1529" y="29020"/>
                </a:cubicBezTo>
                <a:cubicBezTo>
                  <a:pt x="1539" y="29016"/>
                  <a:pt x="1548" y="29012"/>
                  <a:pt x="1559" y="29008"/>
                </a:cubicBezTo>
                <a:cubicBezTo>
                  <a:pt x="1600" y="28990"/>
                  <a:pt x="1642" y="28969"/>
                  <a:pt x="1686" y="28944"/>
                </a:cubicBezTo>
                <a:cubicBezTo>
                  <a:pt x="1690" y="28942"/>
                  <a:pt x="1695" y="28939"/>
                  <a:pt x="1699" y="28937"/>
                </a:cubicBezTo>
                <a:cubicBezTo>
                  <a:pt x="1740" y="28913"/>
                  <a:pt x="1780" y="28884"/>
                  <a:pt x="1822" y="28853"/>
                </a:cubicBezTo>
                <a:cubicBezTo>
                  <a:pt x="1832" y="28847"/>
                  <a:pt x="1841" y="28839"/>
                  <a:pt x="1852" y="28832"/>
                </a:cubicBezTo>
                <a:cubicBezTo>
                  <a:pt x="1896" y="28798"/>
                  <a:pt x="1939" y="28760"/>
                  <a:pt x="1984" y="28717"/>
                </a:cubicBezTo>
                <a:cubicBezTo>
                  <a:pt x="1994" y="28708"/>
                  <a:pt x="2004" y="28698"/>
                  <a:pt x="2014" y="28689"/>
                </a:cubicBezTo>
                <a:cubicBezTo>
                  <a:pt x="2057" y="28647"/>
                  <a:pt x="2100" y="28601"/>
                  <a:pt x="2143" y="28550"/>
                </a:cubicBezTo>
                <a:cubicBezTo>
                  <a:pt x="2149" y="28543"/>
                  <a:pt x="2153" y="28539"/>
                  <a:pt x="2158" y="28533"/>
                </a:cubicBezTo>
                <a:cubicBezTo>
                  <a:pt x="2204" y="28477"/>
                  <a:pt x="2251" y="28416"/>
                  <a:pt x="2298" y="28350"/>
                </a:cubicBezTo>
                <a:cubicBezTo>
                  <a:pt x="2309" y="28335"/>
                  <a:pt x="2319" y="28320"/>
                  <a:pt x="2330" y="28305"/>
                </a:cubicBezTo>
                <a:cubicBezTo>
                  <a:pt x="2377" y="28237"/>
                  <a:pt x="2423" y="28163"/>
                  <a:pt x="2470" y="28084"/>
                </a:cubicBezTo>
                <a:cubicBezTo>
                  <a:pt x="2477" y="28072"/>
                  <a:pt x="2484" y="28060"/>
                  <a:pt x="2490" y="28048"/>
                </a:cubicBezTo>
                <a:cubicBezTo>
                  <a:pt x="2534" y="27973"/>
                  <a:pt x="2577" y="27892"/>
                  <a:pt x="2620" y="27807"/>
                </a:cubicBezTo>
                <a:cubicBezTo>
                  <a:pt x="2628" y="27790"/>
                  <a:pt x="2636" y="27774"/>
                  <a:pt x="2645" y="27757"/>
                </a:cubicBezTo>
                <a:cubicBezTo>
                  <a:pt x="2691" y="27662"/>
                  <a:pt x="2737" y="27561"/>
                  <a:pt x="2782" y="27453"/>
                </a:cubicBezTo>
                <a:cubicBezTo>
                  <a:pt x="2792" y="27430"/>
                  <a:pt x="2802" y="27406"/>
                  <a:pt x="2811" y="27382"/>
                </a:cubicBezTo>
                <a:cubicBezTo>
                  <a:pt x="2858" y="27268"/>
                  <a:pt x="2905" y="27148"/>
                  <a:pt x="2951" y="27019"/>
                </a:cubicBezTo>
                <a:cubicBezTo>
                  <a:pt x="3375" y="25825"/>
                  <a:pt x="4168" y="24491"/>
                  <a:pt x="4950" y="23341"/>
                </a:cubicBezTo>
                <a:cubicBezTo>
                  <a:pt x="5625" y="26927"/>
                  <a:pt x="6916" y="29785"/>
                  <a:pt x="6916" y="29785"/>
                </a:cubicBezTo>
                <a:cubicBezTo>
                  <a:pt x="7100" y="36424"/>
                  <a:pt x="3965" y="41588"/>
                  <a:pt x="3965" y="41588"/>
                </a:cubicBezTo>
                <a:cubicBezTo>
                  <a:pt x="4866" y="45707"/>
                  <a:pt x="4509" y="51890"/>
                  <a:pt x="4212" y="55251"/>
                </a:cubicBezTo>
                <a:cubicBezTo>
                  <a:pt x="4176" y="55660"/>
                  <a:pt x="4140" y="56028"/>
                  <a:pt x="4108" y="56345"/>
                </a:cubicBezTo>
                <a:cubicBezTo>
                  <a:pt x="4095" y="56478"/>
                  <a:pt x="4110" y="56605"/>
                  <a:pt x="4139" y="56727"/>
                </a:cubicBezTo>
                <a:cubicBezTo>
                  <a:pt x="4252" y="57213"/>
                  <a:pt x="4665" y="57583"/>
                  <a:pt x="5183" y="57624"/>
                </a:cubicBezTo>
                <a:cubicBezTo>
                  <a:pt x="5214" y="57626"/>
                  <a:pt x="5243" y="57633"/>
                  <a:pt x="5274" y="57633"/>
                </a:cubicBezTo>
                <a:lnTo>
                  <a:pt x="6577" y="57633"/>
                </a:lnTo>
                <a:cubicBezTo>
                  <a:pt x="7258" y="57633"/>
                  <a:pt x="7796" y="57055"/>
                  <a:pt x="7746" y="56376"/>
                </a:cubicBezTo>
                <a:lnTo>
                  <a:pt x="7664" y="55251"/>
                </a:lnTo>
                <a:lnTo>
                  <a:pt x="6874" y="44465"/>
                </a:lnTo>
                <a:cubicBezTo>
                  <a:pt x="6790" y="43320"/>
                  <a:pt x="7320" y="42231"/>
                  <a:pt x="8240" y="41545"/>
                </a:cubicBezTo>
                <a:cubicBezTo>
                  <a:pt x="13393" y="37711"/>
                  <a:pt x="14477" y="30893"/>
                  <a:pt x="14477" y="30892"/>
                </a:cubicBezTo>
                <a:lnTo>
                  <a:pt x="14477" y="30892"/>
                </a:lnTo>
                <a:cubicBezTo>
                  <a:pt x="14109" y="37716"/>
                  <a:pt x="10420" y="41958"/>
                  <a:pt x="10420" y="41958"/>
                </a:cubicBezTo>
                <a:cubicBezTo>
                  <a:pt x="12826" y="47534"/>
                  <a:pt x="13042" y="52469"/>
                  <a:pt x="12897" y="55251"/>
                </a:cubicBezTo>
                <a:lnTo>
                  <a:pt x="12896" y="55251"/>
                </a:lnTo>
                <a:cubicBezTo>
                  <a:pt x="12875" y="55664"/>
                  <a:pt x="12845" y="56031"/>
                  <a:pt x="12813" y="56345"/>
                </a:cubicBezTo>
                <a:cubicBezTo>
                  <a:pt x="12805" y="56431"/>
                  <a:pt x="12806" y="56517"/>
                  <a:pt x="12815" y="56599"/>
                </a:cubicBezTo>
                <a:cubicBezTo>
                  <a:pt x="12850" y="56902"/>
                  <a:pt x="13005" y="57168"/>
                  <a:pt x="13229" y="57355"/>
                </a:cubicBezTo>
                <a:cubicBezTo>
                  <a:pt x="13249" y="57373"/>
                  <a:pt x="13266" y="57393"/>
                  <a:pt x="13287" y="57408"/>
                </a:cubicBezTo>
                <a:cubicBezTo>
                  <a:pt x="13306" y="57422"/>
                  <a:pt x="13328" y="57430"/>
                  <a:pt x="13347" y="57443"/>
                </a:cubicBezTo>
                <a:cubicBezTo>
                  <a:pt x="13529" y="57560"/>
                  <a:pt x="13743" y="57633"/>
                  <a:pt x="13979" y="57633"/>
                </a:cubicBezTo>
                <a:lnTo>
                  <a:pt x="15225" y="57633"/>
                </a:lnTo>
                <a:cubicBezTo>
                  <a:pt x="15914" y="57633"/>
                  <a:pt x="16454" y="57043"/>
                  <a:pt x="16393" y="56358"/>
                </a:cubicBezTo>
                <a:lnTo>
                  <a:pt x="16294" y="55251"/>
                </a:lnTo>
                <a:lnTo>
                  <a:pt x="15376" y="44884"/>
                </a:lnTo>
                <a:cubicBezTo>
                  <a:pt x="15285" y="43847"/>
                  <a:pt x="15545" y="42815"/>
                  <a:pt x="16108" y="41939"/>
                </a:cubicBezTo>
                <a:cubicBezTo>
                  <a:pt x="16127" y="41908"/>
                  <a:pt x="16146" y="41877"/>
                  <a:pt x="16166" y="41847"/>
                </a:cubicBezTo>
                <a:cubicBezTo>
                  <a:pt x="16191" y="41807"/>
                  <a:pt x="16216" y="41766"/>
                  <a:pt x="16241" y="41725"/>
                </a:cubicBezTo>
                <a:cubicBezTo>
                  <a:pt x="16281" y="41659"/>
                  <a:pt x="16322" y="41592"/>
                  <a:pt x="16361" y="41524"/>
                </a:cubicBezTo>
                <a:cubicBezTo>
                  <a:pt x="16386" y="41484"/>
                  <a:pt x="16410" y="41445"/>
                  <a:pt x="16433" y="41403"/>
                </a:cubicBezTo>
                <a:cubicBezTo>
                  <a:pt x="16479" y="41324"/>
                  <a:pt x="16525" y="41243"/>
                  <a:pt x="16571" y="41160"/>
                </a:cubicBezTo>
                <a:cubicBezTo>
                  <a:pt x="16589" y="41128"/>
                  <a:pt x="16606" y="41097"/>
                  <a:pt x="16624" y="41064"/>
                </a:cubicBezTo>
                <a:cubicBezTo>
                  <a:pt x="16688" y="40949"/>
                  <a:pt x="16752" y="40831"/>
                  <a:pt x="16815" y="40710"/>
                </a:cubicBezTo>
                <a:cubicBezTo>
                  <a:pt x="16829" y="40683"/>
                  <a:pt x="16844" y="40655"/>
                  <a:pt x="16857" y="40628"/>
                </a:cubicBezTo>
                <a:cubicBezTo>
                  <a:pt x="16908" y="40533"/>
                  <a:pt x="16957" y="40436"/>
                  <a:pt x="17006" y="40338"/>
                </a:cubicBezTo>
                <a:cubicBezTo>
                  <a:pt x="17029" y="40293"/>
                  <a:pt x="17052" y="40246"/>
                  <a:pt x="17075" y="40201"/>
                </a:cubicBezTo>
                <a:cubicBezTo>
                  <a:pt x="17116" y="40118"/>
                  <a:pt x="17157" y="40037"/>
                  <a:pt x="17198" y="39953"/>
                </a:cubicBezTo>
                <a:cubicBezTo>
                  <a:pt x="17222" y="39902"/>
                  <a:pt x="17247" y="39850"/>
                  <a:pt x="17271" y="39799"/>
                </a:cubicBezTo>
                <a:cubicBezTo>
                  <a:pt x="17309" y="39718"/>
                  <a:pt x="17348" y="39638"/>
                  <a:pt x="17387" y="39556"/>
                </a:cubicBezTo>
                <a:cubicBezTo>
                  <a:pt x="17411" y="39504"/>
                  <a:pt x="17436" y="39451"/>
                  <a:pt x="17461" y="39398"/>
                </a:cubicBezTo>
                <a:cubicBezTo>
                  <a:pt x="17500" y="39314"/>
                  <a:pt x="17539" y="39230"/>
                  <a:pt x="17577" y="39145"/>
                </a:cubicBezTo>
                <a:cubicBezTo>
                  <a:pt x="17600" y="39095"/>
                  <a:pt x="17623" y="39045"/>
                  <a:pt x="17645" y="38994"/>
                </a:cubicBezTo>
                <a:cubicBezTo>
                  <a:pt x="17689" y="38898"/>
                  <a:pt x="17732" y="38801"/>
                  <a:pt x="17775" y="38703"/>
                </a:cubicBezTo>
                <a:cubicBezTo>
                  <a:pt x="17793" y="38665"/>
                  <a:pt x="17810" y="38627"/>
                  <a:pt x="17827" y="38588"/>
                </a:cubicBezTo>
                <a:cubicBezTo>
                  <a:pt x="17887" y="38452"/>
                  <a:pt x="17946" y="38316"/>
                  <a:pt x="18004" y="38180"/>
                </a:cubicBezTo>
                <a:cubicBezTo>
                  <a:pt x="18016" y="38154"/>
                  <a:pt x="18026" y="38128"/>
                  <a:pt x="18038" y="38102"/>
                </a:cubicBezTo>
                <a:cubicBezTo>
                  <a:pt x="18085" y="37991"/>
                  <a:pt x="18132" y="37879"/>
                  <a:pt x="18179" y="37768"/>
                </a:cubicBezTo>
                <a:cubicBezTo>
                  <a:pt x="18199" y="37721"/>
                  <a:pt x="18219" y="37674"/>
                  <a:pt x="18239" y="37626"/>
                </a:cubicBezTo>
                <a:cubicBezTo>
                  <a:pt x="18275" y="37538"/>
                  <a:pt x="18312" y="37449"/>
                  <a:pt x="18349" y="37361"/>
                </a:cubicBezTo>
                <a:cubicBezTo>
                  <a:pt x="18370" y="37308"/>
                  <a:pt x="18391" y="37254"/>
                  <a:pt x="18413" y="37201"/>
                </a:cubicBezTo>
                <a:cubicBezTo>
                  <a:pt x="18448" y="37117"/>
                  <a:pt x="18481" y="37035"/>
                  <a:pt x="18515" y="36952"/>
                </a:cubicBezTo>
                <a:cubicBezTo>
                  <a:pt x="18536" y="36901"/>
                  <a:pt x="18556" y="36849"/>
                  <a:pt x="18577" y="36798"/>
                </a:cubicBezTo>
                <a:cubicBezTo>
                  <a:pt x="18611" y="36712"/>
                  <a:pt x="18645" y="36629"/>
                  <a:pt x="18678" y="36544"/>
                </a:cubicBezTo>
                <a:cubicBezTo>
                  <a:pt x="18696" y="36497"/>
                  <a:pt x="18715" y="36450"/>
                  <a:pt x="18734" y="36403"/>
                </a:cubicBezTo>
                <a:cubicBezTo>
                  <a:pt x="18769" y="36313"/>
                  <a:pt x="18804" y="36225"/>
                  <a:pt x="18837" y="36137"/>
                </a:cubicBezTo>
                <a:cubicBezTo>
                  <a:pt x="18853" y="36096"/>
                  <a:pt x="18870" y="36056"/>
                  <a:pt x="18884" y="36016"/>
                </a:cubicBezTo>
                <a:cubicBezTo>
                  <a:pt x="18933" y="35891"/>
                  <a:pt x="18981" y="35767"/>
                  <a:pt x="19027" y="35647"/>
                </a:cubicBezTo>
                <a:cubicBezTo>
                  <a:pt x="19031" y="35636"/>
                  <a:pt x="19035" y="35625"/>
                  <a:pt x="19038" y="35615"/>
                </a:cubicBezTo>
                <a:cubicBezTo>
                  <a:pt x="19081" y="35504"/>
                  <a:pt x="19122" y="35396"/>
                  <a:pt x="19162" y="35289"/>
                </a:cubicBezTo>
                <a:cubicBezTo>
                  <a:pt x="19176" y="35249"/>
                  <a:pt x="19191" y="35212"/>
                  <a:pt x="19205" y="35173"/>
                </a:cubicBezTo>
                <a:cubicBezTo>
                  <a:pt x="19234" y="35097"/>
                  <a:pt x="19262" y="35022"/>
                  <a:pt x="19289" y="34949"/>
                </a:cubicBezTo>
                <a:cubicBezTo>
                  <a:pt x="19305" y="34905"/>
                  <a:pt x="19321" y="34863"/>
                  <a:pt x="19336" y="34820"/>
                </a:cubicBezTo>
                <a:cubicBezTo>
                  <a:pt x="19361" y="34753"/>
                  <a:pt x="19385" y="34686"/>
                  <a:pt x="19410" y="34622"/>
                </a:cubicBezTo>
                <a:cubicBezTo>
                  <a:pt x="19424" y="34582"/>
                  <a:pt x="19439" y="34542"/>
                  <a:pt x="19452" y="34503"/>
                </a:cubicBezTo>
                <a:cubicBezTo>
                  <a:pt x="19475" y="34440"/>
                  <a:pt x="19497" y="34379"/>
                  <a:pt x="19519" y="34319"/>
                </a:cubicBezTo>
                <a:cubicBezTo>
                  <a:pt x="19533" y="34280"/>
                  <a:pt x="19547" y="34243"/>
                  <a:pt x="19560" y="34206"/>
                </a:cubicBezTo>
                <a:cubicBezTo>
                  <a:pt x="19583" y="34142"/>
                  <a:pt x="19605" y="34081"/>
                  <a:pt x="19627" y="34020"/>
                </a:cubicBezTo>
                <a:cubicBezTo>
                  <a:pt x="19637" y="33994"/>
                  <a:pt x="19646" y="33967"/>
                  <a:pt x="19655" y="33941"/>
                </a:cubicBezTo>
                <a:cubicBezTo>
                  <a:pt x="19716" y="33770"/>
                  <a:pt x="19771" y="33616"/>
                  <a:pt x="19817" y="33483"/>
                </a:cubicBezTo>
                <a:cubicBezTo>
                  <a:pt x="19823" y="33464"/>
                  <a:pt x="19829" y="33449"/>
                  <a:pt x="19834" y="33431"/>
                </a:cubicBezTo>
                <a:cubicBezTo>
                  <a:pt x="19851" y="33386"/>
                  <a:pt x="19866" y="33342"/>
                  <a:pt x="19879" y="33301"/>
                </a:cubicBezTo>
                <a:cubicBezTo>
                  <a:pt x="19888" y="33279"/>
                  <a:pt x="19894" y="33259"/>
                  <a:pt x="19901" y="33239"/>
                </a:cubicBezTo>
                <a:cubicBezTo>
                  <a:pt x="19912" y="33209"/>
                  <a:pt x="19921" y="33181"/>
                  <a:pt x="19931" y="33156"/>
                </a:cubicBezTo>
                <a:cubicBezTo>
                  <a:pt x="19937" y="33135"/>
                  <a:pt x="19944" y="33116"/>
                  <a:pt x="19950" y="33097"/>
                </a:cubicBezTo>
                <a:cubicBezTo>
                  <a:pt x="19957" y="33076"/>
                  <a:pt x="19963" y="33059"/>
                  <a:pt x="19969" y="33042"/>
                </a:cubicBezTo>
                <a:cubicBezTo>
                  <a:pt x="19975" y="33026"/>
                  <a:pt x="19980" y="33011"/>
                  <a:pt x="19984" y="32999"/>
                </a:cubicBezTo>
                <a:cubicBezTo>
                  <a:pt x="19989" y="32982"/>
                  <a:pt x="19993" y="32970"/>
                  <a:pt x="19997" y="32959"/>
                </a:cubicBezTo>
                <a:cubicBezTo>
                  <a:pt x="19999" y="32953"/>
                  <a:pt x="20002" y="32946"/>
                  <a:pt x="20003" y="32941"/>
                </a:cubicBezTo>
                <a:cubicBezTo>
                  <a:pt x="20007" y="32929"/>
                  <a:pt x="20010" y="32920"/>
                  <a:pt x="20010" y="32920"/>
                </a:cubicBezTo>
                <a:cubicBezTo>
                  <a:pt x="25912" y="35133"/>
                  <a:pt x="36423" y="36240"/>
                  <a:pt x="36423" y="36240"/>
                </a:cubicBezTo>
                <a:cubicBezTo>
                  <a:pt x="37516" y="39394"/>
                  <a:pt x="37537" y="50562"/>
                  <a:pt x="37492" y="55385"/>
                </a:cubicBezTo>
                <a:cubicBezTo>
                  <a:pt x="37491" y="55507"/>
                  <a:pt x="37490" y="55626"/>
                  <a:pt x="37489" y="55740"/>
                </a:cubicBezTo>
                <a:cubicBezTo>
                  <a:pt x="37488" y="55803"/>
                  <a:pt x="37488" y="55867"/>
                  <a:pt x="37486" y="55928"/>
                </a:cubicBezTo>
                <a:cubicBezTo>
                  <a:pt x="37485" y="55993"/>
                  <a:pt x="37484" y="56054"/>
                  <a:pt x="37484" y="56116"/>
                </a:cubicBezTo>
                <a:cubicBezTo>
                  <a:pt x="37483" y="56174"/>
                  <a:pt x="37482" y="56230"/>
                  <a:pt x="37482" y="56284"/>
                </a:cubicBezTo>
                <a:cubicBezTo>
                  <a:pt x="37481" y="56331"/>
                  <a:pt x="37481" y="56378"/>
                  <a:pt x="37480" y="56422"/>
                </a:cubicBezTo>
                <a:cubicBezTo>
                  <a:pt x="37480" y="56429"/>
                  <a:pt x="37482" y="56436"/>
                  <a:pt x="37482" y="56444"/>
                </a:cubicBezTo>
                <a:cubicBezTo>
                  <a:pt x="37482" y="56519"/>
                  <a:pt x="37488" y="56593"/>
                  <a:pt x="37502" y="56665"/>
                </a:cubicBezTo>
                <a:cubicBezTo>
                  <a:pt x="37544" y="56882"/>
                  <a:pt x="37648" y="57076"/>
                  <a:pt x="37789" y="57234"/>
                </a:cubicBezTo>
                <a:cubicBezTo>
                  <a:pt x="37802" y="57247"/>
                  <a:pt x="37812" y="57264"/>
                  <a:pt x="37825" y="57277"/>
                </a:cubicBezTo>
                <a:cubicBezTo>
                  <a:pt x="37846" y="57299"/>
                  <a:pt x="37872" y="57315"/>
                  <a:pt x="37895" y="57335"/>
                </a:cubicBezTo>
                <a:cubicBezTo>
                  <a:pt x="37930" y="57366"/>
                  <a:pt x="37965" y="57399"/>
                  <a:pt x="38003" y="57426"/>
                </a:cubicBezTo>
                <a:cubicBezTo>
                  <a:pt x="38009" y="57429"/>
                  <a:pt x="38015" y="57432"/>
                  <a:pt x="38021" y="57435"/>
                </a:cubicBezTo>
                <a:cubicBezTo>
                  <a:pt x="38145" y="57517"/>
                  <a:pt x="38284" y="57578"/>
                  <a:pt x="38434" y="57608"/>
                </a:cubicBezTo>
                <a:cubicBezTo>
                  <a:pt x="38486" y="57620"/>
                  <a:pt x="38541" y="57621"/>
                  <a:pt x="38595" y="57625"/>
                </a:cubicBezTo>
                <a:cubicBezTo>
                  <a:pt x="38623" y="57627"/>
                  <a:pt x="38649" y="57633"/>
                  <a:pt x="38678" y="57633"/>
                </a:cubicBezTo>
                <a:lnTo>
                  <a:pt x="39235" y="57633"/>
                </a:lnTo>
                <a:cubicBezTo>
                  <a:pt x="39944" y="57633"/>
                  <a:pt x="40504" y="57020"/>
                  <a:pt x="40426" y="56315"/>
                </a:cubicBezTo>
                <a:cubicBezTo>
                  <a:pt x="40388" y="55978"/>
                  <a:pt x="40362" y="55621"/>
                  <a:pt x="40345" y="55251"/>
                </a:cubicBezTo>
                <a:cubicBezTo>
                  <a:pt x="40151" y="50816"/>
                  <a:pt x="41403" y="44355"/>
                  <a:pt x="41403" y="44355"/>
                </a:cubicBezTo>
                <a:lnTo>
                  <a:pt x="41975" y="56492"/>
                </a:lnTo>
                <a:cubicBezTo>
                  <a:pt x="42005" y="57131"/>
                  <a:pt x="42532" y="57633"/>
                  <a:pt x="43171" y="57633"/>
                </a:cubicBezTo>
                <a:lnTo>
                  <a:pt x="43888" y="57633"/>
                </a:lnTo>
                <a:cubicBezTo>
                  <a:pt x="44244" y="57633"/>
                  <a:pt x="44556" y="57479"/>
                  <a:pt x="44772" y="57241"/>
                </a:cubicBezTo>
                <a:cubicBezTo>
                  <a:pt x="45018" y="56972"/>
                  <a:pt x="45144" y="56596"/>
                  <a:pt x="45063" y="56205"/>
                </a:cubicBezTo>
                <a:cubicBezTo>
                  <a:pt x="45035" y="56064"/>
                  <a:pt x="45007" y="55916"/>
                  <a:pt x="44981" y="55763"/>
                </a:cubicBezTo>
                <a:cubicBezTo>
                  <a:pt x="44978" y="55752"/>
                  <a:pt x="44976" y="55740"/>
                  <a:pt x="44975" y="55729"/>
                </a:cubicBezTo>
                <a:cubicBezTo>
                  <a:pt x="44948" y="55575"/>
                  <a:pt x="44923" y="55416"/>
                  <a:pt x="44900" y="55251"/>
                </a:cubicBezTo>
                <a:lnTo>
                  <a:pt x="44899" y="55251"/>
                </a:lnTo>
                <a:cubicBezTo>
                  <a:pt x="43974" y="48839"/>
                  <a:pt x="44906" y="34581"/>
                  <a:pt x="44906" y="34581"/>
                </a:cubicBezTo>
                <a:cubicBezTo>
                  <a:pt x="51177" y="32552"/>
                  <a:pt x="59292" y="22224"/>
                  <a:pt x="59292" y="22224"/>
                </a:cubicBezTo>
                <a:lnTo>
                  <a:pt x="63164" y="22408"/>
                </a:lnTo>
                <a:cubicBezTo>
                  <a:pt x="63833" y="22440"/>
                  <a:pt x="64540" y="22462"/>
                  <a:pt x="65255" y="22462"/>
                </a:cubicBezTo>
                <a:cubicBezTo>
                  <a:pt x="68645" y="22462"/>
                  <a:pt x="72215" y="21985"/>
                  <a:pt x="72735" y="19907"/>
                </a:cubicBezTo>
                <a:cubicBezTo>
                  <a:pt x="72737" y="19906"/>
                  <a:pt x="72738" y="19906"/>
                  <a:pt x="72740" y="19905"/>
                </a:cubicBezTo>
                <a:cubicBezTo>
                  <a:pt x="72748" y="19900"/>
                  <a:pt x="72752" y="19898"/>
                  <a:pt x="72752" y="19898"/>
                </a:cubicBezTo>
                <a:cubicBezTo>
                  <a:pt x="72752" y="19898"/>
                  <a:pt x="73462" y="19025"/>
                  <a:pt x="72551" y="18530"/>
                </a:cubicBezTo>
                <a:cubicBezTo>
                  <a:pt x="72487" y="18494"/>
                  <a:pt x="72424" y="18471"/>
                  <a:pt x="72362" y="18452"/>
                </a:cubicBezTo>
                <a:cubicBezTo>
                  <a:pt x="72341" y="18447"/>
                  <a:pt x="72321" y="18444"/>
                  <a:pt x="72301" y="18440"/>
                </a:cubicBezTo>
                <a:cubicBezTo>
                  <a:pt x="72258" y="18431"/>
                  <a:pt x="72216" y="18424"/>
                  <a:pt x="72174" y="18422"/>
                </a:cubicBezTo>
                <a:cubicBezTo>
                  <a:pt x="72152" y="18421"/>
                  <a:pt x="72130" y="18421"/>
                  <a:pt x="72107" y="18421"/>
                </a:cubicBezTo>
                <a:cubicBezTo>
                  <a:pt x="72069" y="18422"/>
                  <a:pt x="72030" y="18425"/>
                  <a:pt x="71991" y="18431"/>
                </a:cubicBezTo>
                <a:cubicBezTo>
                  <a:pt x="71970" y="18434"/>
                  <a:pt x="71949" y="18438"/>
                  <a:pt x="71927" y="18442"/>
                </a:cubicBezTo>
                <a:cubicBezTo>
                  <a:pt x="71888" y="18451"/>
                  <a:pt x="71848" y="18463"/>
                  <a:pt x="71808" y="18477"/>
                </a:cubicBezTo>
                <a:cubicBezTo>
                  <a:pt x="71791" y="18482"/>
                  <a:pt x="71775" y="18488"/>
                  <a:pt x="71758" y="18494"/>
                </a:cubicBezTo>
                <a:cubicBezTo>
                  <a:pt x="71704" y="18516"/>
                  <a:pt x="71650" y="18542"/>
                  <a:pt x="71598" y="18571"/>
                </a:cubicBezTo>
                <a:cubicBezTo>
                  <a:pt x="71594" y="18574"/>
                  <a:pt x="71589" y="18577"/>
                  <a:pt x="71584" y="18580"/>
                </a:cubicBezTo>
                <a:cubicBezTo>
                  <a:pt x="71537" y="18607"/>
                  <a:pt x="71492" y="18637"/>
                  <a:pt x="71448" y="18669"/>
                </a:cubicBezTo>
                <a:cubicBezTo>
                  <a:pt x="71431" y="18680"/>
                  <a:pt x="71417" y="18693"/>
                  <a:pt x="71401" y="18704"/>
                </a:cubicBezTo>
                <a:cubicBezTo>
                  <a:pt x="71370" y="18728"/>
                  <a:pt x="71338" y="18754"/>
                  <a:pt x="71309" y="18779"/>
                </a:cubicBezTo>
                <a:cubicBezTo>
                  <a:pt x="71293" y="18793"/>
                  <a:pt x="71278" y="18807"/>
                  <a:pt x="71262" y="18820"/>
                </a:cubicBezTo>
                <a:cubicBezTo>
                  <a:pt x="71235" y="18846"/>
                  <a:pt x="71208" y="18871"/>
                  <a:pt x="71182" y="18896"/>
                </a:cubicBezTo>
                <a:cubicBezTo>
                  <a:pt x="71175" y="18904"/>
                  <a:pt x="71166" y="18912"/>
                  <a:pt x="71158" y="18919"/>
                </a:cubicBezTo>
                <a:cubicBezTo>
                  <a:pt x="71156" y="18921"/>
                  <a:pt x="71155" y="18924"/>
                  <a:pt x="71153" y="18926"/>
                </a:cubicBezTo>
                <a:cubicBezTo>
                  <a:pt x="71115" y="18964"/>
                  <a:pt x="71080" y="19001"/>
                  <a:pt x="71049" y="19038"/>
                </a:cubicBezTo>
                <a:cubicBezTo>
                  <a:pt x="70328" y="18611"/>
                  <a:pt x="69634" y="18102"/>
                  <a:pt x="69026" y="17605"/>
                </a:cubicBezTo>
                <a:cubicBezTo>
                  <a:pt x="67841" y="16635"/>
                  <a:pt x="66976" y="15348"/>
                  <a:pt x="66395" y="13931"/>
                </a:cubicBezTo>
                <a:cubicBezTo>
                  <a:pt x="64948" y="10401"/>
                  <a:pt x="61135" y="9130"/>
                  <a:pt x="61135" y="9130"/>
                </a:cubicBezTo>
                <a:cubicBezTo>
                  <a:pt x="60398" y="462"/>
                  <a:pt x="56572" y="1"/>
                  <a:pt x="56572"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64" name="Google Shape;964;p75"/>
          <p:cNvSpPr/>
          <p:nvPr/>
        </p:nvSpPr>
        <p:spPr>
          <a:xfrm>
            <a:off x="7951730" y="4531115"/>
            <a:ext cx="3465797" cy="2119195"/>
          </a:xfrm>
          <a:custGeom>
            <a:rect b="b" l="l" r="r" t="t"/>
            <a:pathLst>
              <a:path extrusionOk="0" h="50820" w="83106">
                <a:moveTo>
                  <a:pt x="8641" y="1"/>
                </a:moveTo>
                <a:lnTo>
                  <a:pt x="8641" y="1"/>
                </a:lnTo>
                <a:cubicBezTo>
                  <a:pt x="8392" y="1255"/>
                  <a:pt x="9699" y="6086"/>
                  <a:pt x="9699" y="6086"/>
                </a:cubicBezTo>
                <a:cubicBezTo>
                  <a:pt x="9699" y="6086"/>
                  <a:pt x="10071" y="6646"/>
                  <a:pt x="8019" y="7766"/>
                </a:cubicBezTo>
                <a:cubicBezTo>
                  <a:pt x="6993" y="8326"/>
                  <a:pt x="6511" y="9228"/>
                  <a:pt x="6286" y="9989"/>
                </a:cubicBezTo>
                <a:cubicBezTo>
                  <a:pt x="5963" y="11077"/>
                  <a:pt x="5389" y="12072"/>
                  <a:pt x="4555" y="12840"/>
                </a:cubicBezTo>
                <a:cubicBezTo>
                  <a:pt x="3811" y="13525"/>
                  <a:pt x="2909" y="14320"/>
                  <a:pt x="2111" y="14919"/>
                </a:cubicBezTo>
                <a:cubicBezTo>
                  <a:pt x="0" y="15774"/>
                  <a:pt x="2606" y="17310"/>
                  <a:pt x="2606" y="17310"/>
                </a:cubicBezTo>
                <a:cubicBezTo>
                  <a:pt x="2820" y="17451"/>
                  <a:pt x="2981" y="17530"/>
                  <a:pt x="2981" y="17530"/>
                </a:cubicBezTo>
                <a:cubicBezTo>
                  <a:pt x="3044" y="17555"/>
                  <a:pt x="3109" y="17578"/>
                  <a:pt x="3175" y="17598"/>
                </a:cubicBezTo>
                <a:cubicBezTo>
                  <a:pt x="3784" y="17829"/>
                  <a:pt x="4530" y="17911"/>
                  <a:pt x="5285" y="17911"/>
                </a:cubicBezTo>
                <a:cubicBezTo>
                  <a:pt x="7155" y="17911"/>
                  <a:pt x="9076" y="17407"/>
                  <a:pt x="9076" y="17407"/>
                </a:cubicBezTo>
                <a:cubicBezTo>
                  <a:pt x="9136" y="17400"/>
                  <a:pt x="9194" y="17397"/>
                  <a:pt x="9252" y="17397"/>
                </a:cubicBezTo>
                <a:cubicBezTo>
                  <a:pt x="11773" y="17397"/>
                  <a:pt x="12249" y="23937"/>
                  <a:pt x="12249" y="23937"/>
                </a:cubicBezTo>
                <a:cubicBezTo>
                  <a:pt x="14613" y="31464"/>
                  <a:pt x="18593" y="32148"/>
                  <a:pt x="18593" y="32148"/>
                </a:cubicBezTo>
                <a:cubicBezTo>
                  <a:pt x="19777" y="33213"/>
                  <a:pt x="22681" y="36366"/>
                  <a:pt x="22947" y="41104"/>
                </a:cubicBezTo>
                <a:cubicBezTo>
                  <a:pt x="23313" y="47637"/>
                  <a:pt x="22242" y="47697"/>
                  <a:pt x="22202" y="47697"/>
                </a:cubicBezTo>
                <a:cubicBezTo>
                  <a:pt x="22201" y="47697"/>
                  <a:pt x="22201" y="47697"/>
                  <a:pt x="22201" y="47697"/>
                </a:cubicBezTo>
                <a:cubicBezTo>
                  <a:pt x="22088" y="47704"/>
                  <a:pt x="21981" y="47716"/>
                  <a:pt x="21879" y="47729"/>
                </a:cubicBezTo>
                <a:cubicBezTo>
                  <a:pt x="21849" y="47732"/>
                  <a:pt x="21821" y="47736"/>
                  <a:pt x="21793" y="47740"/>
                </a:cubicBezTo>
                <a:cubicBezTo>
                  <a:pt x="21715" y="47751"/>
                  <a:pt x="21641" y="47763"/>
                  <a:pt x="21570" y="47777"/>
                </a:cubicBezTo>
                <a:cubicBezTo>
                  <a:pt x="21547" y="47782"/>
                  <a:pt x="21524" y="47785"/>
                  <a:pt x="21502" y="47790"/>
                </a:cubicBezTo>
                <a:cubicBezTo>
                  <a:pt x="21413" y="47809"/>
                  <a:pt x="21328" y="47830"/>
                  <a:pt x="21250" y="47852"/>
                </a:cubicBezTo>
                <a:cubicBezTo>
                  <a:pt x="21233" y="47857"/>
                  <a:pt x="21218" y="47862"/>
                  <a:pt x="21203" y="47868"/>
                </a:cubicBezTo>
                <a:cubicBezTo>
                  <a:pt x="21140" y="47887"/>
                  <a:pt x="21079" y="47907"/>
                  <a:pt x="21020" y="47929"/>
                </a:cubicBezTo>
                <a:cubicBezTo>
                  <a:pt x="21000" y="47938"/>
                  <a:pt x="20979" y="47945"/>
                  <a:pt x="20959" y="47954"/>
                </a:cubicBezTo>
                <a:cubicBezTo>
                  <a:pt x="20901" y="47978"/>
                  <a:pt x="20846" y="48003"/>
                  <a:pt x="20794" y="48029"/>
                </a:cubicBezTo>
                <a:cubicBezTo>
                  <a:pt x="20784" y="48033"/>
                  <a:pt x="20774" y="48038"/>
                  <a:pt x="20763" y="48043"/>
                </a:cubicBezTo>
                <a:cubicBezTo>
                  <a:pt x="20703" y="48074"/>
                  <a:pt x="20648" y="48107"/>
                  <a:pt x="20597" y="48141"/>
                </a:cubicBezTo>
                <a:cubicBezTo>
                  <a:pt x="20582" y="48150"/>
                  <a:pt x="20568" y="48160"/>
                  <a:pt x="20555" y="48169"/>
                </a:cubicBezTo>
                <a:cubicBezTo>
                  <a:pt x="20516" y="48196"/>
                  <a:pt x="20480" y="48223"/>
                  <a:pt x="20445" y="48251"/>
                </a:cubicBezTo>
                <a:cubicBezTo>
                  <a:pt x="20432" y="48261"/>
                  <a:pt x="20420" y="48272"/>
                  <a:pt x="20407" y="48282"/>
                </a:cubicBezTo>
                <a:cubicBezTo>
                  <a:pt x="20364" y="48319"/>
                  <a:pt x="20325" y="48356"/>
                  <a:pt x="20288" y="48395"/>
                </a:cubicBezTo>
                <a:cubicBezTo>
                  <a:pt x="20285" y="48398"/>
                  <a:pt x="20282" y="48402"/>
                  <a:pt x="20279" y="48407"/>
                </a:cubicBezTo>
                <a:cubicBezTo>
                  <a:pt x="20246" y="48442"/>
                  <a:pt x="20216" y="48478"/>
                  <a:pt x="20189" y="48514"/>
                </a:cubicBezTo>
                <a:cubicBezTo>
                  <a:pt x="20179" y="48527"/>
                  <a:pt x="20171" y="48538"/>
                  <a:pt x="20162" y="48550"/>
                </a:cubicBezTo>
                <a:cubicBezTo>
                  <a:pt x="20139" y="48582"/>
                  <a:pt x="20119" y="48615"/>
                  <a:pt x="20100" y="48647"/>
                </a:cubicBezTo>
                <a:cubicBezTo>
                  <a:pt x="20094" y="48656"/>
                  <a:pt x="20088" y="48665"/>
                  <a:pt x="20083" y="48674"/>
                </a:cubicBezTo>
                <a:cubicBezTo>
                  <a:pt x="20060" y="48715"/>
                  <a:pt x="20039" y="48757"/>
                  <a:pt x="20021" y="48798"/>
                </a:cubicBezTo>
                <a:cubicBezTo>
                  <a:pt x="20017" y="48807"/>
                  <a:pt x="20014" y="48816"/>
                  <a:pt x="20010" y="48825"/>
                </a:cubicBezTo>
                <a:cubicBezTo>
                  <a:pt x="19996" y="48859"/>
                  <a:pt x="19984" y="48892"/>
                  <a:pt x="19972" y="48927"/>
                </a:cubicBezTo>
                <a:cubicBezTo>
                  <a:pt x="19969" y="48937"/>
                  <a:pt x="19965" y="48949"/>
                  <a:pt x="19962" y="48960"/>
                </a:cubicBezTo>
                <a:cubicBezTo>
                  <a:pt x="19950" y="48999"/>
                  <a:pt x="19939" y="49038"/>
                  <a:pt x="19930" y="49076"/>
                </a:cubicBezTo>
                <a:cubicBezTo>
                  <a:pt x="19930" y="49078"/>
                  <a:pt x="19929" y="49080"/>
                  <a:pt x="19929" y="49083"/>
                </a:cubicBezTo>
                <a:cubicBezTo>
                  <a:pt x="19920" y="49123"/>
                  <a:pt x="19913" y="49164"/>
                  <a:pt x="19908" y="49205"/>
                </a:cubicBezTo>
                <a:cubicBezTo>
                  <a:pt x="19907" y="49213"/>
                  <a:pt x="19906" y="49223"/>
                  <a:pt x="19905" y="49231"/>
                </a:cubicBezTo>
                <a:cubicBezTo>
                  <a:pt x="19901" y="49265"/>
                  <a:pt x="19898" y="49297"/>
                  <a:pt x="19896" y="49328"/>
                </a:cubicBezTo>
                <a:cubicBezTo>
                  <a:pt x="19896" y="49336"/>
                  <a:pt x="19895" y="49343"/>
                  <a:pt x="19895" y="49349"/>
                </a:cubicBezTo>
                <a:cubicBezTo>
                  <a:pt x="19878" y="49685"/>
                  <a:pt x="19962" y="49936"/>
                  <a:pt x="19962" y="49936"/>
                </a:cubicBezTo>
                <a:cubicBezTo>
                  <a:pt x="20347" y="50041"/>
                  <a:pt x="20767" y="50123"/>
                  <a:pt x="21203" y="50172"/>
                </a:cubicBezTo>
                <a:cubicBezTo>
                  <a:pt x="21522" y="50211"/>
                  <a:pt x="21843" y="50232"/>
                  <a:pt x="22158" y="50232"/>
                </a:cubicBezTo>
                <a:cubicBezTo>
                  <a:pt x="24127" y="50232"/>
                  <a:pt x="25888" y="49388"/>
                  <a:pt x="25932" y="46702"/>
                </a:cubicBezTo>
                <a:cubicBezTo>
                  <a:pt x="25995" y="42971"/>
                  <a:pt x="26865" y="34884"/>
                  <a:pt x="26865" y="34884"/>
                </a:cubicBezTo>
                <a:cubicBezTo>
                  <a:pt x="26865" y="34884"/>
                  <a:pt x="29664" y="41353"/>
                  <a:pt x="29851" y="45023"/>
                </a:cubicBezTo>
                <a:cubicBezTo>
                  <a:pt x="30011" y="48160"/>
                  <a:pt x="29125" y="48388"/>
                  <a:pt x="28864" y="48388"/>
                </a:cubicBezTo>
                <a:cubicBezTo>
                  <a:pt x="28820" y="48388"/>
                  <a:pt x="28794" y="48381"/>
                  <a:pt x="28794" y="48381"/>
                </a:cubicBezTo>
                <a:cubicBezTo>
                  <a:pt x="28141" y="48553"/>
                  <a:pt x="27774" y="48857"/>
                  <a:pt x="27581" y="49129"/>
                </a:cubicBezTo>
                <a:cubicBezTo>
                  <a:pt x="26949" y="50017"/>
                  <a:pt x="27730" y="50440"/>
                  <a:pt x="28760" y="50641"/>
                </a:cubicBezTo>
                <a:cubicBezTo>
                  <a:pt x="29452" y="50802"/>
                  <a:pt x="30353" y="50815"/>
                  <a:pt x="30970" y="50819"/>
                </a:cubicBezTo>
                <a:cubicBezTo>
                  <a:pt x="30984" y="50820"/>
                  <a:pt x="30997" y="50820"/>
                  <a:pt x="31010" y="50820"/>
                </a:cubicBezTo>
                <a:cubicBezTo>
                  <a:pt x="32534" y="50820"/>
                  <a:pt x="33025" y="50086"/>
                  <a:pt x="33210" y="45770"/>
                </a:cubicBezTo>
                <a:cubicBezTo>
                  <a:pt x="33364" y="42160"/>
                  <a:pt x="32494" y="36118"/>
                  <a:pt x="32191" y="34156"/>
                </a:cubicBezTo>
                <a:cubicBezTo>
                  <a:pt x="32191" y="34156"/>
                  <a:pt x="32191" y="34155"/>
                  <a:pt x="32191" y="34154"/>
                </a:cubicBezTo>
                <a:cubicBezTo>
                  <a:pt x="32129" y="33751"/>
                  <a:pt x="32090" y="33516"/>
                  <a:pt x="32090" y="33516"/>
                </a:cubicBezTo>
                <a:lnTo>
                  <a:pt x="32090" y="33516"/>
                </a:lnTo>
                <a:cubicBezTo>
                  <a:pt x="32225" y="33536"/>
                  <a:pt x="32358" y="33552"/>
                  <a:pt x="32492" y="33567"/>
                </a:cubicBezTo>
                <a:cubicBezTo>
                  <a:pt x="32891" y="33610"/>
                  <a:pt x="33288" y="33632"/>
                  <a:pt x="33678" y="33636"/>
                </a:cubicBezTo>
                <a:cubicBezTo>
                  <a:pt x="33721" y="33637"/>
                  <a:pt x="33763" y="33637"/>
                  <a:pt x="33805" y="33637"/>
                </a:cubicBezTo>
                <a:cubicBezTo>
                  <a:pt x="36091" y="33637"/>
                  <a:pt x="38132" y="33030"/>
                  <a:pt x="39309" y="32591"/>
                </a:cubicBezTo>
                <a:cubicBezTo>
                  <a:pt x="39375" y="32566"/>
                  <a:pt x="39439" y="32542"/>
                  <a:pt x="39500" y="32518"/>
                </a:cubicBezTo>
                <a:cubicBezTo>
                  <a:pt x="39622" y="32470"/>
                  <a:pt x="39732" y="32425"/>
                  <a:pt x="39830" y="32386"/>
                </a:cubicBezTo>
                <a:cubicBezTo>
                  <a:pt x="40172" y="32243"/>
                  <a:pt x="40362" y="32148"/>
                  <a:pt x="40362" y="32148"/>
                </a:cubicBezTo>
                <a:cubicBezTo>
                  <a:pt x="40436" y="33510"/>
                  <a:pt x="40835" y="34627"/>
                  <a:pt x="41415" y="35565"/>
                </a:cubicBezTo>
                <a:cubicBezTo>
                  <a:pt x="41415" y="35566"/>
                  <a:pt x="41415" y="35566"/>
                  <a:pt x="41415" y="35566"/>
                </a:cubicBezTo>
                <a:cubicBezTo>
                  <a:pt x="42908" y="37982"/>
                  <a:pt x="45606" y="39185"/>
                  <a:pt x="47085" y="40173"/>
                </a:cubicBezTo>
                <a:cubicBezTo>
                  <a:pt x="47095" y="40178"/>
                  <a:pt x="47103" y="40184"/>
                  <a:pt x="47112" y="40189"/>
                </a:cubicBezTo>
                <a:cubicBezTo>
                  <a:pt x="47175" y="40232"/>
                  <a:pt x="47236" y="40275"/>
                  <a:pt x="47295" y="40317"/>
                </a:cubicBezTo>
                <a:cubicBezTo>
                  <a:pt x="47305" y="40323"/>
                  <a:pt x="47315" y="40331"/>
                  <a:pt x="47324" y="40338"/>
                </a:cubicBezTo>
                <a:cubicBezTo>
                  <a:pt x="47389" y="40385"/>
                  <a:pt x="47452" y="40431"/>
                  <a:pt x="47510" y="40478"/>
                </a:cubicBezTo>
                <a:cubicBezTo>
                  <a:pt x="47514" y="40481"/>
                  <a:pt x="47519" y="40486"/>
                  <a:pt x="47523" y="40489"/>
                </a:cubicBezTo>
                <a:cubicBezTo>
                  <a:pt x="47573" y="40530"/>
                  <a:pt x="47620" y="40570"/>
                  <a:pt x="47665" y="40610"/>
                </a:cubicBezTo>
                <a:cubicBezTo>
                  <a:pt x="47680" y="40623"/>
                  <a:pt x="47693" y="40636"/>
                  <a:pt x="47708" y="40649"/>
                </a:cubicBezTo>
                <a:cubicBezTo>
                  <a:pt x="47742" y="40681"/>
                  <a:pt x="47775" y="40714"/>
                  <a:pt x="47805" y="40746"/>
                </a:cubicBezTo>
                <a:cubicBezTo>
                  <a:pt x="47818" y="40760"/>
                  <a:pt x="47831" y="40772"/>
                  <a:pt x="47843" y="40786"/>
                </a:cubicBezTo>
                <a:cubicBezTo>
                  <a:pt x="47883" y="40830"/>
                  <a:pt x="47919" y="40874"/>
                  <a:pt x="47951" y="40918"/>
                </a:cubicBezTo>
                <a:cubicBezTo>
                  <a:pt x="49058" y="42456"/>
                  <a:pt x="48340" y="48073"/>
                  <a:pt x="46398" y="48073"/>
                </a:cubicBezTo>
                <a:cubicBezTo>
                  <a:pt x="46377" y="48073"/>
                  <a:pt x="46355" y="48072"/>
                  <a:pt x="46334" y="48071"/>
                </a:cubicBezTo>
                <a:cubicBezTo>
                  <a:pt x="46240" y="48065"/>
                  <a:pt x="46148" y="48062"/>
                  <a:pt x="46056" y="48062"/>
                </a:cubicBezTo>
                <a:cubicBezTo>
                  <a:pt x="44207" y="48062"/>
                  <a:pt x="42854" y="49220"/>
                  <a:pt x="42914" y="49813"/>
                </a:cubicBezTo>
                <a:cubicBezTo>
                  <a:pt x="42957" y="50246"/>
                  <a:pt x="44207" y="50820"/>
                  <a:pt x="45782" y="50820"/>
                </a:cubicBezTo>
                <a:cubicBezTo>
                  <a:pt x="46468" y="50820"/>
                  <a:pt x="47215" y="50711"/>
                  <a:pt x="47951" y="50434"/>
                </a:cubicBezTo>
                <a:cubicBezTo>
                  <a:pt x="49876" y="49711"/>
                  <a:pt x="52192" y="44655"/>
                  <a:pt x="53065" y="42597"/>
                </a:cubicBezTo>
                <a:lnTo>
                  <a:pt x="53065" y="42597"/>
                </a:lnTo>
                <a:cubicBezTo>
                  <a:pt x="54404" y="45207"/>
                  <a:pt x="53052" y="48009"/>
                  <a:pt x="53052" y="48009"/>
                </a:cubicBezTo>
                <a:cubicBezTo>
                  <a:pt x="50314" y="48009"/>
                  <a:pt x="50563" y="49377"/>
                  <a:pt x="50688" y="50061"/>
                </a:cubicBezTo>
                <a:cubicBezTo>
                  <a:pt x="50752" y="50411"/>
                  <a:pt x="51795" y="50601"/>
                  <a:pt x="52898" y="50601"/>
                </a:cubicBezTo>
                <a:cubicBezTo>
                  <a:pt x="53947" y="50601"/>
                  <a:pt x="55051" y="50429"/>
                  <a:pt x="55415" y="50061"/>
                </a:cubicBezTo>
                <a:cubicBezTo>
                  <a:pt x="56800" y="48661"/>
                  <a:pt x="57406" y="41851"/>
                  <a:pt x="57157" y="41104"/>
                </a:cubicBezTo>
                <a:cubicBezTo>
                  <a:pt x="56908" y="40358"/>
                  <a:pt x="54793" y="39114"/>
                  <a:pt x="53301" y="36688"/>
                </a:cubicBezTo>
                <a:cubicBezTo>
                  <a:pt x="52712" y="35732"/>
                  <a:pt x="52443" y="34523"/>
                  <a:pt x="52332" y="33411"/>
                </a:cubicBezTo>
                <a:cubicBezTo>
                  <a:pt x="55180" y="28385"/>
                  <a:pt x="55415" y="26052"/>
                  <a:pt x="55415" y="26052"/>
                </a:cubicBezTo>
                <a:cubicBezTo>
                  <a:pt x="55505" y="26106"/>
                  <a:pt x="55566" y="26250"/>
                  <a:pt x="55611" y="26469"/>
                </a:cubicBezTo>
                <a:cubicBezTo>
                  <a:pt x="55698" y="26889"/>
                  <a:pt x="55731" y="27602"/>
                  <a:pt x="55817" y="28536"/>
                </a:cubicBezTo>
                <a:cubicBezTo>
                  <a:pt x="55825" y="28613"/>
                  <a:pt x="55832" y="28690"/>
                  <a:pt x="55840" y="28769"/>
                </a:cubicBezTo>
                <a:cubicBezTo>
                  <a:pt x="55849" y="28855"/>
                  <a:pt x="55858" y="28942"/>
                  <a:pt x="55867" y="29032"/>
                </a:cubicBezTo>
                <a:cubicBezTo>
                  <a:pt x="55880" y="29156"/>
                  <a:pt x="55895" y="29282"/>
                  <a:pt x="55910" y="29412"/>
                </a:cubicBezTo>
                <a:cubicBezTo>
                  <a:pt x="55918" y="29474"/>
                  <a:pt x="55926" y="29535"/>
                  <a:pt x="55933" y="29598"/>
                </a:cubicBezTo>
                <a:cubicBezTo>
                  <a:pt x="55954" y="29758"/>
                  <a:pt x="55976" y="29922"/>
                  <a:pt x="56001" y="30090"/>
                </a:cubicBezTo>
                <a:cubicBezTo>
                  <a:pt x="56010" y="30145"/>
                  <a:pt x="56018" y="30201"/>
                  <a:pt x="56027" y="30257"/>
                </a:cubicBezTo>
                <a:cubicBezTo>
                  <a:pt x="56054" y="30434"/>
                  <a:pt x="56083" y="30614"/>
                  <a:pt x="56117" y="30800"/>
                </a:cubicBezTo>
                <a:cubicBezTo>
                  <a:pt x="56123" y="30837"/>
                  <a:pt x="56130" y="30874"/>
                  <a:pt x="56136" y="30910"/>
                </a:cubicBezTo>
                <a:cubicBezTo>
                  <a:pt x="56169" y="31090"/>
                  <a:pt x="56205" y="31273"/>
                  <a:pt x="56244" y="31461"/>
                </a:cubicBezTo>
                <a:cubicBezTo>
                  <a:pt x="56255" y="31510"/>
                  <a:pt x="56264" y="31558"/>
                  <a:pt x="56275" y="31608"/>
                </a:cubicBezTo>
                <a:cubicBezTo>
                  <a:pt x="56318" y="31813"/>
                  <a:pt x="56367" y="32023"/>
                  <a:pt x="56419" y="32236"/>
                </a:cubicBezTo>
                <a:cubicBezTo>
                  <a:pt x="56431" y="32288"/>
                  <a:pt x="56445" y="32341"/>
                  <a:pt x="56459" y="32394"/>
                </a:cubicBezTo>
                <a:cubicBezTo>
                  <a:pt x="56514" y="32615"/>
                  <a:pt x="56574" y="32839"/>
                  <a:pt x="56639" y="33068"/>
                </a:cubicBezTo>
                <a:cubicBezTo>
                  <a:pt x="56650" y="33106"/>
                  <a:pt x="56662" y="33143"/>
                  <a:pt x="56672" y="33181"/>
                </a:cubicBezTo>
                <a:cubicBezTo>
                  <a:pt x="56737" y="33404"/>
                  <a:pt x="56807" y="33629"/>
                  <a:pt x="56881" y="33859"/>
                </a:cubicBezTo>
                <a:cubicBezTo>
                  <a:pt x="56892" y="33890"/>
                  <a:pt x="56901" y="33921"/>
                  <a:pt x="56912" y="33952"/>
                </a:cubicBezTo>
                <a:cubicBezTo>
                  <a:pt x="56992" y="34196"/>
                  <a:pt x="57080" y="34443"/>
                  <a:pt x="57173" y="34694"/>
                </a:cubicBezTo>
                <a:cubicBezTo>
                  <a:pt x="57192" y="34744"/>
                  <a:pt x="57211" y="34794"/>
                  <a:pt x="57231" y="34846"/>
                </a:cubicBezTo>
                <a:cubicBezTo>
                  <a:pt x="57326" y="35096"/>
                  <a:pt x="57427" y="35349"/>
                  <a:pt x="57535" y="35606"/>
                </a:cubicBezTo>
                <a:cubicBezTo>
                  <a:pt x="57554" y="35651"/>
                  <a:pt x="57574" y="35696"/>
                  <a:pt x="57594" y="35742"/>
                </a:cubicBezTo>
                <a:cubicBezTo>
                  <a:pt x="57710" y="36013"/>
                  <a:pt x="57833" y="36287"/>
                  <a:pt x="57965" y="36564"/>
                </a:cubicBezTo>
                <a:cubicBezTo>
                  <a:pt x="58820" y="38352"/>
                  <a:pt x="60307" y="39958"/>
                  <a:pt x="62079" y="41308"/>
                </a:cubicBezTo>
                <a:cubicBezTo>
                  <a:pt x="62433" y="41578"/>
                  <a:pt x="62799" y="41838"/>
                  <a:pt x="63173" y="42087"/>
                </a:cubicBezTo>
                <a:cubicBezTo>
                  <a:pt x="63921" y="42585"/>
                  <a:pt x="64704" y="43039"/>
                  <a:pt x="65499" y="43445"/>
                </a:cubicBezTo>
                <a:cubicBezTo>
                  <a:pt x="68352" y="44902"/>
                  <a:pt x="71359" y="45739"/>
                  <a:pt x="73497" y="45739"/>
                </a:cubicBezTo>
                <a:cubicBezTo>
                  <a:pt x="73620" y="45739"/>
                  <a:pt x="73740" y="45737"/>
                  <a:pt x="73857" y="45731"/>
                </a:cubicBezTo>
                <a:cubicBezTo>
                  <a:pt x="73974" y="45726"/>
                  <a:pt x="74089" y="45718"/>
                  <a:pt x="74200" y="45707"/>
                </a:cubicBezTo>
                <a:cubicBezTo>
                  <a:pt x="74448" y="45682"/>
                  <a:pt x="74695" y="45670"/>
                  <a:pt x="74939" y="45670"/>
                </a:cubicBezTo>
                <a:cubicBezTo>
                  <a:pt x="77202" y="45670"/>
                  <a:pt x="79268" y="46688"/>
                  <a:pt x="80628" y="47566"/>
                </a:cubicBezTo>
                <a:cubicBezTo>
                  <a:pt x="80945" y="47771"/>
                  <a:pt x="81224" y="47968"/>
                  <a:pt x="81458" y="48143"/>
                </a:cubicBezTo>
                <a:cubicBezTo>
                  <a:pt x="81576" y="48231"/>
                  <a:pt x="81681" y="48312"/>
                  <a:pt x="81775" y="48387"/>
                </a:cubicBezTo>
                <a:cubicBezTo>
                  <a:pt x="82104" y="48647"/>
                  <a:pt x="82285" y="48817"/>
                  <a:pt x="82285" y="48817"/>
                </a:cubicBezTo>
                <a:cubicBezTo>
                  <a:pt x="82353" y="48601"/>
                  <a:pt x="82416" y="48388"/>
                  <a:pt x="82474" y="48176"/>
                </a:cubicBezTo>
                <a:cubicBezTo>
                  <a:pt x="82493" y="48110"/>
                  <a:pt x="82510" y="48045"/>
                  <a:pt x="82528" y="47978"/>
                </a:cubicBezTo>
                <a:cubicBezTo>
                  <a:pt x="82566" y="47833"/>
                  <a:pt x="82604" y="47690"/>
                  <a:pt x="82639" y="47549"/>
                </a:cubicBezTo>
                <a:cubicBezTo>
                  <a:pt x="82657" y="47474"/>
                  <a:pt x="82674" y="47400"/>
                  <a:pt x="82691" y="47327"/>
                </a:cubicBezTo>
                <a:cubicBezTo>
                  <a:pt x="82723" y="47191"/>
                  <a:pt x="82753" y="47056"/>
                  <a:pt x="82780" y="46922"/>
                </a:cubicBezTo>
                <a:cubicBezTo>
                  <a:pt x="82795" y="46853"/>
                  <a:pt x="82809" y="46784"/>
                  <a:pt x="82823" y="46716"/>
                </a:cubicBezTo>
                <a:cubicBezTo>
                  <a:pt x="82852" y="46562"/>
                  <a:pt x="82879" y="46410"/>
                  <a:pt x="82904" y="46258"/>
                </a:cubicBezTo>
                <a:cubicBezTo>
                  <a:pt x="82912" y="46216"/>
                  <a:pt x="82920" y="46172"/>
                  <a:pt x="82927" y="46129"/>
                </a:cubicBezTo>
                <a:cubicBezTo>
                  <a:pt x="82958" y="45936"/>
                  <a:pt x="82984" y="45748"/>
                  <a:pt x="83006" y="45562"/>
                </a:cubicBezTo>
                <a:cubicBezTo>
                  <a:pt x="83012" y="45511"/>
                  <a:pt x="83016" y="45462"/>
                  <a:pt x="83022" y="45412"/>
                </a:cubicBezTo>
                <a:cubicBezTo>
                  <a:pt x="83037" y="45275"/>
                  <a:pt x="83051" y="45140"/>
                  <a:pt x="83061" y="45005"/>
                </a:cubicBezTo>
                <a:cubicBezTo>
                  <a:pt x="83067" y="44940"/>
                  <a:pt x="83071" y="44876"/>
                  <a:pt x="83075" y="44812"/>
                </a:cubicBezTo>
                <a:cubicBezTo>
                  <a:pt x="83083" y="44693"/>
                  <a:pt x="83090" y="44576"/>
                  <a:pt x="83094" y="44460"/>
                </a:cubicBezTo>
                <a:cubicBezTo>
                  <a:pt x="83097" y="44395"/>
                  <a:pt x="83099" y="44330"/>
                  <a:pt x="83101" y="44265"/>
                </a:cubicBezTo>
                <a:cubicBezTo>
                  <a:pt x="83104" y="44145"/>
                  <a:pt x="83104" y="44027"/>
                  <a:pt x="83104" y="43908"/>
                </a:cubicBezTo>
                <a:cubicBezTo>
                  <a:pt x="83104" y="43854"/>
                  <a:pt x="83105" y="43798"/>
                  <a:pt x="83104" y="43745"/>
                </a:cubicBezTo>
                <a:cubicBezTo>
                  <a:pt x="83101" y="43578"/>
                  <a:pt x="83096" y="43411"/>
                  <a:pt x="83086" y="43249"/>
                </a:cubicBezTo>
                <a:cubicBezTo>
                  <a:pt x="83084" y="43222"/>
                  <a:pt x="83081" y="43196"/>
                  <a:pt x="83080" y="43168"/>
                </a:cubicBezTo>
                <a:cubicBezTo>
                  <a:pt x="83071" y="43031"/>
                  <a:pt x="83059" y="42896"/>
                  <a:pt x="83046" y="42765"/>
                </a:cubicBezTo>
                <a:cubicBezTo>
                  <a:pt x="83040" y="42706"/>
                  <a:pt x="83033" y="42649"/>
                  <a:pt x="83026" y="42593"/>
                </a:cubicBezTo>
                <a:cubicBezTo>
                  <a:pt x="83014" y="42491"/>
                  <a:pt x="83001" y="42390"/>
                  <a:pt x="82986" y="42291"/>
                </a:cubicBezTo>
                <a:cubicBezTo>
                  <a:pt x="82977" y="42230"/>
                  <a:pt x="82967" y="42169"/>
                  <a:pt x="82958" y="42110"/>
                </a:cubicBezTo>
                <a:cubicBezTo>
                  <a:pt x="82941" y="42013"/>
                  <a:pt x="82924" y="41918"/>
                  <a:pt x="82905" y="41823"/>
                </a:cubicBezTo>
                <a:cubicBezTo>
                  <a:pt x="82894" y="41766"/>
                  <a:pt x="82884" y="41710"/>
                  <a:pt x="82871" y="41653"/>
                </a:cubicBezTo>
                <a:cubicBezTo>
                  <a:pt x="82848" y="41545"/>
                  <a:pt x="82822" y="41437"/>
                  <a:pt x="82796" y="41330"/>
                </a:cubicBezTo>
                <a:cubicBezTo>
                  <a:pt x="82786" y="41292"/>
                  <a:pt x="82778" y="41254"/>
                  <a:pt x="82768" y="41217"/>
                </a:cubicBezTo>
                <a:cubicBezTo>
                  <a:pt x="82732" y="41079"/>
                  <a:pt x="82692" y="40943"/>
                  <a:pt x="82650" y="40809"/>
                </a:cubicBezTo>
                <a:cubicBezTo>
                  <a:pt x="82634" y="40758"/>
                  <a:pt x="82617" y="40708"/>
                  <a:pt x="82600" y="40658"/>
                </a:cubicBezTo>
                <a:cubicBezTo>
                  <a:pt x="82572" y="40572"/>
                  <a:pt x="82542" y="40487"/>
                  <a:pt x="82512" y="40402"/>
                </a:cubicBezTo>
                <a:cubicBezTo>
                  <a:pt x="82491" y="40345"/>
                  <a:pt x="82470" y="40290"/>
                  <a:pt x="82448" y="40234"/>
                </a:cubicBezTo>
                <a:cubicBezTo>
                  <a:pt x="82419" y="40157"/>
                  <a:pt x="82388" y="40082"/>
                  <a:pt x="82356" y="40006"/>
                </a:cubicBezTo>
                <a:cubicBezTo>
                  <a:pt x="82333" y="39951"/>
                  <a:pt x="82310" y="39895"/>
                  <a:pt x="82285" y="39841"/>
                </a:cubicBezTo>
                <a:cubicBezTo>
                  <a:pt x="82252" y="39765"/>
                  <a:pt x="82216" y="39689"/>
                  <a:pt x="82180" y="39615"/>
                </a:cubicBezTo>
                <a:cubicBezTo>
                  <a:pt x="82157" y="39565"/>
                  <a:pt x="82134" y="39515"/>
                  <a:pt x="82109" y="39466"/>
                </a:cubicBezTo>
                <a:cubicBezTo>
                  <a:pt x="82052" y="39351"/>
                  <a:pt x="81992" y="39237"/>
                  <a:pt x="81930" y="39126"/>
                </a:cubicBezTo>
                <a:cubicBezTo>
                  <a:pt x="81904" y="39080"/>
                  <a:pt x="81877" y="39035"/>
                  <a:pt x="81851" y="38990"/>
                </a:cubicBezTo>
                <a:cubicBezTo>
                  <a:pt x="81810" y="38920"/>
                  <a:pt x="81770" y="38851"/>
                  <a:pt x="81727" y="38783"/>
                </a:cubicBezTo>
                <a:cubicBezTo>
                  <a:pt x="81695" y="38730"/>
                  <a:pt x="81660" y="38677"/>
                  <a:pt x="81627" y="38625"/>
                </a:cubicBezTo>
                <a:cubicBezTo>
                  <a:pt x="81589" y="38567"/>
                  <a:pt x="81550" y="38508"/>
                  <a:pt x="81511" y="38450"/>
                </a:cubicBezTo>
                <a:cubicBezTo>
                  <a:pt x="81475" y="38398"/>
                  <a:pt x="81438" y="38346"/>
                  <a:pt x="81402" y="38293"/>
                </a:cubicBezTo>
                <a:cubicBezTo>
                  <a:pt x="81362" y="38238"/>
                  <a:pt x="81321" y="38184"/>
                  <a:pt x="81280" y="38129"/>
                </a:cubicBezTo>
                <a:cubicBezTo>
                  <a:pt x="81243" y="38079"/>
                  <a:pt x="81206" y="38029"/>
                  <a:pt x="81167" y="37980"/>
                </a:cubicBezTo>
                <a:cubicBezTo>
                  <a:pt x="81122" y="37922"/>
                  <a:pt x="81075" y="37867"/>
                  <a:pt x="81029" y="37810"/>
                </a:cubicBezTo>
                <a:cubicBezTo>
                  <a:pt x="80964" y="37732"/>
                  <a:pt x="80899" y="37654"/>
                  <a:pt x="80833" y="37579"/>
                </a:cubicBezTo>
                <a:cubicBezTo>
                  <a:pt x="80785" y="37524"/>
                  <a:pt x="80736" y="37470"/>
                  <a:pt x="80688" y="37417"/>
                </a:cubicBezTo>
                <a:cubicBezTo>
                  <a:pt x="80642" y="37367"/>
                  <a:pt x="80596" y="37320"/>
                  <a:pt x="80549" y="37272"/>
                </a:cubicBezTo>
                <a:cubicBezTo>
                  <a:pt x="80507" y="37228"/>
                  <a:pt x="80465" y="37185"/>
                  <a:pt x="80424" y="37142"/>
                </a:cubicBezTo>
                <a:cubicBezTo>
                  <a:pt x="80375" y="37094"/>
                  <a:pt x="80326" y="37047"/>
                  <a:pt x="80277" y="37000"/>
                </a:cubicBezTo>
                <a:cubicBezTo>
                  <a:pt x="80235" y="36960"/>
                  <a:pt x="80192" y="36921"/>
                  <a:pt x="80149" y="36881"/>
                </a:cubicBezTo>
                <a:cubicBezTo>
                  <a:pt x="80099" y="36835"/>
                  <a:pt x="80049" y="36789"/>
                  <a:pt x="79998" y="36744"/>
                </a:cubicBezTo>
                <a:cubicBezTo>
                  <a:pt x="79955" y="36706"/>
                  <a:pt x="79912" y="36670"/>
                  <a:pt x="79868" y="36633"/>
                </a:cubicBezTo>
                <a:cubicBezTo>
                  <a:pt x="79816" y="36588"/>
                  <a:pt x="79763" y="36543"/>
                  <a:pt x="79711" y="36499"/>
                </a:cubicBezTo>
                <a:lnTo>
                  <a:pt x="79710" y="36499"/>
                </a:lnTo>
                <a:cubicBezTo>
                  <a:pt x="79079" y="35984"/>
                  <a:pt x="78394" y="35551"/>
                  <a:pt x="77682" y="35195"/>
                </a:cubicBezTo>
                <a:cubicBezTo>
                  <a:pt x="73826" y="33268"/>
                  <a:pt x="70654" y="32148"/>
                  <a:pt x="63813" y="25673"/>
                </a:cubicBezTo>
                <a:cubicBezTo>
                  <a:pt x="60106" y="22167"/>
                  <a:pt x="56784" y="19634"/>
                  <a:pt x="53865" y="17879"/>
                </a:cubicBezTo>
                <a:lnTo>
                  <a:pt x="53865" y="17879"/>
                </a:lnTo>
                <a:cubicBezTo>
                  <a:pt x="54012" y="17888"/>
                  <a:pt x="54157" y="17891"/>
                  <a:pt x="54298" y="17891"/>
                </a:cubicBezTo>
                <a:cubicBezTo>
                  <a:pt x="55271" y="17891"/>
                  <a:pt x="56046" y="17709"/>
                  <a:pt x="56046" y="17709"/>
                </a:cubicBezTo>
                <a:lnTo>
                  <a:pt x="53000" y="17160"/>
                </a:lnTo>
                <a:lnTo>
                  <a:pt x="53812" y="16674"/>
                </a:lnTo>
                <a:lnTo>
                  <a:pt x="51687" y="16674"/>
                </a:lnTo>
                <a:cubicBezTo>
                  <a:pt x="50092" y="15870"/>
                  <a:pt x="48637" y="15317"/>
                  <a:pt x="47329" y="14980"/>
                </a:cubicBezTo>
                <a:cubicBezTo>
                  <a:pt x="45614" y="14539"/>
                  <a:pt x="43455" y="14434"/>
                  <a:pt x="41131" y="14434"/>
                </a:cubicBezTo>
                <a:cubicBezTo>
                  <a:pt x="39017" y="14434"/>
                  <a:pt x="36767" y="14521"/>
                  <a:pt x="34594" y="14521"/>
                </a:cubicBezTo>
                <a:cubicBezTo>
                  <a:pt x="33437" y="14521"/>
                  <a:pt x="32301" y="14496"/>
                  <a:pt x="31219" y="14421"/>
                </a:cubicBezTo>
                <a:cubicBezTo>
                  <a:pt x="25870" y="14048"/>
                  <a:pt x="23569" y="13488"/>
                  <a:pt x="21206" y="10814"/>
                </a:cubicBezTo>
                <a:cubicBezTo>
                  <a:pt x="18842" y="8139"/>
                  <a:pt x="15918" y="6708"/>
                  <a:pt x="15918" y="6708"/>
                </a:cubicBezTo>
                <a:cubicBezTo>
                  <a:pt x="15740" y="6211"/>
                  <a:pt x="15554" y="5763"/>
                  <a:pt x="15366" y="5359"/>
                </a:cubicBezTo>
                <a:cubicBezTo>
                  <a:pt x="15132" y="4856"/>
                  <a:pt x="14893" y="4422"/>
                  <a:pt x="14660" y="4050"/>
                </a:cubicBezTo>
                <a:cubicBezTo>
                  <a:pt x="14472" y="3752"/>
                  <a:pt x="14289" y="3494"/>
                  <a:pt x="14113" y="3269"/>
                </a:cubicBezTo>
                <a:cubicBezTo>
                  <a:pt x="13938" y="3045"/>
                  <a:pt x="13770" y="2855"/>
                  <a:pt x="13615" y="2695"/>
                </a:cubicBezTo>
                <a:cubicBezTo>
                  <a:pt x="13459" y="2536"/>
                  <a:pt x="13316" y="2406"/>
                  <a:pt x="13190" y="2302"/>
                </a:cubicBezTo>
                <a:cubicBezTo>
                  <a:pt x="13064" y="2197"/>
                  <a:pt x="12954" y="2119"/>
                  <a:pt x="12866" y="2060"/>
                </a:cubicBezTo>
                <a:cubicBezTo>
                  <a:pt x="12711" y="1957"/>
                  <a:pt x="12622" y="1919"/>
                  <a:pt x="12622" y="1919"/>
                </a:cubicBezTo>
                <a:cubicBezTo>
                  <a:pt x="12186" y="2106"/>
                  <a:pt x="11751" y="2728"/>
                  <a:pt x="11751" y="2728"/>
                </a:cubicBezTo>
                <a:cubicBezTo>
                  <a:pt x="11557" y="2440"/>
                  <a:pt x="11363" y="2181"/>
                  <a:pt x="11171" y="1950"/>
                </a:cubicBezTo>
                <a:cubicBezTo>
                  <a:pt x="10980" y="1718"/>
                  <a:pt x="10791" y="1513"/>
                  <a:pt x="10609" y="1331"/>
                </a:cubicBezTo>
                <a:cubicBezTo>
                  <a:pt x="10336" y="1058"/>
                  <a:pt x="10077" y="839"/>
                  <a:pt x="9840" y="663"/>
                </a:cubicBezTo>
                <a:cubicBezTo>
                  <a:pt x="9605" y="487"/>
                  <a:pt x="9393" y="355"/>
                  <a:pt x="9215" y="257"/>
                </a:cubicBezTo>
                <a:cubicBezTo>
                  <a:pt x="9156" y="225"/>
                  <a:pt x="9100" y="195"/>
                  <a:pt x="9049" y="170"/>
                </a:cubicBezTo>
                <a:cubicBezTo>
                  <a:pt x="8844" y="68"/>
                  <a:pt x="8706" y="21"/>
                  <a:pt x="8659" y="6"/>
                </a:cubicBezTo>
                <a:cubicBezTo>
                  <a:pt x="8647" y="3"/>
                  <a:pt x="8641" y="1"/>
                  <a:pt x="864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965" name="Google Shape;965;p75"/>
          <p:cNvGrpSpPr/>
          <p:nvPr/>
        </p:nvGrpSpPr>
        <p:grpSpPr>
          <a:xfrm>
            <a:off x="11123067" y="545633"/>
            <a:ext cx="1111000" cy="1230667"/>
            <a:chOff x="1797975" y="820925"/>
            <a:chExt cx="833250" cy="923000"/>
          </a:xfrm>
        </p:grpSpPr>
        <p:sp>
          <p:nvSpPr>
            <p:cNvPr id="966" name="Google Shape;966;p75"/>
            <p:cNvSpPr/>
            <p:nvPr/>
          </p:nvSpPr>
          <p:spPr>
            <a:xfrm>
              <a:off x="2189925" y="820925"/>
              <a:ext cx="441300" cy="923000"/>
            </a:xfrm>
            <a:custGeom>
              <a:rect b="b" l="l" r="r" t="t"/>
              <a:pathLst>
                <a:path extrusionOk="0" h="36920" w="17652">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67" name="Google Shape;967;p75"/>
            <p:cNvSpPr/>
            <p:nvPr/>
          </p:nvSpPr>
          <p:spPr>
            <a:xfrm>
              <a:off x="2208525" y="1007025"/>
              <a:ext cx="226025" cy="736900"/>
            </a:xfrm>
            <a:custGeom>
              <a:rect b="b" l="l" r="r" t="t"/>
              <a:pathLst>
                <a:path extrusionOk="0" h="29476" w="9041">
                  <a:moveTo>
                    <a:pt x="8845" y="0"/>
                  </a:moveTo>
                  <a:cubicBezTo>
                    <a:pt x="7633" y="2193"/>
                    <a:pt x="1" y="17101"/>
                    <a:pt x="9041" y="29476"/>
                  </a:cubicBezTo>
                  <a:cubicBezTo>
                    <a:pt x="1365" y="16462"/>
                    <a:pt x="8838" y="16"/>
                    <a:pt x="884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68" name="Google Shape;968;p75"/>
            <p:cNvSpPr/>
            <p:nvPr/>
          </p:nvSpPr>
          <p:spPr>
            <a:xfrm>
              <a:off x="1797975" y="984975"/>
              <a:ext cx="636300" cy="654900"/>
            </a:xfrm>
            <a:custGeom>
              <a:rect b="b" l="l" r="r" t="t"/>
              <a:pathLst>
                <a:path extrusionOk="0" h="26196" w="25452">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69" name="Google Shape;969;p75"/>
            <p:cNvSpPr/>
            <p:nvPr/>
          </p:nvSpPr>
          <p:spPr>
            <a:xfrm>
              <a:off x="1797975" y="984975"/>
              <a:ext cx="554050" cy="649950"/>
            </a:xfrm>
            <a:custGeom>
              <a:rect b="b" l="l" r="r" t="t"/>
              <a:pathLst>
                <a:path extrusionOk="0" h="25998" w="22162">
                  <a:moveTo>
                    <a:pt x="22162" y="0"/>
                  </a:moveTo>
                  <a:cubicBezTo>
                    <a:pt x="22158" y="2"/>
                    <a:pt x="1" y="7335"/>
                    <a:pt x="782" y="25998"/>
                  </a:cubicBezTo>
                  <a:cubicBezTo>
                    <a:pt x="2579" y="6556"/>
                    <a:pt x="22158" y="1"/>
                    <a:pt x="2216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970" name="Google Shape;970;p75"/>
          <p:cNvGrpSpPr/>
          <p:nvPr/>
        </p:nvGrpSpPr>
        <p:grpSpPr>
          <a:xfrm rot="10800000">
            <a:off x="6032433" y="5214284"/>
            <a:ext cx="1255667" cy="1724667"/>
            <a:chOff x="1064600" y="709975"/>
            <a:chExt cx="941750" cy="1293500"/>
          </a:xfrm>
        </p:grpSpPr>
        <p:sp>
          <p:nvSpPr>
            <p:cNvPr id="971" name="Google Shape;971;p75"/>
            <p:cNvSpPr/>
            <p:nvPr/>
          </p:nvSpPr>
          <p:spPr>
            <a:xfrm>
              <a:off x="1657950" y="922950"/>
              <a:ext cx="348400" cy="365050"/>
            </a:xfrm>
            <a:custGeom>
              <a:rect b="b" l="l" r="r" t="t"/>
              <a:pathLst>
                <a:path extrusionOk="0" h="14602" w="13936">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72" name="Google Shape;972;p75"/>
            <p:cNvSpPr/>
            <p:nvPr/>
          </p:nvSpPr>
          <p:spPr>
            <a:xfrm>
              <a:off x="1509500" y="1060725"/>
              <a:ext cx="393675" cy="303700"/>
            </a:xfrm>
            <a:custGeom>
              <a:rect b="b" l="l" r="r" t="t"/>
              <a:pathLst>
                <a:path extrusionOk="0" h="12148" w="15747">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73" name="Google Shape;973;p75"/>
            <p:cNvSpPr/>
            <p:nvPr/>
          </p:nvSpPr>
          <p:spPr>
            <a:xfrm>
              <a:off x="1460400" y="1207125"/>
              <a:ext cx="269125" cy="290400"/>
            </a:xfrm>
            <a:custGeom>
              <a:rect b="b" l="l" r="r" t="t"/>
              <a:pathLst>
                <a:path extrusionOk="0" h="11616" w="10765">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74" name="Google Shape;974;p75"/>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75" name="Google Shape;975;p75"/>
            <p:cNvSpPr/>
            <p:nvPr/>
          </p:nvSpPr>
          <p:spPr>
            <a:xfrm>
              <a:off x="1354825" y="1465525"/>
              <a:ext cx="161500" cy="208975"/>
            </a:xfrm>
            <a:custGeom>
              <a:rect b="b" l="l" r="r" t="t"/>
              <a:pathLst>
                <a:path extrusionOk="0" h="8359" w="646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76" name="Google Shape;976;p75"/>
            <p:cNvSpPr/>
            <p:nvPr/>
          </p:nvSpPr>
          <p:spPr>
            <a:xfrm>
              <a:off x="1304875" y="1608550"/>
              <a:ext cx="73250" cy="146050"/>
            </a:xfrm>
            <a:custGeom>
              <a:rect b="b" l="l" r="r" t="t"/>
              <a:pathLst>
                <a:path extrusionOk="0" h="5842" w="293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77" name="Google Shape;977;p75"/>
            <p:cNvSpPr/>
            <p:nvPr/>
          </p:nvSpPr>
          <p:spPr>
            <a:xfrm>
              <a:off x="1264400" y="1757575"/>
              <a:ext cx="66625" cy="173450"/>
            </a:xfrm>
            <a:custGeom>
              <a:rect b="b" l="l" r="r" t="t"/>
              <a:pathLst>
                <a:path extrusionOk="0" h="6938" w="2665">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78" name="Google Shape;978;p75"/>
            <p:cNvSpPr/>
            <p:nvPr/>
          </p:nvSpPr>
          <p:spPr>
            <a:xfrm>
              <a:off x="1172150" y="1812025"/>
              <a:ext cx="98575" cy="102450"/>
            </a:xfrm>
            <a:custGeom>
              <a:rect b="b" l="l" r="r" t="t"/>
              <a:pathLst>
                <a:path extrusionOk="0" h="4098" w="3943">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79" name="Google Shape;979;p75"/>
            <p:cNvSpPr/>
            <p:nvPr/>
          </p:nvSpPr>
          <p:spPr>
            <a:xfrm>
              <a:off x="1123050" y="1650425"/>
              <a:ext cx="177925" cy="71550"/>
            </a:xfrm>
            <a:custGeom>
              <a:rect b="b" l="l" r="r" t="t"/>
              <a:pathLst>
                <a:path extrusionOk="0" h="2862" w="7117">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80" name="Google Shape;980;p75"/>
            <p:cNvSpPr/>
            <p:nvPr/>
          </p:nvSpPr>
          <p:spPr>
            <a:xfrm>
              <a:off x="1166400" y="1495000"/>
              <a:ext cx="181700" cy="92775"/>
            </a:xfrm>
            <a:custGeom>
              <a:rect b="b" l="l" r="r" t="t"/>
              <a:pathLst>
                <a:path extrusionOk="0" h="3711" w="7268">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81" name="Google Shape;981;p75"/>
            <p:cNvSpPr/>
            <p:nvPr/>
          </p:nvSpPr>
          <p:spPr>
            <a:xfrm>
              <a:off x="1125600" y="1341550"/>
              <a:ext cx="268100" cy="127600"/>
            </a:xfrm>
            <a:custGeom>
              <a:rect b="b" l="l" r="r" t="t"/>
              <a:pathLst>
                <a:path extrusionOk="0" h="5104" w="10724">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82" name="Google Shape;982;p75"/>
            <p:cNvSpPr/>
            <p:nvPr/>
          </p:nvSpPr>
          <p:spPr>
            <a:xfrm>
              <a:off x="1064600" y="1185450"/>
              <a:ext cx="390775" cy="161725"/>
            </a:xfrm>
            <a:custGeom>
              <a:rect b="b" l="l" r="r" t="t"/>
              <a:pathLst>
                <a:path extrusionOk="0" h="6469" w="15631">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83" name="Google Shape;983;p75"/>
            <p:cNvSpPr/>
            <p:nvPr/>
          </p:nvSpPr>
          <p:spPr>
            <a:xfrm>
              <a:off x="1151800" y="1103600"/>
              <a:ext cx="361800" cy="107575"/>
            </a:xfrm>
            <a:custGeom>
              <a:rect b="b" l="l" r="r" t="t"/>
              <a:pathLst>
                <a:path extrusionOk="0" h="4303" w="14472">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84" name="Google Shape;984;p75"/>
            <p:cNvSpPr/>
            <p:nvPr/>
          </p:nvSpPr>
          <p:spPr>
            <a:xfrm>
              <a:off x="1193150" y="941875"/>
              <a:ext cx="427850" cy="159125"/>
            </a:xfrm>
            <a:custGeom>
              <a:rect b="b" l="l" r="r" t="t"/>
              <a:pathLst>
                <a:path extrusionOk="0" h="6365" w="17114">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85" name="Google Shape;985;p75"/>
            <p:cNvSpPr/>
            <p:nvPr/>
          </p:nvSpPr>
          <p:spPr>
            <a:xfrm>
              <a:off x="1657950" y="923925"/>
              <a:ext cx="348400" cy="364075"/>
            </a:xfrm>
            <a:custGeom>
              <a:rect b="b" l="l" r="r" t="t"/>
              <a:pathLst>
                <a:path extrusionOk="0" h="14563" w="13936">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86" name="Google Shape;986;p75"/>
            <p:cNvSpPr/>
            <p:nvPr/>
          </p:nvSpPr>
          <p:spPr>
            <a:xfrm>
              <a:off x="1517550" y="1065950"/>
              <a:ext cx="385625" cy="298475"/>
            </a:xfrm>
            <a:custGeom>
              <a:rect b="b" l="l" r="r" t="t"/>
              <a:pathLst>
                <a:path extrusionOk="0" h="11939" w="15425">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87" name="Google Shape;987;p75"/>
            <p:cNvSpPr/>
            <p:nvPr/>
          </p:nvSpPr>
          <p:spPr>
            <a:xfrm>
              <a:off x="1201350" y="962525"/>
              <a:ext cx="409500" cy="138475"/>
            </a:xfrm>
            <a:custGeom>
              <a:rect b="b" l="l" r="r" t="t"/>
              <a:pathLst>
                <a:path extrusionOk="0" h="5539" w="1638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88" name="Google Shape;988;p75"/>
            <p:cNvSpPr/>
            <p:nvPr/>
          </p:nvSpPr>
          <p:spPr>
            <a:xfrm>
              <a:off x="1465500" y="1269975"/>
              <a:ext cx="264025" cy="227550"/>
            </a:xfrm>
            <a:custGeom>
              <a:rect b="b" l="l" r="r" t="t"/>
              <a:pathLst>
                <a:path extrusionOk="0" h="9102" w="10561">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89" name="Google Shape;989;p75"/>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90" name="Google Shape;990;p75"/>
            <p:cNvSpPr/>
            <p:nvPr/>
          </p:nvSpPr>
          <p:spPr>
            <a:xfrm>
              <a:off x="1354825" y="1466050"/>
              <a:ext cx="161500" cy="208450"/>
            </a:xfrm>
            <a:custGeom>
              <a:rect b="b" l="l" r="r" t="t"/>
              <a:pathLst>
                <a:path extrusionOk="0" h="8338" w="646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91" name="Google Shape;991;p75"/>
            <p:cNvSpPr/>
            <p:nvPr/>
          </p:nvSpPr>
          <p:spPr>
            <a:xfrm>
              <a:off x="1316475" y="1608550"/>
              <a:ext cx="61650" cy="146050"/>
            </a:xfrm>
            <a:custGeom>
              <a:rect b="b" l="l" r="r" t="t"/>
              <a:pathLst>
                <a:path extrusionOk="0" h="5842" w="2466">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92" name="Google Shape;992;p75"/>
            <p:cNvSpPr/>
            <p:nvPr/>
          </p:nvSpPr>
          <p:spPr>
            <a:xfrm>
              <a:off x="1272375" y="1762575"/>
              <a:ext cx="46375" cy="168450"/>
            </a:xfrm>
            <a:custGeom>
              <a:rect b="b" l="l" r="r" t="t"/>
              <a:pathLst>
                <a:path extrusionOk="0" h="6738" w="1855">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93" name="Google Shape;993;p75"/>
            <p:cNvSpPr/>
            <p:nvPr/>
          </p:nvSpPr>
          <p:spPr>
            <a:xfrm>
              <a:off x="1176275" y="1817850"/>
              <a:ext cx="92875" cy="96625"/>
            </a:xfrm>
            <a:custGeom>
              <a:rect b="b" l="l" r="r" t="t"/>
              <a:pathLst>
                <a:path extrusionOk="0" h="3865" w="3715">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94" name="Google Shape;994;p75"/>
            <p:cNvSpPr/>
            <p:nvPr/>
          </p:nvSpPr>
          <p:spPr>
            <a:xfrm>
              <a:off x="1126550" y="1678200"/>
              <a:ext cx="174425" cy="43775"/>
            </a:xfrm>
            <a:custGeom>
              <a:rect b="b" l="l" r="r" t="t"/>
              <a:pathLst>
                <a:path extrusionOk="0" h="1751" w="6977">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95" name="Google Shape;995;p75"/>
            <p:cNvSpPr/>
            <p:nvPr/>
          </p:nvSpPr>
          <p:spPr>
            <a:xfrm>
              <a:off x="1166400" y="1514425"/>
              <a:ext cx="175300" cy="73350"/>
            </a:xfrm>
            <a:custGeom>
              <a:rect b="b" l="l" r="r" t="t"/>
              <a:pathLst>
                <a:path extrusionOk="0" h="2934" w="7012">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96" name="Google Shape;996;p75"/>
            <p:cNvSpPr/>
            <p:nvPr/>
          </p:nvSpPr>
          <p:spPr>
            <a:xfrm>
              <a:off x="1125600" y="1341550"/>
              <a:ext cx="257825" cy="127600"/>
            </a:xfrm>
            <a:custGeom>
              <a:rect b="b" l="l" r="r" t="t"/>
              <a:pathLst>
                <a:path extrusionOk="0" h="5104" w="10313">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97" name="Google Shape;997;p75"/>
            <p:cNvSpPr/>
            <p:nvPr/>
          </p:nvSpPr>
          <p:spPr>
            <a:xfrm>
              <a:off x="1064600" y="1185450"/>
              <a:ext cx="375450" cy="161725"/>
            </a:xfrm>
            <a:custGeom>
              <a:rect b="b" l="l" r="r" t="t"/>
              <a:pathLst>
                <a:path extrusionOk="0" h="6469" w="15018">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98" name="Google Shape;998;p75"/>
            <p:cNvSpPr/>
            <p:nvPr/>
          </p:nvSpPr>
          <p:spPr>
            <a:xfrm>
              <a:off x="1194300" y="1146600"/>
              <a:ext cx="309475" cy="64575"/>
            </a:xfrm>
            <a:custGeom>
              <a:rect b="b" l="l" r="r" t="t"/>
              <a:pathLst>
                <a:path extrusionOk="0" h="2583" w="12379">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99" name="Google Shape;999;p75"/>
            <p:cNvSpPr/>
            <p:nvPr/>
          </p:nvSpPr>
          <p:spPr>
            <a:xfrm>
              <a:off x="1240500" y="709975"/>
              <a:ext cx="643050" cy="1293500"/>
            </a:xfrm>
            <a:custGeom>
              <a:rect b="b" l="l" r="r" t="t"/>
              <a:pathLst>
                <a:path extrusionOk="0" h="51740" w="25722">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000" name="Google Shape;1000;p75"/>
          <p:cNvGrpSpPr/>
          <p:nvPr/>
        </p:nvGrpSpPr>
        <p:grpSpPr>
          <a:xfrm>
            <a:off x="-143499" y="2638418"/>
            <a:ext cx="1281300" cy="1311833"/>
            <a:chOff x="1459725" y="3033450"/>
            <a:chExt cx="960975" cy="983875"/>
          </a:xfrm>
        </p:grpSpPr>
        <p:sp>
          <p:nvSpPr>
            <p:cNvPr id="1001" name="Google Shape;1001;p75"/>
            <p:cNvSpPr/>
            <p:nvPr/>
          </p:nvSpPr>
          <p:spPr>
            <a:xfrm>
              <a:off x="1459725" y="3033450"/>
              <a:ext cx="677525" cy="983875"/>
            </a:xfrm>
            <a:custGeom>
              <a:rect b="b" l="l" r="r" t="t"/>
              <a:pathLst>
                <a:path extrusionOk="0" h="39355" w="27101">
                  <a:moveTo>
                    <a:pt x="26364" y="0"/>
                  </a:moveTo>
                  <a:cubicBezTo>
                    <a:pt x="5731" y="3363"/>
                    <a:pt x="1" y="26670"/>
                    <a:pt x="1" y="26670"/>
                  </a:cubicBezTo>
                  <a:lnTo>
                    <a:pt x="1" y="39355"/>
                  </a:lnTo>
                  <a:cubicBezTo>
                    <a:pt x="10135" y="30587"/>
                    <a:pt x="16430" y="23256"/>
                    <a:pt x="20326" y="17389"/>
                  </a:cubicBezTo>
                  <a:lnTo>
                    <a:pt x="14444" y="12150"/>
                  </a:lnTo>
                  <a:lnTo>
                    <a:pt x="21379" y="15746"/>
                  </a:lnTo>
                  <a:cubicBezTo>
                    <a:pt x="22263" y="14315"/>
                    <a:pt x="22997" y="12981"/>
                    <a:pt x="23608" y="11743"/>
                  </a:cubicBezTo>
                  <a:lnTo>
                    <a:pt x="21626" y="10316"/>
                  </a:lnTo>
                  <a:lnTo>
                    <a:pt x="23906" y="11124"/>
                  </a:lnTo>
                  <a:cubicBezTo>
                    <a:pt x="24304" y="10282"/>
                    <a:pt x="24643" y="9486"/>
                    <a:pt x="24932" y="8738"/>
                  </a:cubicBezTo>
                  <a:lnTo>
                    <a:pt x="22848" y="7336"/>
                  </a:lnTo>
                  <a:lnTo>
                    <a:pt x="25212" y="7986"/>
                  </a:lnTo>
                  <a:cubicBezTo>
                    <a:pt x="27100" y="2685"/>
                    <a:pt x="26364" y="0"/>
                    <a:pt x="2636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02" name="Google Shape;1002;p75"/>
            <p:cNvSpPr/>
            <p:nvPr/>
          </p:nvSpPr>
          <p:spPr>
            <a:xfrm>
              <a:off x="1462325" y="3033450"/>
              <a:ext cx="656525" cy="657075"/>
            </a:xfrm>
            <a:custGeom>
              <a:rect b="b" l="l" r="r" t="t"/>
              <a:pathLst>
                <a:path extrusionOk="0" h="26283" w="26261">
                  <a:moveTo>
                    <a:pt x="26260" y="0"/>
                  </a:moveTo>
                  <a:lnTo>
                    <a:pt x="26260" y="0"/>
                  </a:lnTo>
                  <a:cubicBezTo>
                    <a:pt x="7196" y="3108"/>
                    <a:pt x="854" y="23242"/>
                    <a:pt x="0" y="26283"/>
                  </a:cubicBezTo>
                  <a:cubicBezTo>
                    <a:pt x="7" y="26263"/>
                    <a:pt x="7853" y="4888"/>
                    <a:pt x="2626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03" name="Google Shape;1003;p75"/>
            <p:cNvSpPr/>
            <p:nvPr/>
          </p:nvSpPr>
          <p:spPr>
            <a:xfrm>
              <a:off x="1459725" y="3431800"/>
              <a:ext cx="960975" cy="585525"/>
            </a:xfrm>
            <a:custGeom>
              <a:rect b="b" l="l" r="r" t="t"/>
              <a:pathLst>
                <a:path extrusionOk="0" h="23421" w="38439">
                  <a:moveTo>
                    <a:pt x="30578" y="0"/>
                  </a:moveTo>
                  <a:cubicBezTo>
                    <a:pt x="12288" y="0"/>
                    <a:pt x="1" y="19140"/>
                    <a:pt x="1" y="19140"/>
                  </a:cubicBezTo>
                  <a:lnTo>
                    <a:pt x="1" y="23421"/>
                  </a:lnTo>
                  <a:cubicBezTo>
                    <a:pt x="11387" y="21586"/>
                    <a:pt x="25217" y="13791"/>
                    <a:pt x="25217" y="13791"/>
                  </a:cubicBezTo>
                  <a:cubicBezTo>
                    <a:pt x="24072" y="12339"/>
                    <a:pt x="23231" y="6915"/>
                    <a:pt x="23231" y="6915"/>
                  </a:cubicBezTo>
                  <a:lnTo>
                    <a:pt x="23231" y="6915"/>
                  </a:lnTo>
                  <a:lnTo>
                    <a:pt x="27129" y="13333"/>
                  </a:lnTo>
                  <a:cubicBezTo>
                    <a:pt x="28657" y="12874"/>
                    <a:pt x="31178" y="11117"/>
                    <a:pt x="31178" y="11117"/>
                  </a:cubicBezTo>
                  <a:lnTo>
                    <a:pt x="28734" y="6074"/>
                  </a:lnTo>
                  <a:lnTo>
                    <a:pt x="31865" y="9570"/>
                  </a:lnTo>
                  <a:lnTo>
                    <a:pt x="33930" y="7831"/>
                  </a:lnTo>
                  <a:lnTo>
                    <a:pt x="35610" y="9570"/>
                  </a:lnTo>
                  <a:cubicBezTo>
                    <a:pt x="37979" y="6497"/>
                    <a:pt x="38438" y="1183"/>
                    <a:pt x="38438" y="1183"/>
                  </a:cubicBezTo>
                  <a:cubicBezTo>
                    <a:pt x="35716" y="361"/>
                    <a:pt x="33091" y="0"/>
                    <a:pt x="3057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04" name="Google Shape;1004;p75"/>
            <p:cNvSpPr/>
            <p:nvPr/>
          </p:nvSpPr>
          <p:spPr>
            <a:xfrm>
              <a:off x="1459725" y="3431800"/>
              <a:ext cx="960975" cy="478525"/>
            </a:xfrm>
            <a:custGeom>
              <a:rect b="b" l="l" r="r" t="t"/>
              <a:pathLst>
                <a:path extrusionOk="0" h="19141" w="38439">
                  <a:moveTo>
                    <a:pt x="30578" y="0"/>
                  </a:moveTo>
                  <a:cubicBezTo>
                    <a:pt x="12288" y="0"/>
                    <a:pt x="1" y="19140"/>
                    <a:pt x="1" y="19140"/>
                  </a:cubicBezTo>
                  <a:cubicBezTo>
                    <a:pt x="1" y="19140"/>
                    <a:pt x="11918" y="717"/>
                    <a:pt x="32676" y="717"/>
                  </a:cubicBezTo>
                  <a:cubicBezTo>
                    <a:pt x="34527" y="717"/>
                    <a:pt x="36449" y="864"/>
                    <a:pt x="38438" y="1183"/>
                  </a:cubicBezTo>
                  <a:cubicBezTo>
                    <a:pt x="35716" y="361"/>
                    <a:pt x="33091" y="0"/>
                    <a:pt x="3057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005" name="Google Shape;1005;p75"/>
          <p:cNvGrpSpPr/>
          <p:nvPr/>
        </p:nvGrpSpPr>
        <p:grpSpPr>
          <a:xfrm>
            <a:off x="11064018" y="3764500"/>
            <a:ext cx="1229100" cy="1429200"/>
            <a:chOff x="3528525" y="3224300"/>
            <a:chExt cx="921825" cy="1071900"/>
          </a:xfrm>
        </p:grpSpPr>
        <p:sp>
          <p:nvSpPr>
            <p:cNvPr id="1006" name="Google Shape;1006;p75"/>
            <p:cNvSpPr/>
            <p:nvPr/>
          </p:nvSpPr>
          <p:spPr>
            <a:xfrm>
              <a:off x="3800450" y="3224300"/>
              <a:ext cx="649900" cy="943800"/>
            </a:xfrm>
            <a:custGeom>
              <a:rect b="b" l="l" r="r" t="t"/>
              <a:pathLst>
                <a:path extrusionOk="0" h="37752" w="25996">
                  <a:moveTo>
                    <a:pt x="705" y="1"/>
                  </a:moveTo>
                  <a:cubicBezTo>
                    <a:pt x="705" y="1"/>
                    <a:pt x="0" y="2577"/>
                    <a:pt x="1811" y="7661"/>
                  </a:cubicBezTo>
                  <a:lnTo>
                    <a:pt x="4078" y="7037"/>
                  </a:lnTo>
                  <a:lnTo>
                    <a:pt x="4078" y="7037"/>
                  </a:lnTo>
                  <a:lnTo>
                    <a:pt x="2079" y="8383"/>
                  </a:lnTo>
                  <a:cubicBezTo>
                    <a:pt x="2355" y="9100"/>
                    <a:pt x="2681" y="9863"/>
                    <a:pt x="3063" y="10672"/>
                  </a:cubicBezTo>
                  <a:lnTo>
                    <a:pt x="5250" y="9897"/>
                  </a:lnTo>
                  <a:lnTo>
                    <a:pt x="3351" y="11265"/>
                  </a:lnTo>
                  <a:cubicBezTo>
                    <a:pt x="3936" y="12453"/>
                    <a:pt x="4641" y="13733"/>
                    <a:pt x="5489" y="15106"/>
                  </a:cubicBezTo>
                  <a:lnTo>
                    <a:pt x="12141" y="11655"/>
                  </a:lnTo>
                  <a:lnTo>
                    <a:pt x="6498" y="16682"/>
                  </a:lnTo>
                  <a:cubicBezTo>
                    <a:pt x="10234" y="22309"/>
                    <a:pt x="16274" y="29342"/>
                    <a:pt x="25995" y="37752"/>
                  </a:cubicBezTo>
                  <a:lnTo>
                    <a:pt x="25995" y="25583"/>
                  </a:lnTo>
                  <a:cubicBezTo>
                    <a:pt x="25995" y="25583"/>
                    <a:pt x="20497" y="3226"/>
                    <a:pt x="70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07" name="Google Shape;1007;p75"/>
            <p:cNvSpPr/>
            <p:nvPr/>
          </p:nvSpPr>
          <p:spPr>
            <a:xfrm>
              <a:off x="3818075" y="3224300"/>
              <a:ext cx="629800" cy="630325"/>
            </a:xfrm>
            <a:custGeom>
              <a:rect b="b" l="l" r="r" t="t"/>
              <a:pathLst>
                <a:path extrusionOk="0" h="25213" w="25192">
                  <a:moveTo>
                    <a:pt x="0" y="1"/>
                  </a:moveTo>
                  <a:lnTo>
                    <a:pt x="0" y="1"/>
                  </a:lnTo>
                  <a:cubicBezTo>
                    <a:pt x="17658" y="4691"/>
                    <a:pt x="25184" y="25193"/>
                    <a:pt x="25191" y="25213"/>
                  </a:cubicBezTo>
                  <a:cubicBezTo>
                    <a:pt x="24372" y="22295"/>
                    <a:pt x="18289" y="2981"/>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08" name="Google Shape;1008;p75"/>
            <p:cNvSpPr/>
            <p:nvPr/>
          </p:nvSpPr>
          <p:spPr>
            <a:xfrm>
              <a:off x="3528525" y="3606425"/>
              <a:ext cx="921825" cy="561675"/>
            </a:xfrm>
            <a:custGeom>
              <a:rect b="b" l="l" r="r" t="t"/>
              <a:pathLst>
                <a:path extrusionOk="0" h="22467" w="36873">
                  <a:moveTo>
                    <a:pt x="7539" y="1"/>
                  </a:moveTo>
                  <a:cubicBezTo>
                    <a:pt x="5130" y="1"/>
                    <a:pt x="2612" y="347"/>
                    <a:pt x="0" y="1135"/>
                  </a:cubicBezTo>
                  <a:cubicBezTo>
                    <a:pt x="0" y="1135"/>
                    <a:pt x="441" y="6232"/>
                    <a:pt x="2712" y="9181"/>
                  </a:cubicBezTo>
                  <a:lnTo>
                    <a:pt x="4326" y="7512"/>
                  </a:lnTo>
                  <a:lnTo>
                    <a:pt x="6305" y="9181"/>
                  </a:lnTo>
                  <a:lnTo>
                    <a:pt x="9311" y="5826"/>
                  </a:lnTo>
                  <a:lnTo>
                    <a:pt x="6964" y="10665"/>
                  </a:lnTo>
                  <a:cubicBezTo>
                    <a:pt x="6964" y="10665"/>
                    <a:pt x="9384" y="12351"/>
                    <a:pt x="10850" y="12790"/>
                  </a:cubicBezTo>
                  <a:lnTo>
                    <a:pt x="14588" y="6633"/>
                  </a:lnTo>
                  <a:lnTo>
                    <a:pt x="14588" y="6633"/>
                  </a:lnTo>
                  <a:cubicBezTo>
                    <a:pt x="14588" y="6634"/>
                    <a:pt x="13782" y="11838"/>
                    <a:pt x="12682" y="13230"/>
                  </a:cubicBezTo>
                  <a:cubicBezTo>
                    <a:pt x="12682" y="13230"/>
                    <a:pt x="25950" y="20707"/>
                    <a:pt x="36872" y="22467"/>
                  </a:cubicBezTo>
                  <a:lnTo>
                    <a:pt x="36872" y="18361"/>
                  </a:lnTo>
                  <a:cubicBezTo>
                    <a:pt x="36872" y="18361"/>
                    <a:pt x="25085" y="1"/>
                    <a:pt x="753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09" name="Google Shape;1009;p75"/>
            <p:cNvSpPr/>
            <p:nvPr/>
          </p:nvSpPr>
          <p:spPr>
            <a:xfrm>
              <a:off x="3528525" y="3606425"/>
              <a:ext cx="921825" cy="459025"/>
            </a:xfrm>
            <a:custGeom>
              <a:rect b="b" l="l" r="r" t="t"/>
              <a:pathLst>
                <a:path extrusionOk="0" h="18361" w="36873">
                  <a:moveTo>
                    <a:pt x="7539" y="1"/>
                  </a:moveTo>
                  <a:cubicBezTo>
                    <a:pt x="5130" y="1"/>
                    <a:pt x="2612" y="347"/>
                    <a:pt x="0" y="1135"/>
                  </a:cubicBezTo>
                  <a:cubicBezTo>
                    <a:pt x="1909" y="829"/>
                    <a:pt x="3752" y="688"/>
                    <a:pt x="5527" y="688"/>
                  </a:cubicBezTo>
                  <a:cubicBezTo>
                    <a:pt x="25441" y="688"/>
                    <a:pt x="36872" y="18361"/>
                    <a:pt x="36872" y="18361"/>
                  </a:cubicBezTo>
                  <a:cubicBezTo>
                    <a:pt x="36872" y="18361"/>
                    <a:pt x="25085" y="1"/>
                    <a:pt x="753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10" name="Google Shape;1010;p75"/>
            <p:cNvSpPr/>
            <p:nvPr/>
          </p:nvSpPr>
          <p:spPr>
            <a:xfrm>
              <a:off x="3651325" y="3949525"/>
              <a:ext cx="799025" cy="346675"/>
            </a:xfrm>
            <a:custGeom>
              <a:rect b="b" l="l" r="r" t="t"/>
              <a:pathLst>
                <a:path extrusionOk="0" h="13867" w="31961">
                  <a:moveTo>
                    <a:pt x="13437" y="0"/>
                  </a:moveTo>
                  <a:cubicBezTo>
                    <a:pt x="9421" y="0"/>
                    <a:pt x="4921" y="643"/>
                    <a:pt x="111" y="2393"/>
                  </a:cubicBezTo>
                  <a:cubicBezTo>
                    <a:pt x="75" y="2407"/>
                    <a:pt x="38" y="2418"/>
                    <a:pt x="1" y="2432"/>
                  </a:cubicBezTo>
                  <a:cubicBezTo>
                    <a:pt x="1" y="2432"/>
                    <a:pt x="673" y="6596"/>
                    <a:pt x="7889" y="9900"/>
                  </a:cubicBezTo>
                  <a:lnTo>
                    <a:pt x="10482" y="5730"/>
                  </a:lnTo>
                  <a:lnTo>
                    <a:pt x="9148" y="10438"/>
                  </a:lnTo>
                  <a:cubicBezTo>
                    <a:pt x="10674" y="11051"/>
                    <a:pt x="12452" y="11621"/>
                    <a:pt x="14525" y="12113"/>
                  </a:cubicBezTo>
                  <a:lnTo>
                    <a:pt x="15981" y="6934"/>
                  </a:lnTo>
                  <a:lnTo>
                    <a:pt x="15981" y="6934"/>
                  </a:lnTo>
                  <a:lnTo>
                    <a:pt x="15749" y="12388"/>
                  </a:lnTo>
                  <a:cubicBezTo>
                    <a:pt x="16251" y="12494"/>
                    <a:pt x="16767" y="12596"/>
                    <a:pt x="17301" y="12693"/>
                  </a:cubicBezTo>
                  <a:lnTo>
                    <a:pt x="17886" y="10349"/>
                  </a:lnTo>
                  <a:lnTo>
                    <a:pt x="18735" y="12934"/>
                  </a:lnTo>
                  <a:cubicBezTo>
                    <a:pt x="20089" y="13145"/>
                    <a:pt x="21540" y="13326"/>
                    <a:pt x="23095" y="13471"/>
                  </a:cubicBezTo>
                  <a:lnTo>
                    <a:pt x="23751" y="11154"/>
                  </a:lnTo>
                  <a:lnTo>
                    <a:pt x="24241" y="13570"/>
                  </a:lnTo>
                  <a:cubicBezTo>
                    <a:pt x="26581" y="13755"/>
                    <a:pt x="29147" y="13860"/>
                    <a:pt x="31960" y="13867"/>
                  </a:cubicBezTo>
                  <a:lnTo>
                    <a:pt x="31960" y="6399"/>
                  </a:lnTo>
                  <a:lnTo>
                    <a:pt x="31960" y="4925"/>
                  </a:lnTo>
                  <a:cubicBezTo>
                    <a:pt x="31960" y="4925"/>
                    <a:pt x="24553" y="0"/>
                    <a:pt x="1343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11" name="Google Shape;1011;p75"/>
            <p:cNvSpPr/>
            <p:nvPr/>
          </p:nvSpPr>
          <p:spPr>
            <a:xfrm>
              <a:off x="3654100" y="3949525"/>
              <a:ext cx="796250" cy="160000"/>
            </a:xfrm>
            <a:custGeom>
              <a:rect b="b" l="l" r="r" t="t"/>
              <a:pathLst>
                <a:path extrusionOk="0" h="6400" w="31850">
                  <a:moveTo>
                    <a:pt x="13326" y="0"/>
                  </a:moveTo>
                  <a:cubicBezTo>
                    <a:pt x="9310" y="0"/>
                    <a:pt x="4810" y="643"/>
                    <a:pt x="0" y="2393"/>
                  </a:cubicBezTo>
                  <a:cubicBezTo>
                    <a:pt x="793" y="2117"/>
                    <a:pt x="5762" y="482"/>
                    <a:pt x="12073" y="482"/>
                  </a:cubicBezTo>
                  <a:cubicBezTo>
                    <a:pt x="14535" y="482"/>
                    <a:pt x="17200" y="731"/>
                    <a:pt x="19902" y="1406"/>
                  </a:cubicBezTo>
                  <a:cubicBezTo>
                    <a:pt x="24646" y="2591"/>
                    <a:pt x="28777" y="4590"/>
                    <a:pt x="31849" y="6399"/>
                  </a:cubicBezTo>
                  <a:lnTo>
                    <a:pt x="31849" y="4925"/>
                  </a:lnTo>
                  <a:cubicBezTo>
                    <a:pt x="31849" y="4925"/>
                    <a:pt x="24442" y="0"/>
                    <a:pt x="1332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012" name="Google Shape;1012;p75"/>
          <p:cNvGrpSpPr/>
          <p:nvPr/>
        </p:nvGrpSpPr>
        <p:grpSpPr>
          <a:xfrm flipH="1" rot="-9117603">
            <a:off x="9632684" y="-211698"/>
            <a:ext cx="2800809" cy="1709267"/>
            <a:chOff x="3054450" y="3932350"/>
            <a:chExt cx="1308425" cy="798500"/>
          </a:xfrm>
        </p:grpSpPr>
        <p:sp>
          <p:nvSpPr>
            <p:cNvPr id="1013" name="Google Shape;1013;p75"/>
            <p:cNvSpPr/>
            <p:nvPr/>
          </p:nvSpPr>
          <p:spPr>
            <a:xfrm>
              <a:off x="3498775" y="3932350"/>
              <a:ext cx="316050" cy="788400"/>
            </a:xfrm>
            <a:custGeom>
              <a:rect b="b" l="l" r="r" t="t"/>
              <a:pathLst>
                <a:path extrusionOk="0" h="31536" w="12642">
                  <a:moveTo>
                    <a:pt x="8658" y="1"/>
                  </a:moveTo>
                  <a:cubicBezTo>
                    <a:pt x="7826" y="1"/>
                    <a:pt x="7423" y="4106"/>
                    <a:pt x="6749" y="4473"/>
                  </a:cubicBezTo>
                  <a:cubicBezTo>
                    <a:pt x="6721" y="4489"/>
                    <a:pt x="6697" y="4496"/>
                    <a:pt x="6677" y="4496"/>
                  </a:cubicBezTo>
                  <a:cubicBezTo>
                    <a:pt x="6241" y="4496"/>
                    <a:pt x="7831" y="876"/>
                    <a:pt x="7070" y="876"/>
                  </a:cubicBezTo>
                  <a:cubicBezTo>
                    <a:pt x="7027" y="876"/>
                    <a:pt x="6977" y="887"/>
                    <a:pt x="6918" y="912"/>
                  </a:cubicBezTo>
                  <a:cubicBezTo>
                    <a:pt x="5772" y="1388"/>
                    <a:pt x="4036" y="4235"/>
                    <a:pt x="3649" y="5531"/>
                  </a:cubicBezTo>
                  <a:cubicBezTo>
                    <a:pt x="3260" y="6828"/>
                    <a:pt x="5395" y="12811"/>
                    <a:pt x="4932" y="12954"/>
                  </a:cubicBezTo>
                  <a:cubicBezTo>
                    <a:pt x="4922" y="12957"/>
                    <a:pt x="4913" y="12959"/>
                    <a:pt x="4903" y="12959"/>
                  </a:cubicBezTo>
                  <a:cubicBezTo>
                    <a:pt x="4406" y="12959"/>
                    <a:pt x="2891" y="9551"/>
                    <a:pt x="2330" y="9377"/>
                  </a:cubicBezTo>
                  <a:cubicBezTo>
                    <a:pt x="2306" y="9370"/>
                    <a:pt x="2281" y="9366"/>
                    <a:pt x="2255" y="9366"/>
                  </a:cubicBezTo>
                  <a:cubicBezTo>
                    <a:pt x="1679" y="9366"/>
                    <a:pt x="821" y="11242"/>
                    <a:pt x="707" y="13141"/>
                  </a:cubicBezTo>
                  <a:cubicBezTo>
                    <a:pt x="588" y="15126"/>
                    <a:pt x="3484" y="16468"/>
                    <a:pt x="3372" y="17035"/>
                  </a:cubicBezTo>
                  <a:cubicBezTo>
                    <a:pt x="3359" y="17101"/>
                    <a:pt x="3318" y="17130"/>
                    <a:pt x="3254" y="17130"/>
                  </a:cubicBezTo>
                  <a:cubicBezTo>
                    <a:pt x="2870" y="17130"/>
                    <a:pt x="1671" y="16083"/>
                    <a:pt x="974" y="16083"/>
                  </a:cubicBezTo>
                  <a:cubicBezTo>
                    <a:pt x="808" y="16083"/>
                    <a:pt x="670" y="16143"/>
                    <a:pt x="579" y="16290"/>
                  </a:cubicBezTo>
                  <a:cubicBezTo>
                    <a:pt x="43" y="17158"/>
                    <a:pt x="1" y="19085"/>
                    <a:pt x="131" y="21614"/>
                  </a:cubicBezTo>
                  <a:cubicBezTo>
                    <a:pt x="260" y="24145"/>
                    <a:pt x="4131" y="30849"/>
                    <a:pt x="4131" y="30849"/>
                  </a:cubicBezTo>
                  <a:lnTo>
                    <a:pt x="6332" y="31536"/>
                  </a:lnTo>
                  <a:cubicBezTo>
                    <a:pt x="6332" y="31536"/>
                    <a:pt x="11656" y="20371"/>
                    <a:pt x="12016" y="18798"/>
                  </a:cubicBezTo>
                  <a:cubicBezTo>
                    <a:pt x="12376" y="17225"/>
                    <a:pt x="12642" y="15043"/>
                    <a:pt x="11818" y="14807"/>
                  </a:cubicBezTo>
                  <a:cubicBezTo>
                    <a:pt x="11801" y="14803"/>
                    <a:pt x="11784" y="14800"/>
                    <a:pt x="11766" y="14800"/>
                  </a:cubicBezTo>
                  <a:cubicBezTo>
                    <a:pt x="10956" y="14800"/>
                    <a:pt x="8448" y="19312"/>
                    <a:pt x="7691" y="19312"/>
                  </a:cubicBezTo>
                  <a:cubicBezTo>
                    <a:pt x="7613" y="19312"/>
                    <a:pt x="7553" y="19263"/>
                    <a:pt x="7516" y="19157"/>
                  </a:cubicBezTo>
                  <a:cubicBezTo>
                    <a:pt x="7114" y="17999"/>
                    <a:pt x="11235" y="12998"/>
                    <a:pt x="11408" y="12014"/>
                  </a:cubicBezTo>
                  <a:cubicBezTo>
                    <a:pt x="11581" y="11030"/>
                    <a:pt x="11971" y="7848"/>
                    <a:pt x="11105" y="7509"/>
                  </a:cubicBezTo>
                  <a:cubicBezTo>
                    <a:pt x="11081" y="7500"/>
                    <a:pt x="11057" y="7495"/>
                    <a:pt x="11032" y="7495"/>
                  </a:cubicBezTo>
                  <a:cubicBezTo>
                    <a:pt x="10203" y="7495"/>
                    <a:pt x="8532" y="12439"/>
                    <a:pt x="7846" y="12439"/>
                  </a:cubicBezTo>
                  <a:cubicBezTo>
                    <a:pt x="7788" y="12439"/>
                    <a:pt x="7736" y="12403"/>
                    <a:pt x="7694" y="12326"/>
                  </a:cubicBezTo>
                  <a:cubicBezTo>
                    <a:pt x="7129" y="11314"/>
                    <a:pt x="9680" y="4504"/>
                    <a:pt x="9651" y="3145"/>
                  </a:cubicBezTo>
                  <a:cubicBezTo>
                    <a:pt x="9625" y="1785"/>
                    <a:pt x="9606" y="250"/>
                    <a:pt x="8727" y="10"/>
                  </a:cubicBezTo>
                  <a:cubicBezTo>
                    <a:pt x="8704" y="4"/>
                    <a:pt x="8680" y="1"/>
                    <a:pt x="865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14" name="Google Shape;1014;p75"/>
            <p:cNvSpPr/>
            <p:nvPr/>
          </p:nvSpPr>
          <p:spPr>
            <a:xfrm>
              <a:off x="3621375" y="4062225"/>
              <a:ext cx="44675" cy="623275"/>
            </a:xfrm>
            <a:custGeom>
              <a:rect b="b" l="l" r="r" t="t"/>
              <a:pathLst>
                <a:path extrusionOk="0" h="24931" w="1787">
                  <a:moveTo>
                    <a:pt x="1730" y="1"/>
                  </a:moveTo>
                  <a:cubicBezTo>
                    <a:pt x="1705" y="1"/>
                    <a:pt x="1681" y="14"/>
                    <a:pt x="1677" y="42"/>
                  </a:cubicBezTo>
                  <a:cubicBezTo>
                    <a:pt x="907" y="4211"/>
                    <a:pt x="307" y="8413"/>
                    <a:pt x="157" y="12654"/>
                  </a:cubicBezTo>
                  <a:cubicBezTo>
                    <a:pt x="80" y="14831"/>
                    <a:pt x="1" y="17051"/>
                    <a:pt x="150" y="19228"/>
                  </a:cubicBezTo>
                  <a:cubicBezTo>
                    <a:pt x="276" y="21058"/>
                    <a:pt x="307" y="23036"/>
                    <a:pt x="912" y="24785"/>
                  </a:cubicBezTo>
                  <a:cubicBezTo>
                    <a:pt x="945" y="24882"/>
                    <a:pt x="1033" y="24930"/>
                    <a:pt x="1119" y="24930"/>
                  </a:cubicBezTo>
                  <a:cubicBezTo>
                    <a:pt x="1208" y="24930"/>
                    <a:pt x="1296" y="24878"/>
                    <a:pt x="1321" y="24771"/>
                  </a:cubicBezTo>
                  <a:cubicBezTo>
                    <a:pt x="1770" y="22844"/>
                    <a:pt x="1715" y="20643"/>
                    <a:pt x="1692" y="18671"/>
                  </a:cubicBezTo>
                  <a:cubicBezTo>
                    <a:pt x="1668" y="16647"/>
                    <a:pt x="1682" y="14624"/>
                    <a:pt x="1705" y="12601"/>
                  </a:cubicBezTo>
                  <a:cubicBezTo>
                    <a:pt x="1749" y="8419"/>
                    <a:pt x="1682" y="4235"/>
                    <a:pt x="1786" y="52"/>
                  </a:cubicBezTo>
                  <a:cubicBezTo>
                    <a:pt x="1787" y="19"/>
                    <a:pt x="1758" y="1"/>
                    <a:pt x="173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15" name="Google Shape;1015;p75"/>
            <p:cNvSpPr/>
            <p:nvPr/>
          </p:nvSpPr>
          <p:spPr>
            <a:xfrm>
              <a:off x="3054450" y="4297050"/>
              <a:ext cx="604675" cy="433800"/>
            </a:xfrm>
            <a:custGeom>
              <a:rect b="b" l="l" r="r" t="t"/>
              <a:pathLst>
                <a:path extrusionOk="0" h="17352" w="24187">
                  <a:moveTo>
                    <a:pt x="10616" y="1"/>
                  </a:moveTo>
                  <a:cubicBezTo>
                    <a:pt x="9404" y="1"/>
                    <a:pt x="8038" y="244"/>
                    <a:pt x="8114" y="509"/>
                  </a:cubicBezTo>
                  <a:cubicBezTo>
                    <a:pt x="8219" y="873"/>
                    <a:pt x="10506" y="4007"/>
                    <a:pt x="9907" y="4007"/>
                  </a:cubicBezTo>
                  <a:cubicBezTo>
                    <a:pt x="9888" y="4007"/>
                    <a:pt x="9866" y="4004"/>
                    <a:pt x="9841" y="3998"/>
                  </a:cubicBezTo>
                  <a:cubicBezTo>
                    <a:pt x="9030" y="3789"/>
                    <a:pt x="7267" y="633"/>
                    <a:pt x="6366" y="568"/>
                  </a:cubicBezTo>
                  <a:cubicBezTo>
                    <a:pt x="6341" y="566"/>
                    <a:pt x="6311" y="565"/>
                    <a:pt x="6279" y="565"/>
                  </a:cubicBezTo>
                  <a:cubicBezTo>
                    <a:pt x="5166" y="565"/>
                    <a:pt x="154" y="1598"/>
                    <a:pt x="78" y="2060"/>
                  </a:cubicBezTo>
                  <a:cubicBezTo>
                    <a:pt x="0" y="2536"/>
                    <a:pt x="5397" y="4054"/>
                    <a:pt x="11087" y="5848"/>
                  </a:cubicBezTo>
                  <a:cubicBezTo>
                    <a:pt x="16777" y="7641"/>
                    <a:pt x="22797" y="14589"/>
                    <a:pt x="24186" y="17352"/>
                  </a:cubicBezTo>
                  <a:cubicBezTo>
                    <a:pt x="24186" y="17352"/>
                    <a:pt x="19984" y="672"/>
                    <a:pt x="13362" y="425"/>
                  </a:cubicBezTo>
                  <a:cubicBezTo>
                    <a:pt x="13360" y="425"/>
                    <a:pt x="13359" y="425"/>
                    <a:pt x="13357" y="425"/>
                  </a:cubicBezTo>
                  <a:cubicBezTo>
                    <a:pt x="12727" y="425"/>
                    <a:pt x="16110" y="5658"/>
                    <a:pt x="15474" y="5658"/>
                  </a:cubicBezTo>
                  <a:cubicBezTo>
                    <a:pt x="15462" y="5658"/>
                    <a:pt x="15448" y="5656"/>
                    <a:pt x="15433" y="5652"/>
                  </a:cubicBezTo>
                  <a:cubicBezTo>
                    <a:pt x="14621" y="5444"/>
                    <a:pt x="13079" y="482"/>
                    <a:pt x="11934" y="143"/>
                  </a:cubicBezTo>
                  <a:cubicBezTo>
                    <a:pt x="11597" y="43"/>
                    <a:pt x="11120" y="1"/>
                    <a:pt x="106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16" name="Google Shape;1016;p75"/>
            <p:cNvSpPr/>
            <p:nvPr/>
          </p:nvSpPr>
          <p:spPr>
            <a:xfrm>
              <a:off x="3619725" y="4258700"/>
              <a:ext cx="743150" cy="417675"/>
            </a:xfrm>
            <a:custGeom>
              <a:rect b="b" l="l" r="r" t="t"/>
              <a:pathLst>
                <a:path extrusionOk="0" h="16707" w="29726">
                  <a:moveTo>
                    <a:pt x="23376" y="0"/>
                  </a:moveTo>
                  <a:cubicBezTo>
                    <a:pt x="23076" y="0"/>
                    <a:pt x="22815" y="22"/>
                    <a:pt x="22617" y="70"/>
                  </a:cubicBezTo>
                  <a:cubicBezTo>
                    <a:pt x="21257" y="401"/>
                    <a:pt x="18287" y="4854"/>
                    <a:pt x="17070" y="5274"/>
                  </a:cubicBezTo>
                  <a:cubicBezTo>
                    <a:pt x="17014" y="5293"/>
                    <a:pt x="16970" y="5302"/>
                    <a:pt x="16936" y="5302"/>
                  </a:cubicBezTo>
                  <a:cubicBezTo>
                    <a:pt x="16227" y="5302"/>
                    <a:pt x="20009" y="1312"/>
                    <a:pt x="19941" y="682"/>
                  </a:cubicBezTo>
                  <a:cubicBezTo>
                    <a:pt x="19925" y="527"/>
                    <a:pt x="19631" y="462"/>
                    <a:pt x="19179" y="462"/>
                  </a:cubicBezTo>
                  <a:cubicBezTo>
                    <a:pt x="17702" y="462"/>
                    <a:pt x="14533" y="1152"/>
                    <a:pt x="13825" y="1647"/>
                  </a:cubicBezTo>
                  <a:cubicBezTo>
                    <a:pt x="12900" y="2294"/>
                    <a:pt x="11446" y="5418"/>
                    <a:pt x="10682" y="6579"/>
                  </a:cubicBezTo>
                  <a:cubicBezTo>
                    <a:pt x="10245" y="7242"/>
                    <a:pt x="9661" y="7679"/>
                    <a:pt x="9418" y="7679"/>
                  </a:cubicBezTo>
                  <a:cubicBezTo>
                    <a:pt x="9235" y="7679"/>
                    <a:pt x="9244" y="7432"/>
                    <a:pt x="9651" y="6850"/>
                  </a:cubicBezTo>
                  <a:cubicBezTo>
                    <a:pt x="10432" y="5730"/>
                    <a:pt x="11609" y="1982"/>
                    <a:pt x="10706" y="1982"/>
                  </a:cubicBezTo>
                  <a:cubicBezTo>
                    <a:pt x="10516" y="1982"/>
                    <a:pt x="10233" y="2148"/>
                    <a:pt x="9835" y="2540"/>
                  </a:cubicBezTo>
                  <a:cubicBezTo>
                    <a:pt x="9365" y="3002"/>
                    <a:pt x="6519" y="5522"/>
                    <a:pt x="5779" y="6612"/>
                  </a:cubicBezTo>
                  <a:cubicBezTo>
                    <a:pt x="0" y="13881"/>
                    <a:pt x="942" y="16683"/>
                    <a:pt x="942" y="16683"/>
                  </a:cubicBezTo>
                  <a:cubicBezTo>
                    <a:pt x="1121" y="16699"/>
                    <a:pt x="1304" y="16706"/>
                    <a:pt x="1489" y="16706"/>
                  </a:cubicBezTo>
                  <a:cubicBezTo>
                    <a:pt x="3899" y="16706"/>
                    <a:pt x="6701" y="15408"/>
                    <a:pt x="6369" y="14674"/>
                  </a:cubicBezTo>
                  <a:cubicBezTo>
                    <a:pt x="6010" y="13881"/>
                    <a:pt x="5310" y="11350"/>
                    <a:pt x="5685" y="11291"/>
                  </a:cubicBezTo>
                  <a:cubicBezTo>
                    <a:pt x="5692" y="11290"/>
                    <a:pt x="5698" y="11289"/>
                    <a:pt x="5705" y="11289"/>
                  </a:cubicBezTo>
                  <a:cubicBezTo>
                    <a:pt x="6077" y="11289"/>
                    <a:pt x="6492" y="12979"/>
                    <a:pt x="8748" y="13692"/>
                  </a:cubicBezTo>
                  <a:cubicBezTo>
                    <a:pt x="9283" y="13862"/>
                    <a:pt x="9847" y="13933"/>
                    <a:pt x="10408" y="13933"/>
                  </a:cubicBezTo>
                  <a:cubicBezTo>
                    <a:pt x="12251" y="13933"/>
                    <a:pt x="14071" y="13168"/>
                    <a:pt x="14813" y="12635"/>
                  </a:cubicBezTo>
                  <a:cubicBezTo>
                    <a:pt x="15783" y="11940"/>
                    <a:pt x="10874" y="9458"/>
                    <a:pt x="10010" y="9062"/>
                  </a:cubicBezTo>
                  <a:cubicBezTo>
                    <a:pt x="9145" y="8665"/>
                    <a:pt x="10648" y="8377"/>
                    <a:pt x="11924" y="8347"/>
                  </a:cubicBezTo>
                  <a:cubicBezTo>
                    <a:pt x="11931" y="8347"/>
                    <a:pt x="11939" y="8347"/>
                    <a:pt x="11947" y="8347"/>
                  </a:cubicBezTo>
                  <a:cubicBezTo>
                    <a:pt x="13218" y="8347"/>
                    <a:pt x="14766" y="10799"/>
                    <a:pt x="17294" y="11841"/>
                  </a:cubicBezTo>
                  <a:cubicBezTo>
                    <a:pt x="17775" y="12039"/>
                    <a:pt x="18299" y="12124"/>
                    <a:pt x="18837" y="12124"/>
                  </a:cubicBezTo>
                  <a:cubicBezTo>
                    <a:pt x="21145" y="12124"/>
                    <a:pt x="23705" y="10556"/>
                    <a:pt x="24172" y="9621"/>
                  </a:cubicBezTo>
                  <a:cubicBezTo>
                    <a:pt x="24749" y="8465"/>
                    <a:pt x="19468" y="7605"/>
                    <a:pt x="18414" y="7215"/>
                  </a:cubicBezTo>
                  <a:cubicBezTo>
                    <a:pt x="17359" y="6825"/>
                    <a:pt x="18996" y="6249"/>
                    <a:pt x="20649" y="6146"/>
                  </a:cubicBezTo>
                  <a:cubicBezTo>
                    <a:pt x="20686" y="6143"/>
                    <a:pt x="20725" y="6142"/>
                    <a:pt x="20765" y="6142"/>
                  </a:cubicBezTo>
                  <a:cubicBezTo>
                    <a:pt x="22313" y="6142"/>
                    <a:pt x="25604" y="7865"/>
                    <a:pt x="27479" y="7865"/>
                  </a:cubicBezTo>
                  <a:cubicBezTo>
                    <a:pt x="27683" y="7865"/>
                    <a:pt x="27870" y="7844"/>
                    <a:pt x="28037" y="7799"/>
                  </a:cubicBezTo>
                  <a:cubicBezTo>
                    <a:pt x="29695" y="7348"/>
                    <a:pt x="29726" y="2284"/>
                    <a:pt x="28994" y="2284"/>
                  </a:cubicBezTo>
                  <a:cubicBezTo>
                    <a:pt x="28961" y="2284"/>
                    <a:pt x="28926" y="2295"/>
                    <a:pt x="28890" y="2316"/>
                  </a:cubicBezTo>
                  <a:cubicBezTo>
                    <a:pt x="28057" y="2818"/>
                    <a:pt x="24382" y="4647"/>
                    <a:pt x="23531" y="4675"/>
                  </a:cubicBezTo>
                  <a:cubicBezTo>
                    <a:pt x="23526" y="4676"/>
                    <a:pt x="23521" y="4676"/>
                    <a:pt x="23517" y="4676"/>
                  </a:cubicBezTo>
                  <a:cubicBezTo>
                    <a:pt x="22743" y="4676"/>
                    <a:pt x="28179" y="2242"/>
                    <a:pt x="28198" y="1441"/>
                  </a:cubicBezTo>
                  <a:cubicBezTo>
                    <a:pt x="28215" y="754"/>
                    <a:pt x="25126" y="0"/>
                    <a:pt x="2337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17" name="Google Shape;1017;p75"/>
            <p:cNvSpPr/>
            <p:nvPr/>
          </p:nvSpPr>
          <p:spPr>
            <a:xfrm>
              <a:off x="3638600" y="4387450"/>
              <a:ext cx="535850" cy="293575"/>
            </a:xfrm>
            <a:custGeom>
              <a:rect b="b" l="l" r="r" t="t"/>
              <a:pathLst>
                <a:path extrusionOk="0" h="11743" w="21434">
                  <a:moveTo>
                    <a:pt x="21378" y="0"/>
                  </a:moveTo>
                  <a:cubicBezTo>
                    <a:pt x="21376" y="0"/>
                    <a:pt x="21374" y="0"/>
                    <a:pt x="21372" y="0"/>
                  </a:cubicBezTo>
                  <a:cubicBezTo>
                    <a:pt x="19005" y="214"/>
                    <a:pt x="16631" y="501"/>
                    <a:pt x="14308" y="1024"/>
                  </a:cubicBezTo>
                  <a:cubicBezTo>
                    <a:pt x="12033" y="1536"/>
                    <a:pt x="9618" y="1992"/>
                    <a:pt x="7475" y="2939"/>
                  </a:cubicBezTo>
                  <a:cubicBezTo>
                    <a:pt x="5669" y="3738"/>
                    <a:pt x="4149" y="4788"/>
                    <a:pt x="2885" y="6321"/>
                  </a:cubicBezTo>
                  <a:cubicBezTo>
                    <a:pt x="1783" y="7656"/>
                    <a:pt x="262" y="9434"/>
                    <a:pt x="39" y="11202"/>
                  </a:cubicBezTo>
                  <a:cubicBezTo>
                    <a:pt x="0" y="11514"/>
                    <a:pt x="220" y="11743"/>
                    <a:pt x="473" y="11743"/>
                  </a:cubicBezTo>
                  <a:cubicBezTo>
                    <a:pt x="580" y="11743"/>
                    <a:pt x="693" y="11702"/>
                    <a:pt x="795" y="11609"/>
                  </a:cubicBezTo>
                  <a:cubicBezTo>
                    <a:pt x="2075" y="10441"/>
                    <a:pt x="2748" y="8584"/>
                    <a:pt x="3884" y="7255"/>
                  </a:cubicBezTo>
                  <a:cubicBezTo>
                    <a:pt x="5133" y="5792"/>
                    <a:pt x="6584" y="4523"/>
                    <a:pt x="8325" y="3678"/>
                  </a:cubicBezTo>
                  <a:cubicBezTo>
                    <a:pt x="12369" y="1716"/>
                    <a:pt x="16957" y="749"/>
                    <a:pt x="21375" y="93"/>
                  </a:cubicBezTo>
                  <a:cubicBezTo>
                    <a:pt x="21432" y="84"/>
                    <a:pt x="21433" y="0"/>
                    <a:pt x="2137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018" name="Google Shape;1018;p75"/>
          <p:cNvGrpSpPr/>
          <p:nvPr/>
        </p:nvGrpSpPr>
        <p:grpSpPr>
          <a:xfrm rot="3152089">
            <a:off x="249631" y="-45896"/>
            <a:ext cx="1292135" cy="1628317"/>
            <a:chOff x="2030500" y="3653500"/>
            <a:chExt cx="826650" cy="1041725"/>
          </a:xfrm>
        </p:grpSpPr>
        <p:sp>
          <p:nvSpPr>
            <p:cNvPr id="1019" name="Google Shape;1019;p75"/>
            <p:cNvSpPr/>
            <p:nvPr/>
          </p:nvSpPr>
          <p:spPr>
            <a:xfrm>
              <a:off x="2217050" y="4355100"/>
              <a:ext cx="389375" cy="212925"/>
            </a:xfrm>
            <a:custGeom>
              <a:rect b="b" l="l" r="r" t="t"/>
              <a:pathLst>
                <a:path extrusionOk="0" h="8517" w="15575">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0" name="Google Shape;1020;p75"/>
            <p:cNvSpPr/>
            <p:nvPr/>
          </p:nvSpPr>
          <p:spPr>
            <a:xfrm>
              <a:off x="2275450" y="4210925"/>
              <a:ext cx="354650" cy="240500"/>
            </a:xfrm>
            <a:custGeom>
              <a:rect b="b" l="l" r="r" t="t"/>
              <a:pathLst>
                <a:path extrusionOk="0" h="9620" w="14186">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1" name="Google Shape;1021;p75"/>
            <p:cNvSpPr/>
            <p:nvPr/>
          </p:nvSpPr>
          <p:spPr>
            <a:xfrm>
              <a:off x="2357825" y="4105675"/>
              <a:ext cx="303700" cy="158600"/>
            </a:xfrm>
            <a:custGeom>
              <a:rect b="b" l="l" r="r" t="t"/>
              <a:pathLst>
                <a:path extrusionOk="0" h="6344" w="12148">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2" name="Google Shape;1022;p75"/>
            <p:cNvSpPr/>
            <p:nvPr/>
          </p:nvSpPr>
          <p:spPr>
            <a:xfrm>
              <a:off x="2425200" y="4017975"/>
              <a:ext cx="267000" cy="175575"/>
            </a:xfrm>
            <a:custGeom>
              <a:rect b="b" l="l" r="r" t="t"/>
              <a:pathLst>
                <a:path extrusionOk="0" h="7023" w="1068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3" name="Google Shape;1023;p75"/>
            <p:cNvSpPr/>
            <p:nvPr/>
          </p:nvSpPr>
          <p:spPr>
            <a:xfrm>
              <a:off x="2501575" y="3939675"/>
              <a:ext cx="212425" cy="77400"/>
            </a:xfrm>
            <a:custGeom>
              <a:rect b="b" l="l" r="r" t="t"/>
              <a:pathLst>
                <a:path extrusionOk="0" h="3096" w="8497">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4" name="Google Shape;1024;p75"/>
            <p:cNvSpPr/>
            <p:nvPr/>
          </p:nvSpPr>
          <p:spPr>
            <a:xfrm>
              <a:off x="2688950" y="3748125"/>
              <a:ext cx="139400" cy="59700"/>
            </a:xfrm>
            <a:custGeom>
              <a:rect b="b" l="l" r="r" t="t"/>
              <a:pathLst>
                <a:path extrusionOk="0" h="2388" w="5576">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5" name="Google Shape;1025;p75"/>
            <p:cNvSpPr/>
            <p:nvPr/>
          </p:nvSpPr>
          <p:spPr>
            <a:xfrm>
              <a:off x="2712200" y="3653500"/>
              <a:ext cx="45700" cy="114375"/>
            </a:xfrm>
            <a:custGeom>
              <a:rect b="b" l="l" r="r" t="t"/>
              <a:pathLst>
                <a:path extrusionOk="0" h="4575" w="1828">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6" name="Google Shape;1026;p75"/>
            <p:cNvSpPr/>
            <p:nvPr/>
          </p:nvSpPr>
          <p:spPr>
            <a:xfrm>
              <a:off x="2572300" y="3703700"/>
              <a:ext cx="72900" cy="154725"/>
            </a:xfrm>
            <a:custGeom>
              <a:rect b="b" l="l" r="r" t="t"/>
              <a:pathLst>
                <a:path extrusionOk="0" h="6189" w="2916">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7" name="Google Shape;1027;p75"/>
            <p:cNvSpPr/>
            <p:nvPr/>
          </p:nvSpPr>
          <p:spPr>
            <a:xfrm>
              <a:off x="2451175" y="3816925"/>
              <a:ext cx="134350" cy="145525"/>
            </a:xfrm>
            <a:custGeom>
              <a:rect b="b" l="l" r="r" t="t"/>
              <a:pathLst>
                <a:path extrusionOk="0" h="5821" w="5374">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8" name="Google Shape;1028;p75"/>
            <p:cNvSpPr/>
            <p:nvPr/>
          </p:nvSpPr>
          <p:spPr>
            <a:xfrm>
              <a:off x="2303125" y="3854950"/>
              <a:ext cx="180800" cy="182450"/>
            </a:xfrm>
            <a:custGeom>
              <a:rect b="b" l="l" r="r" t="t"/>
              <a:pathLst>
                <a:path extrusionOk="0" h="7298" w="7232">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9" name="Google Shape;1029;p75"/>
            <p:cNvSpPr/>
            <p:nvPr/>
          </p:nvSpPr>
          <p:spPr>
            <a:xfrm>
              <a:off x="2159125" y="3878225"/>
              <a:ext cx="254650" cy="272625"/>
            </a:xfrm>
            <a:custGeom>
              <a:rect b="b" l="l" r="r" t="t"/>
              <a:pathLst>
                <a:path extrusionOk="0" h="10905" w="10186">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0" name="Google Shape;1030;p75"/>
            <p:cNvSpPr/>
            <p:nvPr/>
          </p:nvSpPr>
          <p:spPr>
            <a:xfrm>
              <a:off x="2134800" y="3982450"/>
              <a:ext cx="206000" cy="248500"/>
            </a:xfrm>
            <a:custGeom>
              <a:rect b="b" l="l" r="r" t="t"/>
              <a:pathLst>
                <a:path extrusionOk="0" h="9940" w="824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1" name="Google Shape;1031;p75"/>
            <p:cNvSpPr/>
            <p:nvPr/>
          </p:nvSpPr>
          <p:spPr>
            <a:xfrm>
              <a:off x="2030500" y="4076750"/>
              <a:ext cx="269600" cy="298850"/>
            </a:xfrm>
            <a:custGeom>
              <a:rect b="b" l="l" r="r" t="t"/>
              <a:pathLst>
                <a:path extrusionOk="0" h="11954" w="10784">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2" name="Google Shape;1032;p75"/>
            <p:cNvSpPr/>
            <p:nvPr/>
          </p:nvSpPr>
          <p:spPr>
            <a:xfrm>
              <a:off x="2588875" y="3858750"/>
              <a:ext cx="134550" cy="37700"/>
            </a:xfrm>
            <a:custGeom>
              <a:rect b="b" l="l" r="r" t="t"/>
              <a:pathLst>
                <a:path extrusionOk="0" h="1508" w="5382">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3" name="Google Shape;1033;p75"/>
            <p:cNvSpPr/>
            <p:nvPr/>
          </p:nvSpPr>
          <p:spPr>
            <a:xfrm>
              <a:off x="2217750" y="4355100"/>
              <a:ext cx="388675" cy="212925"/>
            </a:xfrm>
            <a:custGeom>
              <a:rect b="b" l="l" r="r" t="t"/>
              <a:pathLst>
                <a:path extrusionOk="0" h="8517" w="15547">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4" name="Google Shape;1034;p75"/>
            <p:cNvSpPr/>
            <p:nvPr/>
          </p:nvSpPr>
          <p:spPr>
            <a:xfrm>
              <a:off x="2288625" y="4210950"/>
              <a:ext cx="341475" cy="240475"/>
            </a:xfrm>
            <a:custGeom>
              <a:rect b="b" l="l" r="r" t="t"/>
              <a:pathLst>
                <a:path extrusionOk="0" h="9619" w="13659">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5" name="Google Shape;1035;p75"/>
            <p:cNvSpPr/>
            <p:nvPr/>
          </p:nvSpPr>
          <p:spPr>
            <a:xfrm>
              <a:off x="2049625" y="4076775"/>
              <a:ext cx="239750" cy="286025"/>
            </a:xfrm>
            <a:custGeom>
              <a:rect b="b" l="l" r="r" t="t"/>
              <a:pathLst>
                <a:path extrusionOk="0" h="11441" w="959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6" name="Google Shape;1036;p75"/>
            <p:cNvSpPr/>
            <p:nvPr/>
          </p:nvSpPr>
          <p:spPr>
            <a:xfrm>
              <a:off x="2398725" y="4105675"/>
              <a:ext cx="262800" cy="158600"/>
            </a:xfrm>
            <a:custGeom>
              <a:rect b="b" l="l" r="r" t="t"/>
              <a:pathLst>
                <a:path extrusionOk="0" h="6344" w="10512">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7" name="Google Shape;1037;p75"/>
            <p:cNvSpPr/>
            <p:nvPr/>
          </p:nvSpPr>
          <p:spPr>
            <a:xfrm>
              <a:off x="2425200" y="4017975"/>
              <a:ext cx="267000" cy="175575"/>
            </a:xfrm>
            <a:custGeom>
              <a:rect b="b" l="l" r="r" t="t"/>
              <a:pathLst>
                <a:path extrusionOk="0" h="7023" w="1068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8" name="Google Shape;1038;p75"/>
            <p:cNvSpPr/>
            <p:nvPr/>
          </p:nvSpPr>
          <p:spPr>
            <a:xfrm>
              <a:off x="2501575" y="3939675"/>
              <a:ext cx="212425" cy="77400"/>
            </a:xfrm>
            <a:custGeom>
              <a:rect b="b" l="l" r="r" t="t"/>
              <a:pathLst>
                <a:path extrusionOk="0" h="3096" w="8497">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9" name="Google Shape;1039;p75"/>
            <p:cNvSpPr/>
            <p:nvPr/>
          </p:nvSpPr>
          <p:spPr>
            <a:xfrm>
              <a:off x="2588875" y="3858775"/>
              <a:ext cx="134550" cy="34925"/>
            </a:xfrm>
            <a:custGeom>
              <a:rect b="b" l="l" r="r" t="t"/>
              <a:pathLst>
                <a:path extrusionOk="0" h="1397" w="5382">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0" name="Google Shape;1040;p75"/>
            <p:cNvSpPr/>
            <p:nvPr/>
          </p:nvSpPr>
          <p:spPr>
            <a:xfrm>
              <a:off x="2688950" y="3748125"/>
              <a:ext cx="139400" cy="50900"/>
            </a:xfrm>
            <a:custGeom>
              <a:rect b="b" l="l" r="r" t="t"/>
              <a:pathLst>
                <a:path extrusionOk="0" h="2036" w="5576">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1" name="Google Shape;1041;p75"/>
            <p:cNvSpPr/>
            <p:nvPr/>
          </p:nvSpPr>
          <p:spPr>
            <a:xfrm>
              <a:off x="2724325" y="3653500"/>
              <a:ext cx="33575" cy="110675"/>
            </a:xfrm>
            <a:custGeom>
              <a:rect b="b" l="l" r="r" t="t"/>
              <a:pathLst>
                <a:path extrusionOk="0" h="4427" w="1343">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2" name="Google Shape;1042;p75"/>
            <p:cNvSpPr/>
            <p:nvPr/>
          </p:nvSpPr>
          <p:spPr>
            <a:xfrm>
              <a:off x="2577625" y="3705175"/>
              <a:ext cx="67575" cy="143000"/>
            </a:xfrm>
            <a:custGeom>
              <a:rect b="b" l="l" r="r" t="t"/>
              <a:pathLst>
                <a:path extrusionOk="0" h="5720" w="2703">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3" name="Google Shape;1043;p75"/>
            <p:cNvSpPr/>
            <p:nvPr/>
          </p:nvSpPr>
          <p:spPr>
            <a:xfrm>
              <a:off x="2451175" y="3816925"/>
              <a:ext cx="134350" cy="118275"/>
            </a:xfrm>
            <a:custGeom>
              <a:rect b="b" l="l" r="r" t="t"/>
              <a:pathLst>
                <a:path extrusionOk="0" h="4731" w="5374">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4" name="Google Shape;1044;p75"/>
            <p:cNvSpPr/>
            <p:nvPr/>
          </p:nvSpPr>
          <p:spPr>
            <a:xfrm>
              <a:off x="2303125" y="3854950"/>
              <a:ext cx="179100" cy="165425"/>
            </a:xfrm>
            <a:custGeom>
              <a:rect b="b" l="l" r="r" t="t"/>
              <a:pathLst>
                <a:path extrusionOk="0" h="6617" w="7164">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5" name="Google Shape;1045;p75"/>
            <p:cNvSpPr/>
            <p:nvPr/>
          </p:nvSpPr>
          <p:spPr>
            <a:xfrm>
              <a:off x="2159125" y="3878225"/>
              <a:ext cx="254100" cy="240050"/>
            </a:xfrm>
            <a:custGeom>
              <a:rect b="b" l="l" r="r" t="t"/>
              <a:pathLst>
                <a:path extrusionOk="0" h="9602" w="10164">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6" name="Google Shape;1046;p75"/>
            <p:cNvSpPr/>
            <p:nvPr/>
          </p:nvSpPr>
          <p:spPr>
            <a:xfrm>
              <a:off x="2185525" y="3996075"/>
              <a:ext cx="155275" cy="222300"/>
            </a:xfrm>
            <a:custGeom>
              <a:rect b="b" l="l" r="r" t="t"/>
              <a:pathLst>
                <a:path extrusionOk="0" h="8892" w="6211">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7" name="Google Shape;1047;p75"/>
            <p:cNvSpPr/>
            <p:nvPr/>
          </p:nvSpPr>
          <p:spPr>
            <a:xfrm>
              <a:off x="2139300" y="3669875"/>
              <a:ext cx="717850" cy="1025350"/>
            </a:xfrm>
            <a:custGeom>
              <a:rect b="b" l="l" r="r" t="t"/>
              <a:pathLst>
                <a:path extrusionOk="0" h="41014" w="28714">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048" name="Google Shape;1048;p75"/>
          <p:cNvSpPr txBox="1"/>
          <p:nvPr>
            <p:ph type="title"/>
          </p:nvPr>
        </p:nvSpPr>
        <p:spPr>
          <a:xfrm rot="402">
            <a:off x="960201" y="1228467"/>
            <a:ext cx="10271600" cy="20148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SzPts val="9600"/>
              <a:buNone/>
              <a:defRPr sz="12800"/>
            </a:lvl1pPr>
            <a:lvl2pPr lvl="1" algn="ctr">
              <a:lnSpc>
                <a:spcPct val="90000"/>
              </a:lnSpc>
              <a:spcBef>
                <a:spcPts val="0"/>
              </a:spcBef>
              <a:spcAft>
                <a:spcPts val="0"/>
              </a:spcAft>
              <a:buSzPts val="9600"/>
              <a:buNone/>
              <a:defRPr sz="12800"/>
            </a:lvl2pPr>
            <a:lvl3pPr lvl="2" algn="ctr">
              <a:lnSpc>
                <a:spcPct val="90000"/>
              </a:lnSpc>
              <a:spcBef>
                <a:spcPts val="0"/>
              </a:spcBef>
              <a:spcAft>
                <a:spcPts val="0"/>
              </a:spcAft>
              <a:buSzPts val="9600"/>
              <a:buNone/>
              <a:defRPr sz="12800"/>
            </a:lvl3pPr>
            <a:lvl4pPr lvl="3" algn="ctr">
              <a:lnSpc>
                <a:spcPct val="90000"/>
              </a:lnSpc>
              <a:spcBef>
                <a:spcPts val="0"/>
              </a:spcBef>
              <a:spcAft>
                <a:spcPts val="0"/>
              </a:spcAft>
              <a:buSzPts val="9600"/>
              <a:buNone/>
              <a:defRPr sz="12800"/>
            </a:lvl4pPr>
            <a:lvl5pPr lvl="4" algn="ctr">
              <a:lnSpc>
                <a:spcPct val="90000"/>
              </a:lnSpc>
              <a:spcBef>
                <a:spcPts val="0"/>
              </a:spcBef>
              <a:spcAft>
                <a:spcPts val="0"/>
              </a:spcAft>
              <a:buSzPts val="9600"/>
              <a:buNone/>
              <a:defRPr sz="12800"/>
            </a:lvl5pPr>
            <a:lvl6pPr lvl="5" algn="ctr">
              <a:lnSpc>
                <a:spcPct val="90000"/>
              </a:lnSpc>
              <a:spcBef>
                <a:spcPts val="0"/>
              </a:spcBef>
              <a:spcAft>
                <a:spcPts val="0"/>
              </a:spcAft>
              <a:buSzPts val="9600"/>
              <a:buNone/>
              <a:defRPr sz="12800"/>
            </a:lvl6pPr>
            <a:lvl7pPr lvl="6" algn="ctr">
              <a:lnSpc>
                <a:spcPct val="90000"/>
              </a:lnSpc>
              <a:spcBef>
                <a:spcPts val="0"/>
              </a:spcBef>
              <a:spcAft>
                <a:spcPts val="0"/>
              </a:spcAft>
              <a:buSzPts val="9600"/>
              <a:buNone/>
              <a:defRPr sz="12800"/>
            </a:lvl7pPr>
            <a:lvl8pPr lvl="7" algn="ctr">
              <a:lnSpc>
                <a:spcPct val="90000"/>
              </a:lnSpc>
              <a:spcBef>
                <a:spcPts val="0"/>
              </a:spcBef>
              <a:spcAft>
                <a:spcPts val="0"/>
              </a:spcAft>
              <a:buSzPts val="9600"/>
              <a:buNone/>
              <a:defRPr sz="12800"/>
            </a:lvl8pPr>
            <a:lvl9pPr lvl="8" algn="ctr">
              <a:lnSpc>
                <a:spcPct val="90000"/>
              </a:lnSpc>
              <a:spcBef>
                <a:spcPts val="0"/>
              </a:spcBef>
              <a:spcAft>
                <a:spcPts val="0"/>
              </a:spcAft>
              <a:buSzPts val="9600"/>
              <a:buNone/>
              <a:defRPr sz="12800"/>
            </a:lvl9pPr>
          </a:lstStyle>
          <a:p/>
        </p:txBody>
      </p:sp>
      <p:sp>
        <p:nvSpPr>
          <p:cNvPr id="1049" name="Google Shape;1049;p75"/>
          <p:cNvSpPr txBox="1"/>
          <p:nvPr>
            <p:ph idx="1" type="subTitle"/>
          </p:nvPr>
        </p:nvSpPr>
        <p:spPr>
          <a:xfrm>
            <a:off x="3277700" y="3508717"/>
            <a:ext cx="5636400" cy="587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1050" name="Shape 1050"/>
        <p:cNvGrpSpPr/>
        <p:nvPr/>
      </p:nvGrpSpPr>
      <p:grpSpPr>
        <a:xfrm>
          <a:off x="0" y="0"/>
          <a:ext cx="0" cy="0"/>
          <a:chOff x="0" y="0"/>
          <a:chExt cx="0" cy="0"/>
        </a:xfrm>
      </p:grpSpPr>
      <p:grpSp>
        <p:nvGrpSpPr>
          <p:cNvPr id="1051" name="Google Shape;1051;p76"/>
          <p:cNvGrpSpPr/>
          <p:nvPr/>
        </p:nvGrpSpPr>
        <p:grpSpPr>
          <a:xfrm>
            <a:off x="98602" y="196161"/>
            <a:ext cx="11428868" cy="6660784"/>
            <a:chOff x="73951" y="147120"/>
            <a:chExt cx="8571650" cy="4995588"/>
          </a:xfrm>
        </p:grpSpPr>
        <p:sp>
          <p:nvSpPr>
            <p:cNvPr id="1052" name="Google Shape;1052;p76"/>
            <p:cNvSpPr/>
            <p:nvPr/>
          </p:nvSpPr>
          <p:spPr>
            <a:xfrm>
              <a:off x="5916375" y="1851850"/>
              <a:ext cx="1698243" cy="3186010"/>
            </a:xfrm>
            <a:custGeom>
              <a:rect b="b" l="l" r="r" t="t"/>
              <a:pathLst>
                <a:path extrusionOk="0" h="27156" w="14475">
                  <a:moveTo>
                    <a:pt x="6140" y="1"/>
                  </a:moveTo>
                  <a:cubicBezTo>
                    <a:pt x="6124" y="1"/>
                    <a:pt x="6116" y="1"/>
                    <a:pt x="6116" y="1"/>
                  </a:cubicBezTo>
                  <a:cubicBezTo>
                    <a:pt x="6341" y="1012"/>
                    <a:pt x="6846" y="2526"/>
                    <a:pt x="6846" y="2526"/>
                  </a:cubicBezTo>
                  <a:cubicBezTo>
                    <a:pt x="5881" y="2285"/>
                    <a:pt x="5042" y="2186"/>
                    <a:pt x="4315" y="2186"/>
                  </a:cubicBezTo>
                  <a:cubicBezTo>
                    <a:pt x="984" y="2186"/>
                    <a:pt x="1" y="4266"/>
                    <a:pt x="1" y="4266"/>
                  </a:cubicBezTo>
                  <a:cubicBezTo>
                    <a:pt x="1102" y="3995"/>
                    <a:pt x="2340" y="3906"/>
                    <a:pt x="3428" y="3896"/>
                  </a:cubicBezTo>
                  <a:cubicBezTo>
                    <a:pt x="3914" y="3553"/>
                    <a:pt x="4460" y="3280"/>
                    <a:pt x="4987" y="3054"/>
                  </a:cubicBezTo>
                  <a:cubicBezTo>
                    <a:pt x="4996" y="3050"/>
                    <a:pt x="5005" y="3048"/>
                    <a:pt x="5014" y="3048"/>
                  </a:cubicBezTo>
                  <a:cubicBezTo>
                    <a:pt x="5062" y="3048"/>
                    <a:pt x="5089" y="3111"/>
                    <a:pt x="5041" y="3146"/>
                  </a:cubicBezTo>
                  <a:cubicBezTo>
                    <a:pt x="4708" y="3400"/>
                    <a:pt x="4355" y="3641"/>
                    <a:pt x="4017" y="3897"/>
                  </a:cubicBezTo>
                  <a:cubicBezTo>
                    <a:pt x="5353" y="3918"/>
                    <a:pt x="6341" y="4042"/>
                    <a:pt x="6341" y="4042"/>
                  </a:cubicBezTo>
                  <a:cubicBezTo>
                    <a:pt x="1403" y="7127"/>
                    <a:pt x="2245" y="10325"/>
                    <a:pt x="2245" y="10325"/>
                  </a:cubicBezTo>
                  <a:cubicBezTo>
                    <a:pt x="3179" y="10097"/>
                    <a:pt x="4032" y="9276"/>
                    <a:pt x="4712" y="8382"/>
                  </a:cubicBezTo>
                  <a:cubicBezTo>
                    <a:pt x="4770" y="7816"/>
                    <a:pt x="4820" y="7249"/>
                    <a:pt x="4851" y="6675"/>
                  </a:cubicBezTo>
                  <a:cubicBezTo>
                    <a:pt x="4853" y="6644"/>
                    <a:pt x="4878" y="6628"/>
                    <a:pt x="4901" y="6628"/>
                  </a:cubicBezTo>
                  <a:cubicBezTo>
                    <a:pt x="4925" y="6628"/>
                    <a:pt x="4948" y="6644"/>
                    <a:pt x="4949" y="6675"/>
                  </a:cubicBezTo>
                  <a:cubicBezTo>
                    <a:pt x="4959" y="7100"/>
                    <a:pt x="4987" y="7542"/>
                    <a:pt x="5000" y="7986"/>
                  </a:cubicBezTo>
                  <a:cubicBezTo>
                    <a:pt x="5082" y="7867"/>
                    <a:pt x="5162" y="7749"/>
                    <a:pt x="5237" y="7633"/>
                  </a:cubicBezTo>
                  <a:cubicBezTo>
                    <a:pt x="5261" y="7236"/>
                    <a:pt x="5272" y="6835"/>
                    <a:pt x="5257" y="6424"/>
                  </a:cubicBezTo>
                  <a:cubicBezTo>
                    <a:pt x="5256" y="6402"/>
                    <a:pt x="5270" y="6392"/>
                    <a:pt x="5285" y="6392"/>
                  </a:cubicBezTo>
                  <a:cubicBezTo>
                    <a:pt x="5301" y="6392"/>
                    <a:pt x="5319" y="6403"/>
                    <a:pt x="5322" y="6424"/>
                  </a:cubicBezTo>
                  <a:cubicBezTo>
                    <a:pt x="5360" y="6710"/>
                    <a:pt x="5403" y="7011"/>
                    <a:pt x="5437" y="7315"/>
                  </a:cubicBezTo>
                  <a:cubicBezTo>
                    <a:pt x="6003" y="6389"/>
                    <a:pt x="6341" y="5613"/>
                    <a:pt x="6341" y="5613"/>
                  </a:cubicBezTo>
                  <a:lnTo>
                    <a:pt x="6341" y="5613"/>
                  </a:lnTo>
                  <a:cubicBezTo>
                    <a:pt x="4938" y="9540"/>
                    <a:pt x="6341" y="13242"/>
                    <a:pt x="6341" y="13242"/>
                  </a:cubicBezTo>
                  <a:cubicBezTo>
                    <a:pt x="7458" y="12072"/>
                    <a:pt x="8045" y="10481"/>
                    <a:pt x="8354" y="9109"/>
                  </a:cubicBezTo>
                  <a:lnTo>
                    <a:pt x="8354" y="9109"/>
                  </a:lnTo>
                  <a:cubicBezTo>
                    <a:pt x="8405" y="14529"/>
                    <a:pt x="8401" y="23179"/>
                    <a:pt x="7929" y="27156"/>
                  </a:cubicBezTo>
                  <a:lnTo>
                    <a:pt x="10074" y="27156"/>
                  </a:lnTo>
                  <a:cubicBezTo>
                    <a:pt x="10074" y="27156"/>
                    <a:pt x="9966" y="15171"/>
                    <a:pt x="9175" y="7911"/>
                  </a:cubicBezTo>
                  <a:lnTo>
                    <a:pt x="9175" y="7911"/>
                  </a:lnTo>
                  <a:cubicBezTo>
                    <a:pt x="9365" y="8403"/>
                    <a:pt x="9584" y="8842"/>
                    <a:pt x="9816" y="9235"/>
                  </a:cubicBezTo>
                  <a:cubicBezTo>
                    <a:pt x="9775" y="8827"/>
                    <a:pt x="9761" y="8417"/>
                    <a:pt x="9785" y="8005"/>
                  </a:cubicBezTo>
                  <a:cubicBezTo>
                    <a:pt x="9786" y="7977"/>
                    <a:pt x="9807" y="7963"/>
                    <a:pt x="9827" y="7963"/>
                  </a:cubicBezTo>
                  <a:cubicBezTo>
                    <a:pt x="9847" y="7963"/>
                    <a:pt x="9868" y="7977"/>
                    <a:pt x="9870" y="8005"/>
                  </a:cubicBezTo>
                  <a:cubicBezTo>
                    <a:pt x="9920" y="8657"/>
                    <a:pt x="10081" y="9282"/>
                    <a:pt x="10258" y="9904"/>
                  </a:cubicBezTo>
                  <a:cubicBezTo>
                    <a:pt x="11403" y="11470"/>
                    <a:pt x="12680" y="12064"/>
                    <a:pt x="12680" y="12064"/>
                  </a:cubicBezTo>
                  <a:cubicBezTo>
                    <a:pt x="12625" y="9876"/>
                    <a:pt x="10548" y="5949"/>
                    <a:pt x="10548" y="5949"/>
                  </a:cubicBezTo>
                  <a:lnTo>
                    <a:pt x="10548" y="5949"/>
                  </a:lnTo>
                  <a:cubicBezTo>
                    <a:pt x="10865" y="6276"/>
                    <a:pt x="11171" y="6544"/>
                    <a:pt x="11461" y="6764"/>
                  </a:cubicBezTo>
                  <a:cubicBezTo>
                    <a:pt x="11332" y="6388"/>
                    <a:pt x="11188" y="6020"/>
                    <a:pt x="11033" y="5654"/>
                  </a:cubicBezTo>
                  <a:cubicBezTo>
                    <a:pt x="11010" y="5602"/>
                    <a:pt x="11051" y="5555"/>
                    <a:pt x="11093" y="5555"/>
                  </a:cubicBezTo>
                  <a:cubicBezTo>
                    <a:pt x="11111" y="5555"/>
                    <a:pt x="11130" y="5565"/>
                    <a:pt x="11143" y="5589"/>
                  </a:cubicBezTo>
                  <a:cubicBezTo>
                    <a:pt x="11390" y="6025"/>
                    <a:pt x="11705" y="6551"/>
                    <a:pt x="11946" y="7099"/>
                  </a:cubicBezTo>
                  <a:cubicBezTo>
                    <a:pt x="12981" y="7744"/>
                    <a:pt x="13689" y="7744"/>
                    <a:pt x="13689" y="7744"/>
                  </a:cubicBezTo>
                  <a:cubicBezTo>
                    <a:pt x="13465" y="4209"/>
                    <a:pt x="10155" y="3200"/>
                    <a:pt x="10155" y="3200"/>
                  </a:cubicBezTo>
                  <a:cubicBezTo>
                    <a:pt x="13970" y="2695"/>
                    <a:pt x="14475" y="900"/>
                    <a:pt x="14475" y="900"/>
                  </a:cubicBezTo>
                  <a:lnTo>
                    <a:pt x="14475" y="900"/>
                  </a:lnTo>
                  <a:cubicBezTo>
                    <a:pt x="9481" y="1124"/>
                    <a:pt x="8977" y="3200"/>
                    <a:pt x="8977" y="3200"/>
                  </a:cubicBezTo>
                  <a:cubicBezTo>
                    <a:pt x="8294" y="99"/>
                    <a:pt x="6380" y="1"/>
                    <a:pt x="6140"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53" name="Google Shape;1053;p76"/>
            <p:cNvSpPr/>
            <p:nvPr/>
          </p:nvSpPr>
          <p:spPr>
            <a:xfrm flipH="1">
              <a:off x="1214374" y="147120"/>
              <a:ext cx="2584801" cy="4849247"/>
            </a:xfrm>
            <a:custGeom>
              <a:rect b="b" l="l" r="r" t="t"/>
              <a:pathLst>
                <a:path extrusionOk="0" h="27156" w="14475">
                  <a:moveTo>
                    <a:pt x="6140" y="1"/>
                  </a:moveTo>
                  <a:cubicBezTo>
                    <a:pt x="6124" y="1"/>
                    <a:pt x="6116" y="1"/>
                    <a:pt x="6116" y="1"/>
                  </a:cubicBezTo>
                  <a:cubicBezTo>
                    <a:pt x="6341" y="1012"/>
                    <a:pt x="6846" y="2526"/>
                    <a:pt x="6846" y="2526"/>
                  </a:cubicBezTo>
                  <a:cubicBezTo>
                    <a:pt x="5881" y="2285"/>
                    <a:pt x="5042" y="2186"/>
                    <a:pt x="4315" y="2186"/>
                  </a:cubicBezTo>
                  <a:cubicBezTo>
                    <a:pt x="984" y="2186"/>
                    <a:pt x="1" y="4266"/>
                    <a:pt x="1" y="4266"/>
                  </a:cubicBezTo>
                  <a:cubicBezTo>
                    <a:pt x="1102" y="3995"/>
                    <a:pt x="2340" y="3906"/>
                    <a:pt x="3428" y="3896"/>
                  </a:cubicBezTo>
                  <a:cubicBezTo>
                    <a:pt x="3914" y="3553"/>
                    <a:pt x="4460" y="3280"/>
                    <a:pt x="4987" y="3054"/>
                  </a:cubicBezTo>
                  <a:cubicBezTo>
                    <a:pt x="4996" y="3050"/>
                    <a:pt x="5005" y="3048"/>
                    <a:pt x="5014" y="3048"/>
                  </a:cubicBezTo>
                  <a:cubicBezTo>
                    <a:pt x="5062" y="3048"/>
                    <a:pt x="5089" y="3111"/>
                    <a:pt x="5041" y="3146"/>
                  </a:cubicBezTo>
                  <a:cubicBezTo>
                    <a:pt x="4708" y="3400"/>
                    <a:pt x="4355" y="3641"/>
                    <a:pt x="4017" y="3897"/>
                  </a:cubicBezTo>
                  <a:cubicBezTo>
                    <a:pt x="5353" y="3918"/>
                    <a:pt x="6341" y="4042"/>
                    <a:pt x="6341" y="4042"/>
                  </a:cubicBezTo>
                  <a:cubicBezTo>
                    <a:pt x="1403" y="7127"/>
                    <a:pt x="2245" y="10325"/>
                    <a:pt x="2245" y="10325"/>
                  </a:cubicBezTo>
                  <a:cubicBezTo>
                    <a:pt x="3179" y="10097"/>
                    <a:pt x="4032" y="9276"/>
                    <a:pt x="4712" y="8382"/>
                  </a:cubicBezTo>
                  <a:cubicBezTo>
                    <a:pt x="4770" y="7816"/>
                    <a:pt x="4820" y="7249"/>
                    <a:pt x="4851" y="6675"/>
                  </a:cubicBezTo>
                  <a:cubicBezTo>
                    <a:pt x="4853" y="6644"/>
                    <a:pt x="4878" y="6628"/>
                    <a:pt x="4901" y="6628"/>
                  </a:cubicBezTo>
                  <a:cubicBezTo>
                    <a:pt x="4925" y="6628"/>
                    <a:pt x="4948" y="6644"/>
                    <a:pt x="4949" y="6675"/>
                  </a:cubicBezTo>
                  <a:cubicBezTo>
                    <a:pt x="4959" y="7100"/>
                    <a:pt x="4987" y="7542"/>
                    <a:pt x="5000" y="7986"/>
                  </a:cubicBezTo>
                  <a:cubicBezTo>
                    <a:pt x="5082" y="7867"/>
                    <a:pt x="5162" y="7749"/>
                    <a:pt x="5237" y="7633"/>
                  </a:cubicBezTo>
                  <a:cubicBezTo>
                    <a:pt x="5261" y="7236"/>
                    <a:pt x="5272" y="6835"/>
                    <a:pt x="5257" y="6424"/>
                  </a:cubicBezTo>
                  <a:cubicBezTo>
                    <a:pt x="5256" y="6402"/>
                    <a:pt x="5270" y="6392"/>
                    <a:pt x="5285" y="6392"/>
                  </a:cubicBezTo>
                  <a:cubicBezTo>
                    <a:pt x="5301" y="6392"/>
                    <a:pt x="5319" y="6403"/>
                    <a:pt x="5322" y="6424"/>
                  </a:cubicBezTo>
                  <a:cubicBezTo>
                    <a:pt x="5360" y="6710"/>
                    <a:pt x="5403" y="7011"/>
                    <a:pt x="5437" y="7315"/>
                  </a:cubicBezTo>
                  <a:cubicBezTo>
                    <a:pt x="6003" y="6389"/>
                    <a:pt x="6341" y="5613"/>
                    <a:pt x="6341" y="5613"/>
                  </a:cubicBezTo>
                  <a:lnTo>
                    <a:pt x="6341" y="5613"/>
                  </a:lnTo>
                  <a:cubicBezTo>
                    <a:pt x="4938" y="9540"/>
                    <a:pt x="6341" y="13242"/>
                    <a:pt x="6341" y="13242"/>
                  </a:cubicBezTo>
                  <a:cubicBezTo>
                    <a:pt x="7458" y="12072"/>
                    <a:pt x="8045" y="10481"/>
                    <a:pt x="8354" y="9109"/>
                  </a:cubicBezTo>
                  <a:lnTo>
                    <a:pt x="8354" y="9109"/>
                  </a:lnTo>
                  <a:cubicBezTo>
                    <a:pt x="8405" y="14529"/>
                    <a:pt x="8401" y="23179"/>
                    <a:pt x="7929" y="27156"/>
                  </a:cubicBezTo>
                  <a:lnTo>
                    <a:pt x="10074" y="27156"/>
                  </a:lnTo>
                  <a:cubicBezTo>
                    <a:pt x="10074" y="27156"/>
                    <a:pt x="9966" y="15171"/>
                    <a:pt x="9175" y="7911"/>
                  </a:cubicBezTo>
                  <a:lnTo>
                    <a:pt x="9175" y="7911"/>
                  </a:lnTo>
                  <a:cubicBezTo>
                    <a:pt x="9365" y="8403"/>
                    <a:pt x="9584" y="8842"/>
                    <a:pt x="9816" y="9235"/>
                  </a:cubicBezTo>
                  <a:cubicBezTo>
                    <a:pt x="9775" y="8827"/>
                    <a:pt x="9761" y="8417"/>
                    <a:pt x="9785" y="8005"/>
                  </a:cubicBezTo>
                  <a:cubicBezTo>
                    <a:pt x="9786" y="7977"/>
                    <a:pt x="9807" y="7963"/>
                    <a:pt x="9827" y="7963"/>
                  </a:cubicBezTo>
                  <a:cubicBezTo>
                    <a:pt x="9847" y="7963"/>
                    <a:pt x="9868" y="7977"/>
                    <a:pt x="9870" y="8005"/>
                  </a:cubicBezTo>
                  <a:cubicBezTo>
                    <a:pt x="9920" y="8657"/>
                    <a:pt x="10081" y="9282"/>
                    <a:pt x="10258" y="9904"/>
                  </a:cubicBezTo>
                  <a:cubicBezTo>
                    <a:pt x="11403" y="11470"/>
                    <a:pt x="12680" y="12064"/>
                    <a:pt x="12680" y="12064"/>
                  </a:cubicBezTo>
                  <a:cubicBezTo>
                    <a:pt x="12625" y="9876"/>
                    <a:pt x="10548" y="5949"/>
                    <a:pt x="10548" y="5949"/>
                  </a:cubicBezTo>
                  <a:lnTo>
                    <a:pt x="10548" y="5949"/>
                  </a:lnTo>
                  <a:cubicBezTo>
                    <a:pt x="10865" y="6276"/>
                    <a:pt x="11171" y="6544"/>
                    <a:pt x="11461" y="6764"/>
                  </a:cubicBezTo>
                  <a:cubicBezTo>
                    <a:pt x="11332" y="6388"/>
                    <a:pt x="11188" y="6020"/>
                    <a:pt x="11033" y="5654"/>
                  </a:cubicBezTo>
                  <a:cubicBezTo>
                    <a:pt x="11010" y="5602"/>
                    <a:pt x="11051" y="5555"/>
                    <a:pt x="11093" y="5555"/>
                  </a:cubicBezTo>
                  <a:cubicBezTo>
                    <a:pt x="11111" y="5555"/>
                    <a:pt x="11130" y="5565"/>
                    <a:pt x="11143" y="5589"/>
                  </a:cubicBezTo>
                  <a:cubicBezTo>
                    <a:pt x="11390" y="6025"/>
                    <a:pt x="11705" y="6551"/>
                    <a:pt x="11946" y="7099"/>
                  </a:cubicBezTo>
                  <a:cubicBezTo>
                    <a:pt x="12981" y="7744"/>
                    <a:pt x="13689" y="7744"/>
                    <a:pt x="13689" y="7744"/>
                  </a:cubicBezTo>
                  <a:cubicBezTo>
                    <a:pt x="13465" y="4209"/>
                    <a:pt x="10155" y="3200"/>
                    <a:pt x="10155" y="3200"/>
                  </a:cubicBezTo>
                  <a:cubicBezTo>
                    <a:pt x="13970" y="2695"/>
                    <a:pt x="14475" y="900"/>
                    <a:pt x="14475" y="900"/>
                  </a:cubicBezTo>
                  <a:lnTo>
                    <a:pt x="14475" y="900"/>
                  </a:lnTo>
                  <a:cubicBezTo>
                    <a:pt x="9481" y="1124"/>
                    <a:pt x="8977" y="3200"/>
                    <a:pt x="8977" y="3200"/>
                  </a:cubicBezTo>
                  <a:cubicBezTo>
                    <a:pt x="8294" y="99"/>
                    <a:pt x="6380" y="1"/>
                    <a:pt x="6140"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054" name="Google Shape;1054;p76"/>
            <p:cNvGrpSpPr/>
            <p:nvPr/>
          </p:nvGrpSpPr>
          <p:grpSpPr>
            <a:xfrm flipH="1">
              <a:off x="7337198" y="3520517"/>
              <a:ext cx="1308403" cy="1622149"/>
              <a:chOff x="3142600" y="2043400"/>
              <a:chExt cx="556625" cy="690100"/>
            </a:xfrm>
          </p:grpSpPr>
          <p:sp>
            <p:nvSpPr>
              <p:cNvPr id="1055" name="Google Shape;1055;p76"/>
              <p:cNvSpPr/>
              <p:nvPr/>
            </p:nvSpPr>
            <p:spPr>
              <a:xfrm>
                <a:off x="3178925" y="2419750"/>
                <a:ext cx="245650" cy="313750"/>
              </a:xfrm>
              <a:custGeom>
                <a:rect b="b" l="l" r="r" t="t"/>
                <a:pathLst>
                  <a:path extrusionOk="0" h="12550" w="9826">
                    <a:moveTo>
                      <a:pt x="1024" y="1"/>
                    </a:moveTo>
                    <a:cubicBezTo>
                      <a:pt x="334" y="1"/>
                      <a:pt x="1" y="208"/>
                      <a:pt x="137" y="290"/>
                    </a:cubicBezTo>
                    <a:cubicBezTo>
                      <a:pt x="3572" y="2351"/>
                      <a:pt x="7944" y="8098"/>
                      <a:pt x="7944" y="8098"/>
                    </a:cubicBezTo>
                    <a:cubicBezTo>
                      <a:pt x="7969" y="8069"/>
                      <a:pt x="7988" y="8039"/>
                      <a:pt x="8011" y="8010"/>
                    </a:cubicBezTo>
                    <a:cubicBezTo>
                      <a:pt x="8041" y="8066"/>
                      <a:pt x="8071" y="8122"/>
                      <a:pt x="8100" y="8181"/>
                    </a:cubicBezTo>
                    <a:cubicBezTo>
                      <a:pt x="8170" y="8322"/>
                      <a:pt x="8244" y="8468"/>
                      <a:pt x="8312" y="8624"/>
                    </a:cubicBezTo>
                    <a:cubicBezTo>
                      <a:pt x="8383" y="8778"/>
                      <a:pt x="8449" y="8941"/>
                      <a:pt x="8514" y="9107"/>
                    </a:cubicBezTo>
                    <a:cubicBezTo>
                      <a:pt x="8584" y="9271"/>
                      <a:pt x="8636" y="9446"/>
                      <a:pt x="8699" y="9615"/>
                    </a:cubicBezTo>
                    <a:cubicBezTo>
                      <a:pt x="8755" y="9786"/>
                      <a:pt x="8804" y="9961"/>
                      <a:pt x="8856" y="10131"/>
                    </a:cubicBezTo>
                    <a:cubicBezTo>
                      <a:pt x="8900" y="10302"/>
                      <a:pt x="8944" y="10472"/>
                      <a:pt x="8985" y="10637"/>
                    </a:cubicBezTo>
                    <a:cubicBezTo>
                      <a:pt x="9022" y="10801"/>
                      <a:pt x="9052" y="10963"/>
                      <a:pt x="9083" y="11115"/>
                    </a:cubicBezTo>
                    <a:cubicBezTo>
                      <a:pt x="9117" y="11265"/>
                      <a:pt x="9130" y="11411"/>
                      <a:pt x="9152" y="11544"/>
                    </a:cubicBezTo>
                    <a:cubicBezTo>
                      <a:pt x="9171" y="11677"/>
                      <a:pt x="9194" y="11799"/>
                      <a:pt x="9202" y="11909"/>
                    </a:cubicBezTo>
                    <a:cubicBezTo>
                      <a:pt x="9212" y="12018"/>
                      <a:pt x="9220" y="12113"/>
                      <a:pt x="9228" y="12192"/>
                    </a:cubicBezTo>
                    <a:cubicBezTo>
                      <a:pt x="9243" y="12348"/>
                      <a:pt x="9252" y="12437"/>
                      <a:pt x="9252" y="12437"/>
                    </a:cubicBezTo>
                    <a:lnTo>
                      <a:pt x="9253" y="12452"/>
                    </a:lnTo>
                    <a:cubicBezTo>
                      <a:pt x="9253" y="12459"/>
                      <a:pt x="9255" y="12464"/>
                      <a:pt x="9256" y="12471"/>
                    </a:cubicBezTo>
                    <a:cubicBezTo>
                      <a:pt x="9265" y="12526"/>
                      <a:pt x="9343" y="12549"/>
                      <a:pt x="9437" y="12549"/>
                    </a:cubicBezTo>
                    <a:cubicBezTo>
                      <a:pt x="9605" y="12549"/>
                      <a:pt x="9825" y="12476"/>
                      <a:pt x="9809" y="12379"/>
                    </a:cubicBezTo>
                    <a:cubicBezTo>
                      <a:pt x="9809" y="12379"/>
                      <a:pt x="9793" y="12286"/>
                      <a:pt x="9766" y="12124"/>
                    </a:cubicBezTo>
                    <a:cubicBezTo>
                      <a:pt x="9754" y="12043"/>
                      <a:pt x="9737" y="11944"/>
                      <a:pt x="9718" y="11832"/>
                    </a:cubicBezTo>
                    <a:cubicBezTo>
                      <a:pt x="9701" y="11719"/>
                      <a:pt x="9668" y="11592"/>
                      <a:pt x="9640" y="11455"/>
                    </a:cubicBezTo>
                    <a:cubicBezTo>
                      <a:pt x="9606" y="11319"/>
                      <a:pt x="9582" y="11167"/>
                      <a:pt x="9535" y="11013"/>
                    </a:cubicBezTo>
                    <a:cubicBezTo>
                      <a:pt x="9493" y="10858"/>
                      <a:pt x="9450" y="10694"/>
                      <a:pt x="9399" y="10525"/>
                    </a:cubicBezTo>
                    <a:cubicBezTo>
                      <a:pt x="9344" y="10359"/>
                      <a:pt x="9287" y="10186"/>
                      <a:pt x="9229" y="10012"/>
                    </a:cubicBezTo>
                    <a:cubicBezTo>
                      <a:pt x="9162" y="9840"/>
                      <a:pt x="9100" y="9664"/>
                      <a:pt x="9029" y="9491"/>
                    </a:cubicBezTo>
                    <a:cubicBezTo>
                      <a:pt x="8953" y="9321"/>
                      <a:pt x="8886" y="9147"/>
                      <a:pt x="8802" y="8982"/>
                    </a:cubicBezTo>
                    <a:cubicBezTo>
                      <a:pt x="8723" y="8816"/>
                      <a:pt x="8645" y="8655"/>
                      <a:pt x="8560" y="8502"/>
                    </a:cubicBezTo>
                    <a:cubicBezTo>
                      <a:pt x="8479" y="8346"/>
                      <a:pt x="8392" y="8201"/>
                      <a:pt x="8312" y="8064"/>
                    </a:cubicBezTo>
                    <a:cubicBezTo>
                      <a:pt x="8258" y="7974"/>
                      <a:pt x="8204" y="7889"/>
                      <a:pt x="8151" y="7808"/>
                    </a:cubicBezTo>
                    <a:cubicBezTo>
                      <a:pt x="9481" y="5717"/>
                      <a:pt x="7427" y="3243"/>
                      <a:pt x="7255" y="3096"/>
                    </a:cubicBezTo>
                    <a:cubicBezTo>
                      <a:pt x="7244" y="3086"/>
                      <a:pt x="7227" y="3081"/>
                      <a:pt x="7207" y="3081"/>
                    </a:cubicBezTo>
                    <a:cubicBezTo>
                      <a:pt x="6912" y="3081"/>
                      <a:pt x="5765" y="4041"/>
                      <a:pt x="5622" y="4050"/>
                    </a:cubicBezTo>
                    <a:cubicBezTo>
                      <a:pt x="5622" y="4050"/>
                      <a:pt x="5621" y="4050"/>
                      <a:pt x="5621" y="4050"/>
                    </a:cubicBezTo>
                    <a:cubicBezTo>
                      <a:pt x="5474" y="4050"/>
                      <a:pt x="6183" y="2790"/>
                      <a:pt x="6107" y="2612"/>
                    </a:cubicBezTo>
                    <a:cubicBezTo>
                      <a:pt x="6030" y="2432"/>
                      <a:pt x="4654" y="1285"/>
                      <a:pt x="4450" y="1183"/>
                    </a:cubicBezTo>
                    <a:cubicBezTo>
                      <a:pt x="4441" y="1179"/>
                      <a:pt x="4431" y="1177"/>
                      <a:pt x="4421" y="1177"/>
                    </a:cubicBezTo>
                    <a:cubicBezTo>
                      <a:pt x="4196" y="1177"/>
                      <a:pt x="3639" y="2177"/>
                      <a:pt x="3461" y="2177"/>
                    </a:cubicBezTo>
                    <a:cubicBezTo>
                      <a:pt x="3459" y="2177"/>
                      <a:pt x="3456" y="2177"/>
                      <a:pt x="3454" y="2177"/>
                    </a:cubicBezTo>
                    <a:cubicBezTo>
                      <a:pt x="3276" y="2151"/>
                      <a:pt x="3735" y="775"/>
                      <a:pt x="3582" y="698"/>
                    </a:cubicBezTo>
                    <a:cubicBezTo>
                      <a:pt x="2505" y="159"/>
                      <a:pt x="1628" y="1"/>
                      <a:pt x="1024"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56" name="Google Shape;1056;p76"/>
              <p:cNvSpPr/>
              <p:nvPr/>
            </p:nvSpPr>
            <p:spPr>
              <a:xfrm>
                <a:off x="3142600" y="2043400"/>
                <a:ext cx="556625" cy="683350"/>
              </a:xfrm>
              <a:custGeom>
                <a:rect b="b" l="l" r="r" t="t"/>
                <a:pathLst>
                  <a:path extrusionOk="0" h="27334" w="22265">
                    <a:moveTo>
                      <a:pt x="10641" y="16600"/>
                    </a:moveTo>
                    <a:cubicBezTo>
                      <a:pt x="10705" y="16695"/>
                      <a:pt x="10753" y="16755"/>
                      <a:pt x="10781" y="16773"/>
                    </a:cubicBezTo>
                    <a:cubicBezTo>
                      <a:pt x="10784" y="16780"/>
                      <a:pt x="10785" y="16787"/>
                      <a:pt x="10788" y="16794"/>
                    </a:cubicBezTo>
                    <a:cubicBezTo>
                      <a:pt x="10936" y="17196"/>
                      <a:pt x="11059" y="17621"/>
                      <a:pt x="11190" y="18050"/>
                    </a:cubicBezTo>
                    <a:cubicBezTo>
                      <a:pt x="11258" y="18265"/>
                      <a:pt x="11313" y="18484"/>
                      <a:pt x="11370" y="18704"/>
                    </a:cubicBezTo>
                    <a:cubicBezTo>
                      <a:pt x="11426" y="18925"/>
                      <a:pt x="11483" y="19145"/>
                      <a:pt x="11541" y="19366"/>
                    </a:cubicBezTo>
                    <a:cubicBezTo>
                      <a:pt x="11545" y="19389"/>
                      <a:pt x="11550" y="19410"/>
                      <a:pt x="11555" y="19431"/>
                    </a:cubicBezTo>
                    <a:cubicBezTo>
                      <a:pt x="11494" y="19311"/>
                      <a:pt x="11433" y="19189"/>
                      <a:pt x="11374" y="19070"/>
                    </a:cubicBezTo>
                    <a:cubicBezTo>
                      <a:pt x="11296" y="18907"/>
                      <a:pt x="11211" y="18749"/>
                      <a:pt x="11126" y="18598"/>
                    </a:cubicBezTo>
                    <a:cubicBezTo>
                      <a:pt x="11042" y="18445"/>
                      <a:pt x="10961" y="18296"/>
                      <a:pt x="10880" y="18150"/>
                    </a:cubicBezTo>
                    <a:cubicBezTo>
                      <a:pt x="10709" y="17866"/>
                      <a:pt x="10557" y="17592"/>
                      <a:pt x="10397" y="17351"/>
                    </a:cubicBezTo>
                    <a:cubicBezTo>
                      <a:pt x="10359" y="17291"/>
                      <a:pt x="10323" y="17237"/>
                      <a:pt x="10286" y="17180"/>
                    </a:cubicBezTo>
                    <a:cubicBezTo>
                      <a:pt x="10410" y="17048"/>
                      <a:pt x="10542" y="16860"/>
                      <a:pt x="10641" y="16600"/>
                    </a:cubicBezTo>
                    <a:close/>
                    <a:moveTo>
                      <a:pt x="22184" y="0"/>
                    </a:moveTo>
                    <a:cubicBezTo>
                      <a:pt x="21607" y="0"/>
                      <a:pt x="17298" y="1627"/>
                      <a:pt x="16951" y="2712"/>
                    </a:cubicBezTo>
                    <a:cubicBezTo>
                      <a:pt x="16569" y="3911"/>
                      <a:pt x="17998" y="5978"/>
                      <a:pt x="17998" y="5978"/>
                    </a:cubicBezTo>
                    <a:cubicBezTo>
                      <a:pt x="17998" y="5978"/>
                      <a:pt x="16234" y="4140"/>
                      <a:pt x="15966" y="4140"/>
                    </a:cubicBezTo>
                    <a:cubicBezTo>
                      <a:pt x="15963" y="4140"/>
                      <a:pt x="15959" y="4140"/>
                      <a:pt x="15956" y="4141"/>
                    </a:cubicBezTo>
                    <a:cubicBezTo>
                      <a:pt x="15726" y="4192"/>
                      <a:pt x="13098" y="8198"/>
                      <a:pt x="13404" y="8709"/>
                    </a:cubicBezTo>
                    <a:cubicBezTo>
                      <a:pt x="13710" y="9219"/>
                      <a:pt x="15803" y="10572"/>
                      <a:pt x="15803" y="10572"/>
                    </a:cubicBezTo>
                    <a:cubicBezTo>
                      <a:pt x="15803" y="10572"/>
                      <a:pt x="14520" y="10453"/>
                      <a:pt x="13821" y="10453"/>
                    </a:cubicBezTo>
                    <a:cubicBezTo>
                      <a:pt x="13549" y="10453"/>
                      <a:pt x="13365" y="10471"/>
                      <a:pt x="13379" y="10521"/>
                    </a:cubicBezTo>
                    <a:cubicBezTo>
                      <a:pt x="13427" y="10691"/>
                      <a:pt x="13753" y="11987"/>
                      <a:pt x="15118" y="12903"/>
                    </a:cubicBezTo>
                    <a:cubicBezTo>
                      <a:pt x="15087" y="12995"/>
                      <a:pt x="15056" y="13087"/>
                      <a:pt x="15023" y="13182"/>
                    </a:cubicBezTo>
                    <a:cubicBezTo>
                      <a:pt x="14869" y="13600"/>
                      <a:pt x="14755" y="14055"/>
                      <a:pt x="14618" y="14520"/>
                    </a:cubicBezTo>
                    <a:cubicBezTo>
                      <a:pt x="14584" y="14638"/>
                      <a:pt x="14551" y="14756"/>
                      <a:pt x="14517" y="14873"/>
                    </a:cubicBezTo>
                    <a:cubicBezTo>
                      <a:pt x="14483" y="14992"/>
                      <a:pt x="14458" y="15114"/>
                      <a:pt x="14428" y="15235"/>
                    </a:cubicBezTo>
                    <a:cubicBezTo>
                      <a:pt x="14370" y="15479"/>
                      <a:pt x="14310" y="15724"/>
                      <a:pt x="14251" y="15972"/>
                    </a:cubicBezTo>
                    <a:cubicBezTo>
                      <a:pt x="14222" y="16097"/>
                      <a:pt x="14188" y="16220"/>
                      <a:pt x="14164" y="16346"/>
                    </a:cubicBezTo>
                    <a:cubicBezTo>
                      <a:pt x="14139" y="16472"/>
                      <a:pt x="14113" y="16599"/>
                      <a:pt x="14087" y="16725"/>
                    </a:cubicBezTo>
                    <a:cubicBezTo>
                      <a:pt x="14038" y="16979"/>
                      <a:pt x="13987" y="17232"/>
                      <a:pt x="13936" y="17486"/>
                    </a:cubicBezTo>
                    <a:cubicBezTo>
                      <a:pt x="13844" y="17997"/>
                      <a:pt x="13763" y="18508"/>
                      <a:pt x="13683" y="19012"/>
                    </a:cubicBezTo>
                    <a:cubicBezTo>
                      <a:pt x="13649" y="19265"/>
                      <a:pt x="13617" y="19516"/>
                      <a:pt x="13583" y="19763"/>
                    </a:cubicBezTo>
                    <a:cubicBezTo>
                      <a:pt x="13567" y="19888"/>
                      <a:pt x="13550" y="20011"/>
                      <a:pt x="13533" y="20133"/>
                    </a:cubicBezTo>
                    <a:cubicBezTo>
                      <a:pt x="13520" y="20256"/>
                      <a:pt x="13508" y="20377"/>
                      <a:pt x="13495" y="20499"/>
                    </a:cubicBezTo>
                    <a:cubicBezTo>
                      <a:pt x="13468" y="20740"/>
                      <a:pt x="13442" y="20978"/>
                      <a:pt x="13418" y="21211"/>
                    </a:cubicBezTo>
                    <a:cubicBezTo>
                      <a:pt x="13394" y="21443"/>
                      <a:pt x="13379" y="21671"/>
                      <a:pt x="13359" y="21894"/>
                    </a:cubicBezTo>
                    <a:cubicBezTo>
                      <a:pt x="13319" y="22338"/>
                      <a:pt x="13296" y="22759"/>
                      <a:pt x="13272" y="23147"/>
                    </a:cubicBezTo>
                    <a:cubicBezTo>
                      <a:pt x="13250" y="23537"/>
                      <a:pt x="13237" y="23893"/>
                      <a:pt x="13224" y="24211"/>
                    </a:cubicBezTo>
                    <a:cubicBezTo>
                      <a:pt x="13224" y="24211"/>
                      <a:pt x="13224" y="24212"/>
                      <a:pt x="13224" y="24212"/>
                    </a:cubicBezTo>
                    <a:cubicBezTo>
                      <a:pt x="13196" y="24084"/>
                      <a:pt x="13166" y="23955"/>
                      <a:pt x="13135" y="23822"/>
                    </a:cubicBezTo>
                    <a:cubicBezTo>
                      <a:pt x="13098" y="23652"/>
                      <a:pt x="13058" y="23478"/>
                      <a:pt x="13004" y="23303"/>
                    </a:cubicBezTo>
                    <a:cubicBezTo>
                      <a:pt x="12953" y="23129"/>
                      <a:pt x="12904" y="22952"/>
                      <a:pt x="12851" y="22772"/>
                    </a:cubicBezTo>
                    <a:cubicBezTo>
                      <a:pt x="12800" y="22592"/>
                      <a:pt x="12751" y="22410"/>
                      <a:pt x="12685" y="22230"/>
                    </a:cubicBezTo>
                    <a:cubicBezTo>
                      <a:pt x="12623" y="22050"/>
                      <a:pt x="12561" y="21868"/>
                      <a:pt x="12498" y="21686"/>
                    </a:cubicBezTo>
                    <a:lnTo>
                      <a:pt x="12405" y="21412"/>
                    </a:lnTo>
                    <a:lnTo>
                      <a:pt x="12297" y="21143"/>
                    </a:lnTo>
                    <a:cubicBezTo>
                      <a:pt x="12274" y="21083"/>
                      <a:pt x="12251" y="21025"/>
                      <a:pt x="12227" y="20967"/>
                    </a:cubicBezTo>
                    <a:cubicBezTo>
                      <a:pt x="12206" y="20855"/>
                      <a:pt x="12186" y="20743"/>
                      <a:pt x="12164" y="20629"/>
                    </a:cubicBezTo>
                    <a:cubicBezTo>
                      <a:pt x="12059" y="20187"/>
                      <a:pt x="11958" y="19738"/>
                      <a:pt x="11843" y="19291"/>
                    </a:cubicBezTo>
                    <a:cubicBezTo>
                      <a:pt x="11781" y="19068"/>
                      <a:pt x="11718" y="18846"/>
                      <a:pt x="11656" y="18625"/>
                    </a:cubicBezTo>
                    <a:cubicBezTo>
                      <a:pt x="11594" y="18403"/>
                      <a:pt x="11533" y="18184"/>
                      <a:pt x="11459" y="17968"/>
                    </a:cubicBezTo>
                    <a:cubicBezTo>
                      <a:pt x="11317" y="17537"/>
                      <a:pt x="11182" y="17112"/>
                      <a:pt x="11025" y="16709"/>
                    </a:cubicBezTo>
                    <a:cubicBezTo>
                      <a:pt x="11014" y="16681"/>
                      <a:pt x="11004" y="16654"/>
                      <a:pt x="10994" y="16626"/>
                    </a:cubicBezTo>
                    <a:cubicBezTo>
                      <a:pt x="11537" y="16088"/>
                      <a:pt x="12776" y="14256"/>
                      <a:pt x="12819" y="12170"/>
                    </a:cubicBezTo>
                    <a:cubicBezTo>
                      <a:pt x="12865" y="9769"/>
                      <a:pt x="11618" y="7657"/>
                      <a:pt x="11618" y="7657"/>
                    </a:cubicBezTo>
                    <a:cubicBezTo>
                      <a:pt x="11618" y="7657"/>
                      <a:pt x="10176" y="9147"/>
                      <a:pt x="9994" y="9147"/>
                    </a:cubicBezTo>
                    <a:cubicBezTo>
                      <a:pt x="9991" y="9147"/>
                      <a:pt x="9988" y="9146"/>
                      <a:pt x="9986" y="9145"/>
                    </a:cubicBezTo>
                    <a:cubicBezTo>
                      <a:pt x="9843" y="9097"/>
                      <a:pt x="11042" y="7081"/>
                      <a:pt x="11090" y="6890"/>
                    </a:cubicBezTo>
                    <a:cubicBezTo>
                      <a:pt x="11139" y="6697"/>
                      <a:pt x="9794" y="4681"/>
                      <a:pt x="9794" y="4681"/>
                    </a:cubicBezTo>
                    <a:cubicBezTo>
                      <a:pt x="9794" y="4681"/>
                      <a:pt x="7896" y="6896"/>
                      <a:pt x="7563" y="6896"/>
                    </a:cubicBezTo>
                    <a:cubicBezTo>
                      <a:pt x="7553" y="6896"/>
                      <a:pt x="7544" y="6894"/>
                      <a:pt x="7537" y="6890"/>
                    </a:cubicBezTo>
                    <a:cubicBezTo>
                      <a:pt x="7298" y="6745"/>
                      <a:pt x="8881" y="4777"/>
                      <a:pt x="8881" y="4777"/>
                    </a:cubicBezTo>
                    <a:cubicBezTo>
                      <a:pt x="8881" y="4777"/>
                      <a:pt x="7537" y="1850"/>
                      <a:pt x="6529" y="1705"/>
                    </a:cubicBezTo>
                    <a:cubicBezTo>
                      <a:pt x="6529" y="1705"/>
                      <a:pt x="5531" y="3341"/>
                      <a:pt x="5344" y="3341"/>
                    </a:cubicBezTo>
                    <a:cubicBezTo>
                      <a:pt x="5338" y="3341"/>
                      <a:pt x="5334" y="3339"/>
                      <a:pt x="5330" y="3337"/>
                    </a:cubicBezTo>
                    <a:cubicBezTo>
                      <a:pt x="5185" y="3240"/>
                      <a:pt x="5618" y="1560"/>
                      <a:pt x="5569" y="1369"/>
                    </a:cubicBezTo>
                    <a:cubicBezTo>
                      <a:pt x="5525" y="1191"/>
                      <a:pt x="3819" y="639"/>
                      <a:pt x="3196" y="639"/>
                    </a:cubicBezTo>
                    <a:cubicBezTo>
                      <a:pt x="3149" y="639"/>
                      <a:pt x="3108" y="642"/>
                      <a:pt x="3074" y="649"/>
                    </a:cubicBezTo>
                    <a:cubicBezTo>
                      <a:pt x="2781" y="708"/>
                      <a:pt x="5725" y="7016"/>
                      <a:pt x="8066" y="11724"/>
                    </a:cubicBezTo>
                    <a:cubicBezTo>
                      <a:pt x="7877" y="12020"/>
                      <a:pt x="7574" y="12759"/>
                      <a:pt x="7501" y="12759"/>
                    </a:cubicBezTo>
                    <a:cubicBezTo>
                      <a:pt x="7500" y="12759"/>
                      <a:pt x="7499" y="12758"/>
                      <a:pt x="7498" y="12758"/>
                    </a:cubicBezTo>
                    <a:cubicBezTo>
                      <a:pt x="7432" y="12731"/>
                      <a:pt x="7644" y="11147"/>
                      <a:pt x="7577" y="10976"/>
                    </a:cubicBezTo>
                    <a:cubicBezTo>
                      <a:pt x="7513" y="10807"/>
                      <a:pt x="4716" y="9483"/>
                      <a:pt x="4535" y="9483"/>
                    </a:cubicBezTo>
                    <a:cubicBezTo>
                      <a:pt x="4532" y="9483"/>
                      <a:pt x="4530" y="9484"/>
                      <a:pt x="4529" y="9484"/>
                    </a:cubicBezTo>
                    <a:cubicBezTo>
                      <a:pt x="4423" y="9524"/>
                      <a:pt x="4098" y="11518"/>
                      <a:pt x="4016" y="11518"/>
                    </a:cubicBezTo>
                    <a:cubicBezTo>
                      <a:pt x="4015" y="11518"/>
                      <a:pt x="4015" y="11517"/>
                      <a:pt x="4014" y="11517"/>
                    </a:cubicBezTo>
                    <a:cubicBezTo>
                      <a:pt x="3935" y="11490"/>
                      <a:pt x="3948" y="9667"/>
                      <a:pt x="3578" y="9483"/>
                    </a:cubicBezTo>
                    <a:cubicBezTo>
                      <a:pt x="3512" y="9451"/>
                      <a:pt x="3361" y="9435"/>
                      <a:pt x="3157" y="9435"/>
                    </a:cubicBezTo>
                    <a:cubicBezTo>
                      <a:pt x="2201" y="9435"/>
                      <a:pt x="73" y="9764"/>
                      <a:pt x="40" y="10210"/>
                    </a:cubicBezTo>
                    <a:cubicBezTo>
                      <a:pt x="0" y="10752"/>
                      <a:pt x="6188" y="13047"/>
                      <a:pt x="9938" y="17449"/>
                    </a:cubicBezTo>
                    <a:cubicBezTo>
                      <a:pt x="9938" y="17449"/>
                      <a:pt x="10018" y="17412"/>
                      <a:pt x="10129" y="17325"/>
                    </a:cubicBezTo>
                    <a:cubicBezTo>
                      <a:pt x="10157" y="17370"/>
                      <a:pt x="10184" y="17417"/>
                      <a:pt x="10211" y="17463"/>
                    </a:cubicBezTo>
                    <a:cubicBezTo>
                      <a:pt x="10362" y="17707"/>
                      <a:pt x="10502" y="17984"/>
                      <a:pt x="10662" y="18270"/>
                    </a:cubicBezTo>
                    <a:cubicBezTo>
                      <a:pt x="10734" y="18416"/>
                      <a:pt x="10810" y="18567"/>
                      <a:pt x="10888" y="18721"/>
                    </a:cubicBezTo>
                    <a:cubicBezTo>
                      <a:pt x="10966" y="18874"/>
                      <a:pt x="11044" y="19032"/>
                      <a:pt x="11114" y="19196"/>
                    </a:cubicBezTo>
                    <a:cubicBezTo>
                      <a:pt x="11188" y="19358"/>
                      <a:pt x="11263" y="19524"/>
                      <a:pt x="11340" y="19691"/>
                    </a:cubicBezTo>
                    <a:cubicBezTo>
                      <a:pt x="11414" y="19858"/>
                      <a:pt x="11480" y="20032"/>
                      <a:pt x="11551" y="20205"/>
                    </a:cubicBezTo>
                    <a:cubicBezTo>
                      <a:pt x="11619" y="20381"/>
                      <a:pt x="11697" y="20553"/>
                      <a:pt x="11758" y="20733"/>
                    </a:cubicBezTo>
                    <a:cubicBezTo>
                      <a:pt x="11805" y="20865"/>
                      <a:pt x="11853" y="20998"/>
                      <a:pt x="11900" y="21131"/>
                    </a:cubicBezTo>
                    <a:cubicBezTo>
                      <a:pt x="11948" y="21425"/>
                      <a:pt x="11996" y="21715"/>
                      <a:pt x="12043" y="21998"/>
                    </a:cubicBezTo>
                    <a:cubicBezTo>
                      <a:pt x="12094" y="22423"/>
                      <a:pt x="12144" y="22833"/>
                      <a:pt x="12189" y="23221"/>
                    </a:cubicBezTo>
                    <a:cubicBezTo>
                      <a:pt x="12200" y="23319"/>
                      <a:pt x="12215" y="23414"/>
                      <a:pt x="12222" y="23509"/>
                    </a:cubicBezTo>
                    <a:cubicBezTo>
                      <a:pt x="12229" y="23604"/>
                      <a:pt x="12234" y="23697"/>
                      <a:pt x="12242" y="23790"/>
                    </a:cubicBezTo>
                    <a:cubicBezTo>
                      <a:pt x="12254" y="23974"/>
                      <a:pt x="12266" y="24151"/>
                      <a:pt x="12278" y="24321"/>
                    </a:cubicBezTo>
                    <a:cubicBezTo>
                      <a:pt x="12298" y="24663"/>
                      <a:pt x="12331" y="24975"/>
                      <a:pt x="12329" y="25253"/>
                    </a:cubicBezTo>
                    <a:cubicBezTo>
                      <a:pt x="12335" y="25531"/>
                      <a:pt x="12339" y="25772"/>
                      <a:pt x="12344" y="25972"/>
                    </a:cubicBezTo>
                    <a:cubicBezTo>
                      <a:pt x="12351" y="26370"/>
                      <a:pt x="12356" y="26597"/>
                      <a:pt x="12356" y="26597"/>
                    </a:cubicBezTo>
                    <a:lnTo>
                      <a:pt x="12356" y="26611"/>
                    </a:lnTo>
                    <a:cubicBezTo>
                      <a:pt x="12356" y="26612"/>
                      <a:pt x="12356" y="26614"/>
                      <a:pt x="12356" y="26615"/>
                    </a:cubicBezTo>
                    <a:cubicBezTo>
                      <a:pt x="12359" y="26676"/>
                      <a:pt x="12463" y="26705"/>
                      <a:pt x="12573" y="26705"/>
                    </a:cubicBezTo>
                    <a:cubicBezTo>
                      <a:pt x="12701" y="26705"/>
                      <a:pt x="12837" y="26666"/>
                      <a:pt x="12834" y="26595"/>
                    </a:cubicBezTo>
                    <a:cubicBezTo>
                      <a:pt x="12834" y="26595"/>
                      <a:pt x="12824" y="26364"/>
                      <a:pt x="12807" y="25960"/>
                    </a:cubicBezTo>
                    <a:cubicBezTo>
                      <a:pt x="12799" y="25757"/>
                      <a:pt x="12789" y="25512"/>
                      <a:pt x="12777" y="25231"/>
                    </a:cubicBezTo>
                    <a:cubicBezTo>
                      <a:pt x="12772" y="24949"/>
                      <a:pt x="12732" y="24633"/>
                      <a:pt x="12704" y="24289"/>
                    </a:cubicBezTo>
                    <a:cubicBezTo>
                      <a:pt x="12692" y="24164"/>
                      <a:pt x="12680" y="24035"/>
                      <a:pt x="12668" y="23903"/>
                    </a:cubicBezTo>
                    <a:lnTo>
                      <a:pt x="12668" y="23903"/>
                    </a:lnTo>
                    <a:cubicBezTo>
                      <a:pt x="12670" y="23910"/>
                      <a:pt x="12671" y="23919"/>
                      <a:pt x="12673" y="23927"/>
                    </a:cubicBezTo>
                    <a:cubicBezTo>
                      <a:pt x="12705" y="24094"/>
                      <a:pt x="12736" y="24259"/>
                      <a:pt x="12766" y="24419"/>
                    </a:cubicBezTo>
                    <a:cubicBezTo>
                      <a:pt x="12836" y="24738"/>
                      <a:pt x="12868" y="25044"/>
                      <a:pt x="12906" y="25326"/>
                    </a:cubicBezTo>
                    <a:cubicBezTo>
                      <a:pt x="12925" y="25467"/>
                      <a:pt x="12943" y="25601"/>
                      <a:pt x="12960" y="25729"/>
                    </a:cubicBezTo>
                    <a:cubicBezTo>
                      <a:pt x="12977" y="25858"/>
                      <a:pt x="12994" y="25979"/>
                      <a:pt x="13000" y="26095"/>
                    </a:cubicBezTo>
                    <a:cubicBezTo>
                      <a:pt x="13017" y="26325"/>
                      <a:pt x="13031" y="26526"/>
                      <a:pt x="13043" y="26690"/>
                    </a:cubicBezTo>
                    <a:cubicBezTo>
                      <a:pt x="13067" y="27021"/>
                      <a:pt x="13079" y="27209"/>
                      <a:pt x="13079" y="27209"/>
                    </a:cubicBezTo>
                    <a:lnTo>
                      <a:pt x="13081" y="27228"/>
                    </a:lnTo>
                    <a:cubicBezTo>
                      <a:pt x="13082" y="27232"/>
                      <a:pt x="13082" y="27235"/>
                      <a:pt x="13082" y="27238"/>
                    </a:cubicBezTo>
                    <a:cubicBezTo>
                      <a:pt x="13090" y="27304"/>
                      <a:pt x="13192" y="27333"/>
                      <a:pt x="13309" y="27333"/>
                    </a:cubicBezTo>
                    <a:cubicBezTo>
                      <a:pt x="13482" y="27333"/>
                      <a:pt x="13687" y="27271"/>
                      <a:pt x="13676" y="27174"/>
                    </a:cubicBezTo>
                    <a:cubicBezTo>
                      <a:pt x="13676" y="27174"/>
                      <a:pt x="13655" y="26980"/>
                      <a:pt x="13620" y="26641"/>
                    </a:cubicBezTo>
                    <a:cubicBezTo>
                      <a:pt x="13600" y="26472"/>
                      <a:pt x="13578" y="26266"/>
                      <a:pt x="13553" y="26031"/>
                    </a:cubicBezTo>
                    <a:cubicBezTo>
                      <a:pt x="13550" y="26006"/>
                      <a:pt x="13546" y="25979"/>
                      <a:pt x="13543" y="25952"/>
                    </a:cubicBezTo>
                    <a:lnTo>
                      <a:pt x="13543" y="25952"/>
                    </a:lnTo>
                    <a:cubicBezTo>
                      <a:pt x="13572" y="25954"/>
                      <a:pt x="13601" y="25955"/>
                      <a:pt x="13631" y="25955"/>
                    </a:cubicBezTo>
                    <a:cubicBezTo>
                      <a:pt x="13904" y="25955"/>
                      <a:pt x="14208" y="25868"/>
                      <a:pt x="14198" y="25716"/>
                    </a:cubicBezTo>
                    <a:lnTo>
                      <a:pt x="14198" y="25709"/>
                    </a:lnTo>
                    <a:cubicBezTo>
                      <a:pt x="14198" y="25709"/>
                      <a:pt x="14194" y="25647"/>
                      <a:pt x="14187" y="25528"/>
                    </a:cubicBezTo>
                    <a:cubicBezTo>
                      <a:pt x="14180" y="25412"/>
                      <a:pt x="14170" y="25240"/>
                      <a:pt x="14161" y="25017"/>
                    </a:cubicBezTo>
                    <a:cubicBezTo>
                      <a:pt x="14150" y="24796"/>
                      <a:pt x="14146" y="24525"/>
                      <a:pt x="14137" y="24216"/>
                    </a:cubicBezTo>
                    <a:cubicBezTo>
                      <a:pt x="14133" y="23906"/>
                      <a:pt x="14127" y="23556"/>
                      <a:pt x="14130" y="23173"/>
                    </a:cubicBezTo>
                    <a:cubicBezTo>
                      <a:pt x="14133" y="22791"/>
                      <a:pt x="14134" y="22376"/>
                      <a:pt x="14153" y="21938"/>
                    </a:cubicBezTo>
                    <a:cubicBezTo>
                      <a:pt x="14160" y="21720"/>
                      <a:pt x="14164" y="21494"/>
                      <a:pt x="14175" y="21265"/>
                    </a:cubicBezTo>
                    <a:cubicBezTo>
                      <a:pt x="14188" y="21035"/>
                      <a:pt x="14201" y="20799"/>
                      <a:pt x="14214" y="20561"/>
                    </a:cubicBezTo>
                    <a:cubicBezTo>
                      <a:pt x="14221" y="20441"/>
                      <a:pt x="14228" y="20320"/>
                      <a:pt x="14235" y="20200"/>
                    </a:cubicBezTo>
                    <a:cubicBezTo>
                      <a:pt x="14245" y="20078"/>
                      <a:pt x="14255" y="19956"/>
                      <a:pt x="14265" y="19834"/>
                    </a:cubicBezTo>
                    <a:cubicBezTo>
                      <a:pt x="14285" y="19589"/>
                      <a:pt x="14304" y="19339"/>
                      <a:pt x="14326" y="19090"/>
                    </a:cubicBezTo>
                    <a:cubicBezTo>
                      <a:pt x="14378" y="18589"/>
                      <a:pt x="14432" y="18082"/>
                      <a:pt x="14497" y="17575"/>
                    </a:cubicBezTo>
                    <a:cubicBezTo>
                      <a:pt x="14534" y="17323"/>
                      <a:pt x="14571" y="17069"/>
                      <a:pt x="14608" y="16818"/>
                    </a:cubicBezTo>
                    <a:cubicBezTo>
                      <a:pt x="14626" y="16692"/>
                      <a:pt x="14645" y="16566"/>
                      <a:pt x="14663" y="16441"/>
                    </a:cubicBezTo>
                    <a:cubicBezTo>
                      <a:pt x="14682" y="16316"/>
                      <a:pt x="14708" y="16193"/>
                      <a:pt x="14730" y="16068"/>
                    </a:cubicBezTo>
                    <a:cubicBezTo>
                      <a:pt x="14777" y="15822"/>
                      <a:pt x="14822" y="15576"/>
                      <a:pt x="14867" y="15334"/>
                    </a:cubicBezTo>
                    <a:cubicBezTo>
                      <a:pt x="14890" y="15213"/>
                      <a:pt x="14910" y="15092"/>
                      <a:pt x="14937" y="14974"/>
                    </a:cubicBezTo>
                    <a:cubicBezTo>
                      <a:pt x="14964" y="14855"/>
                      <a:pt x="14991" y="14737"/>
                      <a:pt x="15018" y="14621"/>
                    </a:cubicBezTo>
                    <a:cubicBezTo>
                      <a:pt x="15131" y="14156"/>
                      <a:pt x="15219" y="13699"/>
                      <a:pt x="15351" y="13280"/>
                    </a:cubicBezTo>
                    <a:cubicBezTo>
                      <a:pt x="15406" y="13085"/>
                      <a:pt x="15460" y="12897"/>
                      <a:pt x="15512" y="12713"/>
                    </a:cubicBezTo>
                    <a:cubicBezTo>
                      <a:pt x="16325" y="10977"/>
                      <a:pt x="19868" y="2968"/>
                      <a:pt x="22233" y="57"/>
                    </a:cubicBezTo>
                    <a:cubicBezTo>
                      <a:pt x="22264" y="18"/>
                      <a:pt x="22245" y="0"/>
                      <a:pt x="22184"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057" name="Google Shape;1057;p76"/>
            <p:cNvGrpSpPr/>
            <p:nvPr/>
          </p:nvGrpSpPr>
          <p:grpSpPr>
            <a:xfrm>
              <a:off x="73951" y="2677326"/>
              <a:ext cx="1988543" cy="2465382"/>
              <a:chOff x="3142600" y="2043400"/>
              <a:chExt cx="556625" cy="690100"/>
            </a:xfrm>
          </p:grpSpPr>
          <p:sp>
            <p:nvSpPr>
              <p:cNvPr id="1058" name="Google Shape;1058;p76"/>
              <p:cNvSpPr/>
              <p:nvPr/>
            </p:nvSpPr>
            <p:spPr>
              <a:xfrm>
                <a:off x="3178925" y="2419750"/>
                <a:ext cx="245650" cy="313750"/>
              </a:xfrm>
              <a:custGeom>
                <a:rect b="b" l="l" r="r" t="t"/>
                <a:pathLst>
                  <a:path extrusionOk="0" h="12550" w="9826">
                    <a:moveTo>
                      <a:pt x="1024" y="1"/>
                    </a:moveTo>
                    <a:cubicBezTo>
                      <a:pt x="334" y="1"/>
                      <a:pt x="1" y="208"/>
                      <a:pt x="137" y="290"/>
                    </a:cubicBezTo>
                    <a:cubicBezTo>
                      <a:pt x="3572" y="2351"/>
                      <a:pt x="7944" y="8098"/>
                      <a:pt x="7944" y="8098"/>
                    </a:cubicBezTo>
                    <a:cubicBezTo>
                      <a:pt x="7969" y="8069"/>
                      <a:pt x="7988" y="8039"/>
                      <a:pt x="8011" y="8010"/>
                    </a:cubicBezTo>
                    <a:cubicBezTo>
                      <a:pt x="8041" y="8066"/>
                      <a:pt x="8071" y="8122"/>
                      <a:pt x="8100" y="8181"/>
                    </a:cubicBezTo>
                    <a:cubicBezTo>
                      <a:pt x="8170" y="8322"/>
                      <a:pt x="8244" y="8468"/>
                      <a:pt x="8312" y="8624"/>
                    </a:cubicBezTo>
                    <a:cubicBezTo>
                      <a:pt x="8383" y="8778"/>
                      <a:pt x="8449" y="8941"/>
                      <a:pt x="8514" y="9107"/>
                    </a:cubicBezTo>
                    <a:cubicBezTo>
                      <a:pt x="8584" y="9271"/>
                      <a:pt x="8636" y="9446"/>
                      <a:pt x="8699" y="9615"/>
                    </a:cubicBezTo>
                    <a:cubicBezTo>
                      <a:pt x="8755" y="9786"/>
                      <a:pt x="8804" y="9961"/>
                      <a:pt x="8856" y="10131"/>
                    </a:cubicBezTo>
                    <a:cubicBezTo>
                      <a:pt x="8900" y="10302"/>
                      <a:pt x="8944" y="10472"/>
                      <a:pt x="8985" y="10637"/>
                    </a:cubicBezTo>
                    <a:cubicBezTo>
                      <a:pt x="9022" y="10801"/>
                      <a:pt x="9052" y="10963"/>
                      <a:pt x="9083" y="11115"/>
                    </a:cubicBezTo>
                    <a:cubicBezTo>
                      <a:pt x="9117" y="11265"/>
                      <a:pt x="9130" y="11411"/>
                      <a:pt x="9152" y="11544"/>
                    </a:cubicBezTo>
                    <a:cubicBezTo>
                      <a:pt x="9171" y="11677"/>
                      <a:pt x="9194" y="11799"/>
                      <a:pt x="9202" y="11909"/>
                    </a:cubicBezTo>
                    <a:cubicBezTo>
                      <a:pt x="9212" y="12018"/>
                      <a:pt x="9220" y="12113"/>
                      <a:pt x="9228" y="12192"/>
                    </a:cubicBezTo>
                    <a:cubicBezTo>
                      <a:pt x="9243" y="12348"/>
                      <a:pt x="9252" y="12437"/>
                      <a:pt x="9252" y="12437"/>
                    </a:cubicBezTo>
                    <a:lnTo>
                      <a:pt x="9253" y="12452"/>
                    </a:lnTo>
                    <a:cubicBezTo>
                      <a:pt x="9253" y="12459"/>
                      <a:pt x="9255" y="12464"/>
                      <a:pt x="9256" y="12471"/>
                    </a:cubicBezTo>
                    <a:cubicBezTo>
                      <a:pt x="9265" y="12526"/>
                      <a:pt x="9343" y="12549"/>
                      <a:pt x="9437" y="12549"/>
                    </a:cubicBezTo>
                    <a:cubicBezTo>
                      <a:pt x="9605" y="12549"/>
                      <a:pt x="9825" y="12476"/>
                      <a:pt x="9809" y="12379"/>
                    </a:cubicBezTo>
                    <a:cubicBezTo>
                      <a:pt x="9809" y="12379"/>
                      <a:pt x="9793" y="12286"/>
                      <a:pt x="9766" y="12124"/>
                    </a:cubicBezTo>
                    <a:cubicBezTo>
                      <a:pt x="9754" y="12043"/>
                      <a:pt x="9737" y="11944"/>
                      <a:pt x="9718" y="11832"/>
                    </a:cubicBezTo>
                    <a:cubicBezTo>
                      <a:pt x="9701" y="11719"/>
                      <a:pt x="9668" y="11592"/>
                      <a:pt x="9640" y="11455"/>
                    </a:cubicBezTo>
                    <a:cubicBezTo>
                      <a:pt x="9606" y="11319"/>
                      <a:pt x="9582" y="11167"/>
                      <a:pt x="9535" y="11013"/>
                    </a:cubicBezTo>
                    <a:cubicBezTo>
                      <a:pt x="9493" y="10858"/>
                      <a:pt x="9450" y="10694"/>
                      <a:pt x="9399" y="10525"/>
                    </a:cubicBezTo>
                    <a:cubicBezTo>
                      <a:pt x="9344" y="10359"/>
                      <a:pt x="9287" y="10186"/>
                      <a:pt x="9229" y="10012"/>
                    </a:cubicBezTo>
                    <a:cubicBezTo>
                      <a:pt x="9162" y="9840"/>
                      <a:pt x="9100" y="9664"/>
                      <a:pt x="9029" y="9491"/>
                    </a:cubicBezTo>
                    <a:cubicBezTo>
                      <a:pt x="8953" y="9321"/>
                      <a:pt x="8886" y="9147"/>
                      <a:pt x="8802" y="8982"/>
                    </a:cubicBezTo>
                    <a:cubicBezTo>
                      <a:pt x="8723" y="8816"/>
                      <a:pt x="8645" y="8655"/>
                      <a:pt x="8560" y="8502"/>
                    </a:cubicBezTo>
                    <a:cubicBezTo>
                      <a:pt x="8479" y="8346"/>
                      <a:pt x="8392" y="8201"/>
                      <a:pt x="8312" y="8064"/>
                    </a:cubicBezTo>
                    <a:cubicBezTo>
                      <a:pt x="8258" y="7974"/>
                      <a:pt x="8204" y="7889"/>
                      <a:pt x="8151" y="7808"/>
                    </a:cubicBezTo>
                    <a:cubicBezTo>
                      <a:pt x="9481" y="5717"/>
                      <a:pt x="7427" y="3243"/>
                      <a:pt x="7255" y="3096"/>
                    </a:cubicBezTo>
                    <a:cubicBezTo>
                      <a:pt x="7244" y="3086"/>
                      <a:pt x="7227" y="3081"/>
                      <a:pt x="7207" y="3081"/>
                    </a:cubicBezTo>
                    <a:cubicBezTo>
                      <a:pt x="6912" y="3081"/>
                      <a:pt x="5765" y="4041"/>
                      <a:pt x="5622" y="4050"/>
                    </a:cubicBezTo>
                    <a:cubicBezTo>
                      <a:pt x="5622" y="4050"/>
                      <a:pt x="5621" y="4050"/>
                      <a:pt x="5621" y="4050"/>
                    </a:cubicBezTo>
                    <a:cubicBezTo>
                      <a:pt x="5474" y="4050"/>
                      <a:pt x="6183" y="2790"/>
                      <a:pt x="6107" y="2612"/>
                    </a:cubicBezTo>
                    <a:cubicBezTo>
                      <a:pt x="6030" y="2432"/>
                      <a:pt x="4654" y="1285"/>
                      <a:pt x="4450" y="1183"/>
                    </a:cubicBezTo>
                    <a:cubicBezTo>
                      <a:pt x="4441" y="1179"/>
                      <a:pt x="4431" y="1177"/>
                      <a:pt x="4421" y="1177"/>
                    </a:cubicBezTo>
                    <a:cubicBezTo>
                      <a:pt x="4196" y="1177"/>
                      <a:pt x="3639" y="2177"/>
                      <a:pt x="3461" y="2177"/>
                    </a:cubicBezTo>
                    <a:cubicBezTo>
                      <a:pt x="3459" y="2177"/>
                      <a:pt x="3456" y="2177"/>
                      <a:pt x="3454" y="2177"/>
                    </a:cubicBezTo>
                    <a:cubicBezTo>
                      <a:pt x="3276" y="2151"/>
                      <a:pt x="3735" y="775"/>
                      <a:pt x="3582" y="698"/>
                    </a:cubicBezTo>
                    <a:cubicBezTo>
                      <a:pt x="2505" y="159"/>
                      <a:pt x="1628" y="1"/>
                      <a:pt x="1024"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59" name="Google Shape;1059;p76"/>
              <p:cNvSpPr/>
              <p:nvPr/>
            </p:nvSpPr>
            <p:spPr>
              <a:xfrm>
                <a:off x="3142600" y="2043400"/>
                <a:ext cx="556625" cy="683350"/>
              </a:xfrm>
              <a:custGeom>
                <a:rect b="b" l="l" r="r" t="t"/>
                <a:pathLst>
                  <a:path extrusionOk="0" h="27334" w="22265">
                    <a:moveTo>
                      <a:pt x="10641" y="16600"/>
                    </a:moveTo>
                    <a:cubicBezTo>
                      <a:pt x="10705" y="16695"/>
                      <a:pt x="10753" y="16755"/>
                      <a:pt x="10781" y="16773"/>
                    </a:cubicBezTo>
                    <a:cubicBezTo>
                      <a:pt x="10784" y="16780"/>
                      <a:pt x="10785" y="16787"/>
                      <a:pt x="10788" y="16794"/>
                    </a:cubicBezTo>
                    <a:cubicBezTo>
                      <a:pt x="10936" y="17196"/>
                      <a:pt x="11059" y="17621"/>
                      <a:pt x="11190" y="18050"/>
                    </a:cubicBezTo>
                    <a:cubicBezTo>
                      <a:pt x="11258" y="18265"/>
                      <a:pt x="11313" y="18484"/>
                      <a:pt x="11370" y="18704"/>
                    </a:cubicBezTo>
                    <a:cubicBezTo>
                      <a:pt x="11426" y="18925"/>
                      <a:pt x="11483" y="19145"/>
                      <a:pt x="11541" y="19366"/>
                    </a:cubicBezTo>
                    <a:cubicBezTo>
                      <a:pt x="11545" y="19389"/>
                      <a:pt x="11550" y="19410"/>
                      <a:pt x="11555" y="19431"/>
                    </a:cubicBezTo>
                    <a:cubicBezTo>
                      <a:pt x="11494" y="19311"/>
                      <a:pt x="11433" y="19189"/>
                      <a:pt x="11374" y="19070"/>
                    </a:cubicBezTo>
                    <a:cubicBezTo>
                      <a:pt x="11296" y="18907"/>
                      <a:pt x="11211" y="18749"/>
                      <a:pt x="11126" y="18598"/>
                    </a:cubicBezTo>
                    <a:cubicBezTo>
                      <a:pt x="11042" y="18445"/>
                      <a:pt x="10961" y="18296"/>
                      <a:pt x="10880" y="18150"/>
                    </a:cubicBezTo>
                    <a:cubicBezTo>
                      <a:pt x="10709" y="17866"/>
                      <a:pt x="10557" y="17592"/>
                      <a:pt x="10397" y="17351"/>
                    </a:cubicBezTo>
                    <a:cubicBezTo>
                      <a:pt x="10359" y="17291"/>
                      <a:pt x="10323" y="17237"/>
                      <a:pt x="10286" y="17180"/>
                    </a:cubicBezTo>
                    <a:cubicBezTo>
                      <a:pt x="10410" y="17048"/>
                      <a:pt x="10542" y="16860"/>
                      <a:pt x="10641" y="16600"/>
                    </a:cubicBezTo>
                    <a:close/>
                    <a:moveTo>
                      <a:pt x="22184" y="0"/>
                    </a:moveTo>
                    <a:cubicBezTo>
                      <a:pt x="21607" y="0"/>
                      <a:pt x="17298" y="1627"/>
                      <a:pt x="16951" y="2712"/>
                    </a:cubicBezTo>
                    <a:cubicBezTo>
                      <a:pt x="16569" y="3911"/>
                      <a:pt x="17998" y="5978"/>
                      <a:pt x="17998" y="5978"/>
                    </a:cubicBezTo>
                    <a:cubicBezTo>
                      <a:pt x="17998" y="5978"/>
                      <a:pt x="16234" y="4140"/>
                      <a:pt x="15966" y="4140"/>
                    </a:cubicBezTo>
                    <a:cubicBezTo>
                      <a:pt x="15963" y="4140"/>
                      <a:pt x="15959" y="4140"/>
                      <a:pt x="15956" y="4141"/>
                    </a:cubicBezTo>
                    <a:cubicBezTo>
                      <a:pt x="15726" y="4192"/>
                      <a:pt x="13098" y="8198"/>
                      <a:pt x="13404" y="8709"/>
                    </a:cubicBezTo>
                    <a:cubicBezTo>
                      <a:pt x="13710" y="9219"/>
                      <a:pt x="15803" y="10572"/>
                      <a:pt x="15803" y="10572"/>
                    </a:cubicBezTo>
                    <a:cubicBezTo>
                      <a:pt x="15803" y="10572"/>
                      <a:pt x="14520" y="10453"/>
                      <a:pt x="13821" y="10453"/>
                    </a:cubicBezTo>
                    <a:cubicBezTo>
                      <a:pt x="13549" y="10453"/>
                      <a:pt x="13365" y="10471"/>
                      <a:pt x="13379" y="10521"/>
                    </a:cubicBezTo>
                    <a:cubicBezTo>
                      <a:pt x="13427" y="10691"/>
                      <a:pt x="13753" y="11987"/>
                      <a:pt x="15118" y="12903"/>
                    </a:cubicBezTo>
                    <a:cubicBezTo>
                      <a:pt x="15087" y="12995"/>
                      <a:pt x="15056" y="13087"/>
                      <a:pt x="15023" y="13182"/>
                    </a:cubicBezTo>
                    <a:cubicBezTo>
                      <a:pt x="14869" y="13600"/>
                      <a:pt x="14755" y="14055"/>
                      <a:pt x="14618" y="14520"/>
                    </a:cubicBezTo>
                    <a:cubicBezTo>
                      <a:pt x="14584" y="14638"/>
                      <a:pt x="14551" y="14756"/>
                      <a:pt x="14517" y="14873"/>
                    </a:cubicBezTo>
                    <a:cubicBezTo>
                      <a:pt x="14483" y="14992"/>
                      <a:pt x="14458" y="15114"/>
                      <a:pt x="14428" y="15235"/>
                    </a:cubicBezTo>
                    <a:cubicBezTo>
                      <a:pt x="14370" y="15479"/>
                      <a:pt x="14310" y="15724"/>
                      <a:pt x="14251" y="15972"/>
                    </a:cubicBezTo>
                    <a:cubicBezTo>
                      <a:pt x="14222" y="16097"/>
                      <a:pt x="14188" y="16220"/>
                      <a:pt x="14164" y="16346"/>
                    </a:cubicBezTo>
                    <a:cubicBezTo>
                      <a:pt x="14139" y="16472"/>
                      <a:pt x="14113" y="16599"/>
                      <a:pt x="14087" y="16725"/>
                    </a:cubicBezTo>
                    <a:cubicBezTo>
                      <a:pt x="14038" y="16979"/>
                      <a:pt x="13987" y="17232"/>
                      <a:pt x="13936" y="17486"/>
                    </a:cubicBezTo>
                    <a:cubicBezTo>
                      <a:pt x="13844" y="17997"/>
                      <a:pt x="13763" y="18508"/>
                      <a:pt x="13683" y="19012"/>
                    </a:cubicBezTo>
                    <a:cubicBezTo>
                      <a:pt x="13649" y="19265"/>
                      <a:pt x="13617" y="19516"/>
                      <a:pt x="13583" y="19763"/>
                    </a:cubicBezTo>
                    <a:cubicBezTo>
                      <a:pt x="13567" y="19888"/>
                      <a:pt x="13550" y="20011"/>
                      <a:pt x="13533" y="20133"/>
                    </a:cubicBezTo>
                    <a:cubicBezTo>
                      <a:pt x="13520" y="20256"/>
                      <a:pt x="13508" y="20377"/>
                      <a:pt x="13495" y="20499"/>
                    </a:cubicBezTo>
                    <a:cubicBezTo>
                      <a:pt x="13468" y="20740"/>
                      <a:pt x="13442" y="20978"/>
                      <a:pt x="13418" y="21211"/>
                    </a:cubicBezTo>
                    <a:cubicBezTo>
                      <a:pt x="13394" y="21443"/>
                      <a:pt x="13379" y="21671"/>
                      <a:pt x="13359" y="21894"/>
                    </a:cubicBezTo>
                    <a:cubicBezTo>
                      <a:pt x="13319" y="22338"/>
                      <a:pt x="13296" y="22759"/>
                      <a:pt x="13272" y="23147"/>
                    </a:cubicBezTo>
                    <a:cubicBezTo>
                      <a:pt x="13250" y="23537"/>
                      <a:pt x="13237" y="23893"/>
                      <a:pt x="13224" y="24211"/>
                    </a:cubicBezTo>
                    <a:cubicBezTo>
                      <a:pt x="13224" y="24211"/>
                      <a:pt x="13224" y="24212"/>
                      <a:pt x="13224" y="24212"/>
                    </a:cubicBezTo>
                    <a:cubicBezTo>
                      <a:pt x="13196" y="24084"/>
                      <a:pt x="13166" y="23955"/>
                      <a:pt x="13135" y="23822"/>
                    </a:cubicBezTo>
                    <a:cubicBezTo>
                      <a:pt x="13098" y="23652"/>
                      <a:pt x="13058" y="23478"/>
                      <a:pt x="13004" y="23303"/>
                    </a:cubicBezTo>
                    <a:cubicBezTo>
                      <a:pt x="12953" y="23129"/>
                      <a:pt x="12904" y="22952"/>
                      <a:pt x="12851" y="22772"/>
                    </a:cubicBezTo>
                    <a:cubicBezTo>
                      <a:pt x="12800" y="22592"/>
                      <a:pt x="12751" y="22410"/>
                      <a:pt x="12685" y="22230"/>
                    </a:cubicBezTo>
                    <a:cubicBezTo>
                      <a:pt x="12623" y="22050"/>
                      <a:pt x="12561" y="21868"/>
                      <a:pt x="12498" y="21686"/>
                    </a:cubicBezTo>
                    <a:lnTo>
                      <a:pt x="12405" y="21412"/>
                    </a:lnTo>
                    <a:lnTo>
                      <a:pt x="12297" y="21143"/>
                    </a:lnTo>
                    <a:cubicBezTo>
                      <a:pt x="12274" y="21083"/>
                      <a:pt x="12251" y="21025"/>
                      <a:pt x="12227" y="20967"/>
                    </a:cubicBezTo>
                    <a:cubicBezTo>
                      <a:pt x="12206" y="20855"/>
                      <a:pt x="12186" y="20743"/>
                      <a:pt x="12164" y="20629"/>
                    </a:cubicBezTo>
                    <a:cubicBezTo>
                      <a:pt x="12059" y="20187"/>
                      <a:pt x="11958" y="19738"/>
                      <a:pt x="11843" y="19291"/>
                    </a:cubicBezTo>
                    <a:cubicBezTo>
                      <a:pt x="11781" y="19068"/>
                      <a:pt x="11718" y="18846"/>
                      <a:pt x="11656" y="18625"/>
                    </a:cubicBezTo>
                    <a:cubicBezTo>
                      <a:pt x="11594" y="18403"/>
                      <a:pt x="11533" y="18184"/>
                      <a:pt x="11459" y="17968"/>
                    </a:cubicBezTo>
                    <a:cubicBezTo>
                      <a:pt x="11317" y="17537"/>
                      <a:pt x="11182" y="17112"/>
                      <a:pt x="11025" y="16709"/>
                    </a:cubicBezTo>
                    <a:cubicBezTo>
                      <a:pt x="11014" y="16681"/>
                      <a:pt x="11004" y="16654"/>
                      <a:pt x="10994" y="16626"/>
                    </a:cubicBezTo>
                    <a:cubicBezTo>
                      <a:pt x="11537" y="16088"/>
                      <a:pt x="12776" y="14256"/>
                      <a:pt x="12819" y="12170"/>
                    </a:cubicBezTo>
                    <a:cubicBezTo>
                      <a:pt x="12865" y="9769"/>
                      <a:pt x="11618" y="7657"/>
                      <a:pt x="11618" y="7657"/>
                    </a:cubicBezTo>
                    <a:cubicBezTo>
                      <a:pt x="11618" y="7657"/>
                      <a:pt x="10176" y="9147"/>
                      <a:pt x="9994" y="9147"/>
                    </a:cubicBezTo>
                    <a:cubicBezTo>
                      <a:pt x="9991" y="9147"/>
                      <a:pt x="9988" y="9146"/>
                      <a:pt x="9986" y="9145"/>
                    </a:cubicBezTo>
                    <a:cubicBezTo>
                      <a:pt x="9843" y="9097"/>
                      <a:pt x="11042" y="7081"/>
                      <a:pt x="11090" y="6890"/>
                    </a:cubicBezTo>
                    <a:cubicBezTo>
                      <a:pt x="11139" y="6697"/>
                      <a:pt x="9794" y="4681"/>
                      <a:pt x="9794" y="4681"/>
                    </a:cubicBezTo>
                    <a:cubicBezTo>
                      <a:pt x="9794" y="4681"/>
                      <a:pt x="7896" y="6896"/>
                      <a:pt x="7563" y="6896"/>
                    </a:cubicBezTo>
                    <a:cubicBezTo>
                      <a:pt x="7553" y="6896"/>
                      <a:pt x="7544" y="6894"/>
                      <a:pt x="7537" y="6890"/>
                    </a:cubicBezTo>
                    <a:cubicBezTo>
                      <a:pt x="7298" y="6745"/>
                      <a:pt x="8881" y="4777"/>
                      <a:pt x="8881" y="4777"/>
                    </a:cubicBezTo>
                    <a:cubicBezTo>
                      <a:pt x="8881" y="4777"/>
                      <a:pt x="7537" y="1850"/>
                      <a:pt x="6529" y="1705"/>
                    </a:cubicBezTo>
                    <a:cubicBezTo>
                      <a:pt x="6529" y="1705"/>
                      <a:pt x="5531" y="3341"/>
                      <a:pt x="5344" y="3341"/>
                    </a:cubicBezTo>
                    <a:cubicBezTo>
                      <a:pt x="5338" y="3341"/>
                      <a:pt x="5334" y="3339"/>
                      <a:pt x="5330" y="3337"/>
                    </a:cubicBezTo>
                    <a:cubicBezTo>
                      <a:pt x="5185" y="3240"/>
                      <a:pt x="5618" y="1560"/>
                      <a:pt x="5569" y="1369"/>
                    </a:cubicBezTo>
                    <a:cubicBezTo>
                      <a:pt x="5525" y="1191"/>
                      <a:pt x="3819" y="639"/>
                      <a:pt x="3196" y="639"/>
                    </a:cubicBezTo>
                    <a:cubicBezTo>
                      <a:pt x="3149" y="639"/>
                      <a:pt x="3108" y="642"/>
                      <a:pt x="3074" y="649"/>
                    </a:cubicBezTo>
                    <a:cubicBezTo>
                      <a:pt x="2781" y="708"/>
                      <a:pt x="5725" y="7016"/>
                      <a:pt x="8066" y="11724"/>
                    </a:cubicBezTo>
                    <a:cubicBezTo>
                      <a:pt x="7877" y="12020"/>
                      <a:pt x="7574" y="12759"/>
                      <a:pt x="7501" y="12759"/>
                    </a:cubicBezTo>
                    <a:cubicBezTo>
                      <a:pt x="7500" y="12759"/>
                      <a:pt x="7499" y="12758"/>
                      <a:pt x="7498" y="12758"/>
                    </a:cubicBezTo>
                    <a:cubicBezTo>
                      <a:pt x="7432" y="12731"/>
                      <a:pt x="7644" y="11147"/>
                      <a:pt x="7577" y="10976"/>
                    </a:cubicBezTo>
                    <a:cubicBezTo>
                      <a:pt x="7513" y="10807"/>
                      <a:pt x="4716" y="9483"/>
                      <a:pt x="4535" y="9483"/>
                    </a:cubicBezTo>
                    <a:cubicBezTo>
                      <a:pt x="4532" y="9483"/>
                      <a:pt x="4530" y="9484"/>
                      <a:pt x="4529" y="9484"/>
                    </a:cubicBezTo>
                    <a:cubicBezTo>
                      <a:pt x="4423" y="9524"/>
                      <a:pt x="4098" y="11518"/>
                      <a:pt x="4016" y="11518"/>
                    </a:cubicBezTo>
                    <a:cubicBezTo>
                      <a:pt x="4015" y="11518"/>
                      <a:pt x="4015" y="11517"/>
                      <a:pt x="4014" y="11517"/>
                    </a:cubicBezTo>
                    <a:cubicBezTo>
                      <a:pt x="3935" y="11490"/>
                      <a:pt x="3948" y="9667"/>
                      <a:pt x="3578" y="9483"/>
                    </a:cubicBezTo>
                    <a:cubicBezTo>
                      <a:pt x="3512" y="9451"/>
                      <a:pt x="3361" y="9435"/>
                      <a:pt x="3157" y="9435"/>
                    </a:cubicBezTo>
                    <a:cubicBezTo>
                      <a:pt x="2201" y="9435"/>
                      <a:pt x="73" y="9764"/>
                      <a:pt x="40" y="10210"/>
                    </a:cubicBezTo>
                    <a:cubicBezTo>
                      <a:pt x="0" y="10752"/>
                      <a:pt x="6188" y="13047"/>
                      <a:pt x="9938" y="17449"/>
                    </a:cubicBezTo>
                    <a:cubicBezTo>
                      <a:pt x="9938" y="17449"/>
                      <a:pt x="10018" y="17412"/>
                      <a:pt x="10129" y="17325"/>
                    </a:cubicBezTo>
                    <a:cubicBezTo>
                      <a:pt x="10157" y="17370"/>
                      <a:pt x="10184" y="17417"/>
                      <a:pt x="10211" y="17463"/>
                    </a:cubicBezTo>
                    <a:cubicBezTo>
                      <a:pt x="10362" y="17707"/>
                      <a:pt x="10502" y="17984"/>
                      <a:pt x="10662" y="18270"/>
                    </a:cubicBezTo>
                    <a:cubicBezTo>
                      <a:pt x="10734" y="18416"/>
                      <a:pt x="10810" y="18567"/>
                      <a:pt x="10888" y="18721"/>
                    </a:cubicBezTo>
                    <a:cubicBezTo>
                      <a:pt x="10966" y="18874"/>
                      <a:pt x="11044" y="19032"/>
                      <a:pt x="11114" y="19196"/>
                    </a:cubicBezTo>
                    <a:cubicBezTo>
                      <a:pt x="11188" y="19358"/>
                      <a:pt x="11263" y="19524"/>
                      <a:pt x="11340" y="19691"/>
                    </a:cubicBezTo>
                    <a:cubicBezTo>
                      <a:pt x="11414" y="19858"/>
                      <a:pt x="11480" y="20032"/>
                      <a:pt x="11551" y="20205"/>
                    </a:cubicBezTo>
                    <a:cubicBezTo>
                      <a:pt x="11619" y="20381"/>
                      <a:pt x="11697" y="20553"/>
                      <a:pt x="11758" y="20733"/>
                    </a:cubicBezTo>
                    <a:cubicBezTo>
                      <a:pt x="11805" y="20865"/>
                      <a:pt x="11853" y="20998"/>
                      <a:pt x="11900" y="21131"/>
                    </a:cubicBezTo>
                    <a:cubicBezTo>
                      <a:pt x="11948" y="21425"/>
                      <a:pt x="11996" y="21715"/>
                      <a:pt x="12043" y="21998"/>
                    </a:cubicBezTo>
                    <a:cubicBezTo>
                      <a:pt x="12094" y="22423"/>
                      <a:pt x="12144" y="22833"/>
                      <a:pt x="12189" y="23221"/>
                    </a:cubicBezTo>
                    <a:cubicBezTo>
                      <a:pt x="12200" y="23319"/>
                      <a:pt x="12215" y="23414"/>
                      <a:pt x="12222" y="23509"/>
                    </a:cubicBezTo>
                    <a:cubicBezTo>
                      <a:pt x="12229" y="23604"/>
                      <a:pt x="12234" y="23697"/>
                      <a:pt x="12242" y="23790"/>
                    </a:cubicBezTo>
                    <a:cubicBezTo>
                      <a:pt x="12254" y="23974"/>
                      <a:pt x="12266" y="24151"/>
                      <a:pt x="12278" y="24321"/>
                    </a:cubicBezTo>
                    <a:cubicBezTo>
                      <a:pt x="12298" y="24663"/>
                      <a:pt x="12331" y="24975"/>
                      <a:pt x="12329" y="25253"/>
                    </a:cubicBezTo>
                    <a:cubicBezTo>
                      <a:pt x="12335" y="25531"/>
                      <a:pt x="12339" y="25772"/>
                      <a:pt x="12344" y="25972"/>
                    </a:cubicBezTo>
                    <a:cubicBezTo>
                      <a:pt x="12351" y="26370"/>
                      <a:pt x="12356" y="26597"/>
                      <a:pt x="12356" y="26597"/>
                    </a:cubicBezTo>
                    <a:lnTo>
                      <a:pt x="12356" y="26611"/>
                    </a:lnTo>
                    <a:cubicBezTo>
                      <a:pt x="12356" y="26612"/>
                      <a:pt x="12356" y="26614"/>
                      <a:pt x="12356" y="26615"/>
                    </a:cubicBezTo>
                    <a:cubicBezTo>
                      <a:pt x="12359" y="26676"/>
                      <a:pt x="12463" y="26705"/>
                      <a:pt x="12573" y="26705"/>
                    </a:cubicBezTo>
                    <a:cubicBezTo>
                      <a:pt x="12701" y="26705"/>
                      <a:pt x="12837" y="26666"/>
                      <a:pt x="12834" y="26595"/>
                    </a:cubicBezTo>
                    <a:cubicBezTo>
                      <a:pt x="12834" y="26595"/>
                      <a:pt x="12824" y="26364"/>
                      <a:pt x="12807" y="25960"/>
                    </a:cubicBezTo>
                    <a:cubicBezTo>
                      <a:pt x="12799" y="25757"/>
                      <a:pt x="12789" y="25512"/>
                      <a:pt x="12777" y="25231"/>
                    </a:cubicBezTo>
                    <a:cubicBezTo>
                      <a:pt x="12772" y="24949"/>
                      <a:pt x="12732" y="24633"/>
                      <a:pt x="12704" y="24289"/>
                    </a:cubicBezTo>
                    <a:cubicBezTo>
                      <a:pt x="12692" y="24164"/>
                      <a:pt x="12680" y="24035"/>
                      <a:pt x="12668" y="23903"/>
                    </a:cubicBezTo>
                    <a:lnTo>
                      <a:pt x="12668" y="23903"/>
                    </a:lnTo>
                    <a:cubicBezTo>
                      <a:pt x="12670" y="23910"/>
                      <a:pt x="12671" y="23919"/>
                      <a:pt x="12673" y="23927"/>
                    </a:cubicBezTo>
                    <a:cubicBezTo>
                      <a:pt x="12705" y="24094"/>
                      <a:pt x="12736" y="24259"/>
                      <a:pt x="12766" y="24419"/>
                    </a:cubicBezTo>
                    <a:cubicBezTo>
                      <a:pt x="12836" y="24738"/>
                      <a:pt x="12868" y="25044"/>
                      <a:pt x="12906" y="25326"/>
                    </a:cubicBezTo>
                    <a:cubicBezTo>
                      <a:pt x="12925" y="25467"/>
                      <a:pt x="12943" y="25601"/>
                      <a:pt x="12960" y="25729"/>
                    </a:cubicBezTo>
                    <a:cubicBezTo>
                      <a:pt x="12977" y="25858"/>
                      <a:pt x="12994" y="25979"/>
                      <a:pt x="13000" y="26095"/>
                    </a:cubicBezTo>
                    <a:cubicBezTo>
                      <a:pt x="13017" y="26325"/>
                      <a:pt x="13031" y="26526"/>
                      <a:pt x="13043" y="26690"/>
                    </a:cubicBezTo>
                    <a:cubicBezTo>
                      <a:pt x="13067" y="27021"/>
                      <a:pt x="13079" y="27209"/>
                      <a:pt x="13079" y="27209"/>
                    </a:cubicBezTo>
                    <a:lnTo>
                      <a:pt x="13081" y="27228"/>
                    </a:lnTo>
                    <a:cubicBezTo>
                      <a:pt x="13082" y="27232"/>
                      <a:pt x="13082" y="27235"/>
                      <a:pt x="13082" y="27238"/>
                    </a:cubicBezTo>
                    <a:cubicBezTo>
                      <a:pt x="13090" y="27304"/>
                      <a:pt x="13192" y="27333"/>
                      <a:pt x="13309" y="27333"/>
                    </a:cubicBezTo>
                    <a:cubicBezTo>
                      <a:pt x="13482" y="27333"/>
                      <a:pt x="13687" y="27271"/>
                      <a:pt x="13676" y="27174"/>
                    </a:cubicBezTo>
                    <a:cubicBezTo>
                      <a:pt x="13676" y="27174"/>
                      <a:pt x="13655" y="26980"/>
                      <a:pt x="13620" y="26641"/>
                    </a:cubicBezTo>
                    <a:cubicBezTo>
                      <a:pt x="13600" y="26472"/>
                      <a:pt x="13578" y="26266"/>
                      <a:pt x="13553" y="26031"/>
                    </a:cubicBezTo>
                    <a:cubicBezTo>
                      <a:pt x="13550" y="26006"/>
                      <a:pt x="13546" y="25979"/>
                      <a:pt x="13543" y="25952"/>
                    </a:cubicBezTo>
                    <a:lnTo>
                      <a:pt x="13543" y="25952"/>
                    </a:lnTo>
                    <a:cubicBezTo>
                      <a:pt x="13572" y="25954"/>
                      <a:pt x="13601" y="25955"/>
                      <a:pt x="13631" y="25955"/>
                    </a:cubicBezTo>
                    <a:cubicBezTo>
                      <a:pt x="13904" y="25955"/>
                      <a:pt x="14208" y="25868"/>
                      <a:pt x="14198" y="25716"/>
                    </a:cubicBezTo>
                    <a:lnTo>
                      <a:pt x="14198" y="25709"/>
                    </a:lnTo>
                    <a:cubicBezTo>
                      <a:pt x="14198" y="25709"/>
                      <a:pt x="14194" y="25647"/>
                      <a:pt x="14187" y="25528"/>
                    </a:cubicBezTo>
                    <a:cubicBezTo>
                      <a:pt x="14180" y="25412"/>
                      <a:pt x="14170" y="25240"/>
                      <a:pt x="14161" y="25017"/>
                    </a:cubicBezTo>
                    <a:cubicBezTo>
                      <a:pt x="14150" y="24796"/>
                      <a:pt x="14146" y="24525"/>
                      <a:pt x="14137" y="24216"/>
                    </a:cubicBezTo>
                    <a:cubicBezTo>
                      <a:pt x="14133" y="23906"/>
                      <a:pt x="14127" y="23556"/>
                      <a:pt x="14130" y="23173"/>
                    </a:cubicBezTo>
                    <a:cubicBezTo>
                      <a:pt x="14133" y="22791"/>
                      <a:pt x="14134" y="22376"/>
                      <a:pt x="14153" y="21938"/>
                    </a:cubicBezTo>
                    <a:cubicBezTo>
                      <a:pt x="14160" y="21720"/>
                      <a:pt x="14164" y="21494"/>
                      <a:pt x="14175" y="21265"/>
                    </a:cubicBezTo>
                    <a:cubicBezTo>
                      <a:pt x="14188" y="21035"/>
                      <a:pt x="14201" y="20799"/>
                      <a:pt x="14214" y="20561"/>
                    </a:cubicBezTo>
                    <a:cubicBezTo>
                      <a:pt x="14221" y="20441"/>
                      <a:pt x="14228" y="20320"/>
                      <a:pt x="14235" y="20200"/>
                    </a:cubicBezTo>
                    <a:cubicBezTo>
                      <a:pt x="14245" y="20078"/>
                      <a:pt x="14255" y="19956"/>
                      <a:pt x="14265" y="19834"/>
                    </a:cubicBezTo>
                    <a:cubicBezTo>
                      <a:pt x="14285" y="19589"/>
                      <a:pt x="14304" y="19339"/>
                      <a:pt x="14326" y="19090"/>
                    </a:cubicBezTo>
                    <a:cubicBezTo>
                      <a:pt x="14378" y="18589"/>
                      <a:pt x="14432" y="18082"/>
                      <a:pt x="14497" y="17575"/>
                    </a:cubicBezTo>
                    <a:cubicBezTo>
                      <a:pt x="14534" y="17323"/>
                      <a:pt x="14571" y="17069"/>
                      <a:pt x="14608" y="16818"/>
                    </a:cubicBezTo>
                    <a:cubicBezTo>
                      <a:pt x="14626" y="16692"/>
                      <a:pt x="14645" y="16566"/>
                      <a:pt x="14663" y="16441"/>
                    </a:cubicBezTo>
                    <a:cubicBezTo>
                      <a:pt x="14682" y="16316"/>
                      <a:pt x="14708" y="16193"/>
                      <a:pt x="14730" y="16068"/>
                    </a:cubicBezTo>
                    <a:cubicBezTo>
                      <a:pt x="14777" y="15822"/>
                      <a:pt x="14822" y="15576"/>
                      <a:pt x="14867" y="15334"/>
                    </a:cubicBezTo>
                    <a:cubicBezTo>
                      <a:pt x="14890" y="15213"/>
                      <a:pt x="14910" y="15092"/>
                      <a:pt x="14937" y="14974"/>
                    </a:cubicBezTo>
                    <a:cubicBezTo>
                      <a:pt x="14964" y="14855"/>
                      <a:pt x="14991" y="14737"/>
                      <a:pt x="15018" y="14621"/>
                    </a:cubicBezTo>
                    <a:cubicBezTo>
                      <a:pt x="15131" y="14156"/>
                      <a:pt x="15219" y="13699"/>
                      <a:pt x="15351" y="13280"/>
                    </a:cubicBezTo>
                    <a:cubicBezTo>
                      <a:pt x="15406" y="13085"/>
                      <a:pt x="15460" y="12897"/>
                      <a:pt x="15512" y="12713"/>
                    </a:cubicBezTo>
                    <a:cubicBezTo>
                      <a:pt x="16325" y="10977"/>
                      <a:pt x="19868" y="2968"/>
                      <a:pt x="22233" y="57"/>
                    </a:cubicBezTo>
                    <a:cubicBezTo>
                      <a:pt x="22264" y="18"/>
                      <a:pt x="22245" y="0"/>
                      <a:pt x="22184"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cxnSp>
        <p:nvCxnSpPr>
          <p:cNvPr id="1060" name="Google Shape;1060;p76"/>
          <p:cNvCxnSpPr/>
          <p:nvPr/>
        </p:nvCxnSpPr>
        <p:spPr>
          <a:xfrm>
            <a:off x="5831203" y="5029000"/>
            <a:ext cx="529600" cy="0"/>
          </a:xfrm>
          <a:prstGeom prst="straightConnector1">
            <a:avLst/>
          </a:prstGeom>
          <a:noFill/>
          <a:ln cap="rnd" cmpd="sng" w="28575">
            <a:solidFill>
              <a:schemeClr val="accent5"/>
            </a:solidFill>
            <a:prstDash val="solid"/>
            <a:round/>
            <a:headEnd len="sm" w="sm" type="none"/>
            <a:tailEnd len="sm" w="sm" type="none"/>
          </a:ln>
        </p:spPr>
      </p:cxnSp>
      <p:cxnSp>
        <p:nvCxnSpPr>
          <p:cNvPr id="1061" name="Google Shape;1061;p76"/>
          <p:cNvCxnSpPr/>
          <p:nvPr/>
        </p:nvCxnSpPr>
        <p:spPr>
          <a:xfrm>
            <a:off x="5831203" y="1829000"/>
            <a:ext cx="529600" cy="0"/>
          </a:xfrm>
          <a:prstGeom prst="straightConnector1">
            <a:avLst/>
          </a:prstGeom>
          <a:noFill/>
          <a:ln cap="rnd" cmpd="sng" w="28575">
            <a:solidFill>
              <a:schemeClr val="accent5"/>
            </a:solidFill>
            <a:prstDash val="solid"/>
            <a:round/>
            <a:headEnd len="sm" w="sm" type="none"/>
            <a:tailEnd len="sm" w="sm" type="none"/>
          </a:ln>
        </p:spPr>
      </p:cxnSp>
      <p:grpSp>
        <p:nvGrpSpPr>
          <p:cNvPr id="1062" name="Google Shape;1062;p76"/>
          <p:cNvGrpSpPr/>
          <p:nvPr/>
        </p:nvGrpSpPr>
        <p:grpSpPr>
          <a:xfrm>
            <a:off x="6095985" y="-181707"/>
            <a:ext cx="3623753" cy="2214865"/>
            <a:chOff x="3182725" y="919500"/>
            <a:chExt cx="1712225" cy="1046525"/>
          </a:xfrm>
        </p:grpSpPr>
        <p:sp>
          <p:nvSpPr>
            <p:cNvPr id="1063" name="Google Shape;1063;p76"/>
            <p:cNvSpPr/>
            <p:nvPr/>
          </p:nvSpPr>
          <p:spPr>
            <a:xfrm>
              <a:off x="3731825" y="931775"/>
              <a:ext cx="428475" cy="1034250"/>
            </a:xfrm>
            <a:custGeom>
              <a:rect b="b" l="l" r="r" t="t"/>
              <a:pathLst>
                <a:path extrusionOk="0" h="41370" w="17139">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64" name="Google Shape;1064;p76"/>
            <p:cNvSpPr/>
            <p:nvPr/>
          </p:nvSpPr>
          <p:spPr>
            <a:xfrm>
              <a:off x="3864950" y="974150"/>
              <a:ext cx="204650" cy="806975"/>
            </a:xfrm>
            <a:custGeom>
              <a:rect b="b" l="l" r="r" t="t"/>
              <a:pathLst>
                <a:path extrusionOk="0" h="32279" w="8186">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65" name="Google Shape;1065;p76"/>
            <p:cNvSpPr/>
            <p:nvPr/>
          </p:nvSpPr>
          <p:spPr>
            <a:xfrm>
              <a:off x="3182725" y="919500"/>
              <a:ext cx="909950" cy="453150"/>
            </a:xfrm>
            <a:custGeom>
              <a:rect b="b" l="l" r="r" t="t"/>
              <a:pathLst>
                <a:path extrusionOk="0" h="18126" w="36398">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66" name="Google Shape;1066;p76"/>
            <p:cNvSpPr/>
            <p:nvPr/>
          </p:nvSpPr>
          <p:spPr>
            <a:xfrm>
              <a:off x="3998400" y="984750"/>
              <a:ext cx="896550" cy="743950"/>
            </a:xfrm>
            <a:custGeom>
              <a:rect b="b" l="l" r="r" t="t"/>
              <a:pathLst>
                <a:path extrusionOk="0" h="29758" w="35862">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67" name="Google Shape;1067;p76"/>
            <p:cNvSpPr/>
            <p:nvPr/>
          </p:nvSpPr>
          <p:spPr>
            <a:xfrm>
              <a:off x="4037225" y="980025"/>
              <a:ext cx="598725" cy="560425"/>
            </a:xfrm>
            <a:custGeom>
              <a:rect b="b" l="l" r="r" t="t"/>
              <a:pathLst>
                <a:path extrusionOk="0" h="22417" w="23949">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068" name="Google Shape;1068;p76"/>
          <p:cNvGrpSpPr/>
          <p:nvPr/>
        </p:nvGrpSpPr>
        <p:grpSpPr>
          <a:xfrm>
            <a:off x="10792751" y="427534"/>
            <a:ext cx="1496552" cy="1740193"/>
            <a:chOff x="3528525" y="3224300"/>
            <a:chExt cx="921825" cy="1071900"/>
          </a:xfrm>
        </p:grpSpPr>
        <p:sp>
          <p:nvSpPr>
            <p:cNvPr id="1069" name="Google Shape;1069;p76"/>
            <p:cNvSpPr/>
            <p:nvPr/>
          </p:nvSpPr>
          <p:spPr>
            <a:xfrm>
              <a:off x="3800450" y="3224300"/>
              <a:ext cx="649900" cy="943800"/>
            </a:xfrm>
            <a:custGeom>
              <a:rect b="b" l="l" r="r" t="t"/>
              <a:pathLst>
                <a:path extrusionOk="0" h="37752" w="25996">
                  <a:moveTo>
                    <a:pt x="705" y="1"/>
                  </a:moveTo>
                  <a:cubicBezTo>
                    <a:pt x="705" y="1"/>
                    <a:pt x="0" y="2577"/>
                    <a:pt x="1811" y="7661"/>
                  </a:cubicBezTo>
                  <a:lnTo>
                    <a:pt x="4078" y="7037"/>
                  </a:lnTo>
                  <a:lnTo>
                    <a:pt x="4078" y="7037"/>
                  </a:lnTo>
                  <a:lnTo>
                    <a:pt x="2079" y="8383"/>
                  </a:lnTo>
                  <a:cubicBezTo>
                    <a:pt x="2355" y="9100"/>
                    <a:pt x="2681" y="9863"/>
                    <a:pt x="3063" y="10672"/>
                  </a:cubicBezTo>
                  <a:lnTo>
                    <a:pt x="5250" y="9897"/>
                  </a:lnTo>
                  <a:lnTo>
                    <a:pt x="3351" y="11265"/>
                  </a:lnTo>
                  <a:cubicBezTo>
                    <a:pt x="3936" y="12453"/>
                    <a:pt x="4641" y="13733"/>
                    <a:pt x="5489" y="15106"/>
                  </a:cubicBezTo>
                  <a:lnTo>
                    <a:pt x="12141" y="11655"/>
                  </a:lnTo>
                  <a:lnTo>
                    <a:pt x="6498" y="16682"/>
                  </a:lnTo>
                  <a:cubicBezTo>
                    <a:pt x="10234" y="22309"/>
                    <a:pt x="16274" y="29342"/>
                    <a:pt x="25995" y="37752"/>
                  </a:cubicBezTo>
                  <a:lnTo>
                    <a:pt x="25995" y="25583"/>
                  </a:lnTo>
                  <a:cubicBezTo>
                    <a:pt x="25995" y="25583"/>
                    <a:pt x="20497" y="3226"/>
                    <a:pt x="70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70" name="Google Shape;1070;p76"/>
            <p:cNvSpPr/>
            <p:nvPr/>
          </p:nvSpPr>
          <p:spPr>
            <a:xfrm>
              <a:off x="3818075" y="3224300"/>
              <a:ext cx="629800" cy="630325"/>
            </a:xfrm>
            <a:custGeom>
              <a:rect b="b" l="l" r="r" t="t"/>
              <a:pathLst>
                <a:path extrusionOk="0" h="25213" w="25192">
                  <a:moveTo>
                    <a:pt x="0" y="1"/>
                  </a:moveTo>
                  <a:lnTo>
                    <a:pt x="0" y="1"/>
                  </a:lnTo>
                  <a:cubicBezTo>
                    <a:pt x="17658" y="4691"/>
                    <a:pt x="25184" y="25193"/>
                    <a:pt x="25191" y="25213"/>
                  </a:cubicBezTo>
                  <a:cubicBezTo>
                    <a:pt x="24372" y="22295"/>
                    <a:pt x="18289" y="2981"/>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71" name="Google Shape;1071;p76"/>
            <p:cNvSpPr/>
            <p:nvPr/>
          </p:nvSpPr>
          <p:spPr>
            <a:xfrm>
              <a:off x="3528525" y="3606425"/>
              <a:ext cx="921825" cy="561675"/>
            </a:xfrm>
            <a:custGeom>
              <a:rect b="b" l="l" r="r" t="t"/>
              <a:pathLst>
                <a:path extrusionOk="0" h="22467" w="36873">
                  <a:moveTo>
                    <a:pt x="7539" y="1"/>
                  </a:moveTo>
                  <a:cubicBezTo>
                    <a:pt x="5130" y="1"/>
                    <a:pt x="2612" y="347"/>
                    <a:pt x="0" y="1135"/>
                  </a:cubicBezTo>
                  <a:cubicBezTo>
                    <a:pt x="0" y="1135"/>
                    <a:pt x="441" y="6232"/>
                    <a:pt x="2712" y="9181"/>
                  </a:cubicBezTo>
                  <a:lnTo>
                    <a:pt x="4326" y="7512"/>
                  </a:lnTo>
                  <a:lnTo>
                    <a:pt x="6305" y="9181"/>
                  </a:lnTo>
                  <a:lnTo>
                    <a:pt x="9311" y="5826"/>
                  </a:lnTo>
                  <a:lnTo>
                    <a:pt x="6964" y="10665"/>
                  </a:lnTo>
                  <a:cubicBezTo>
                    <a:pt x="6964" y="10665"/>
                    <a:pt x="9384" y="12351"/>
                    <a:pt x="10850" y="12790"/>
                  </a:cubicBezTo>
                  <a:lnTo>
                    <a:pt x="14588" y="6633"/>
                  </a:lnTo>
                  <a:lnTo>
                    <a:pt x="14588" y="6633"/>
                  </a:lnTo>
                  <a:cubicBezTo>
                    <a:pt x="14588" y="6634"/>
                    <a:pt x="13782" y="11838"/>
                    <a:pt x="12682" y="13230"/>
                  </a:cubicBezTo>
                  <a:cubicBezTo>
                    <a:pt x="12682" y="13230"/>
                    <a:pt x="25950" y="20707"/>
                    <a:pt x="36872" y="22467"/>
                  </a:cubicBezTo>
                  <a:lnTo>
                    <a:pt x="36872" y="18361"/>
                  </a:lnTo>
                  <a:cubicBezTo>
                    <a:pt x="36872" y="18361"/>
                    <a:pt x="25085" y="1"/>
                    <a:pt x="753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72" name="Google Shape;1072;p76"/>
            <p:cNvSpPr/>
            <p:nvPr/>
          </p:nvSpPr>
          <p:spPr>
            <a:xfrm>
              <a:off x="3528525" y="3606425"/>
              <a:ext cx="921825" cy="459025"/>
            </a:xfrm>
            <a:custGeom>
              <a:rect b="b" l="l" r="r" t="t"/>
              <a:pathLst>
                <a:path extrusionOk="0" h="18361" w="36873">
                  <a:moveTo>
                    <a:pt x="7539" y="1"/>
                  </a:moveTo>
                  <a:cubicBezTo>
                    <a:pt x="5130" y="1"/>
                    <a:pt x="2612" y="347"/>
                    <a:pt x="0" y="1135"/>
                  </a:cubicBezTo>
                  <a:cubicBezTo>
                    <a:pt x="1909" y="829"/>
                    <a:pt x="3752" y="688"/>
                    <a:pt x="5527" y="688"/>
                  </a:cubicBezTo>
                  <a:cubicBezTo>
                    <a:pt x="25441" y="688"/>
                    <a:pt x="36872" y="18361"/>
                    <a:pt x="36872" y="18361"/>
                  </a:cubicBezTo>
                  <a:cubicBezTo>
                    <a:pt x="36872" y="18361"/>
                    <a:pt x="25085" y="1"/>
                    <a:pt x="753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73" name="Google Shape;1073;p76"/>
            <p:cNvSpPr/>
            <p:nvPr/>
          </p:nvSpPr>
          <p:spPr>
            <a:xfrm>
              <a:off x="3651325" y="3949525"/>
              <a:ext cx="799025" cy="346675"/>
            </a:xfrm>
            <a:custGeom>
              <a:rect b="b" l="l" r="r" t="t"/>
              <a:pathLst>
                <a:path extrusionOk="0" h="13867" w="31961">
                  <a:moveTo>
                    <a:pt x="13437" y="0"/>
                  </a:moveTo>
                  <a:cubicBezTo>
                    <a:pt x="9421" y="0"/>
                    <a:pt x="4921" y="643"/>
                    <a:pt x="111" y="2393"/>
                  </a:cubicBezTo>
                  <a:cubicBezTo>
                    <a:pt x="75" y="2407"/>
                    <a:pt x="38" y="2418"/>
                    <a:pt x="1" y="2432"/>
                  </a:cubicBezTo>
                  <a:cubicBezTo>
                    <a:pt x="1" y="2432"/>
                    <a:pt x="673" y="6596"/>
                    <a:pt x="7889" y="9900"/>
                  </a:cubicBezTo>
                  <a:lnTo>
                    <a:pt x="10482" y="5730"/>
                  </a:lnTo>
                  <a:lnTo>
                    <a:pt x="9148" y="10438"/>
                  </a:lnTo>
                  <a:cubicBezTo>
                    <a:pt x="10674" y="11051"/>
                    <a:pt x="12452" y="11621"/>
                    <a:pt x="14525" y="12113"/>
                  </a:cubicBezTo>
                  <a:lnTo>
                    <a:pt x="15981" y="6934"/>
                  </a:lnTo>
                  <a:lnTo>
                    <a:pt x="15981" y="6934"/>
                  </a:lnTo>
                  <a:lnTo>
                    <a:pt x="15749" y="12388"/>
                  </a:lnTo>
                  <a:cubicBezTo>
                    <a:pt x="16251" y="12494"/>
                    <a:pt x="16767" y="12596"/>
                    <a:pt x="17301" y="12693"/>
                  </a:cubicBezTo>
                  <a:lnTo>
                    <a:pt x="17886" y="10349"/>
                  </a:lnTo>
                  <a:lnTo>
                    <a:pt x="18735" y="12934"/>
                  </a:lnTo>
                  <a:cubicBezTo>
                    <a:pt x="20089" y="13145"/>
                    <a:pt x="21540" y="13326"/>
                    <a:pt x="23095" y="13471"/>
                  </a:cubicBezTo>
                  <a:lnTo>
                    <a:pt x="23751" y="11154"/>
                  </a:lnTo>
                  <a:lnTo>
                    <a:pt x="24241" y="13570"/>
                  </a:lnTo>
                  <a:cubicBezTo>
                    <a:pt x="26581" y="13755"/>
                    <a:pt x="29147" y="13860"/>
                    <a:pt x="31960" y="13867"/>
                  </a:cubicBezTo>
                  <a:lnTo>
                    <a:pt x="31960" y="6399"/>
                  </a:lnTo>
                  <a:lnTo>
                    <a:pt x="31960" y="4925"/>
                  </a:lnTo>
                  <a:cubicBezTo>
                    <a:pt x="31960" y="4925"/>
                    <a:pt x="24553" y="0"/>
                    <a:pt x="1343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74" name="Google Shape;1074;p76"/>
            <p:cNvSpPr/>
            <p:nvPr/>
          </p:nvSpPr>
          <p:spPr>
            <a:xfrm>
              <a:off x="3654100" y="3949525"/>
              <a:ext cx="796250" cy="160000"/>
            </a:xfrm>
            <a:custGeom>
              <a:rect b="b" l="l" r="r" t="t"/>
              <a:pathLst>
                <a:path extrusionOk="0" h="6400" w="31850">
                  <a:moveTo>
                    <a:pt x="13326" y="0"/>
                  </a:moveTo>
                  <a:cubicBezTo>
                    <a:pt x="9310" y="0"/>
                    <a:pt x="4810" y="643"/>
                    <a:pt x="0" y="2393"/>
                  </a:cubicBezTo>
                  <a:cubicBezTo>
                    <a:pt x="793" y="2117"/>
                    <a:pt x="5762" y="482"/>
                    <a:pt x="12073" y="482"/>
                  </a:cubicBezTo>
                  <a:cubicBezTo>
                    <a:pt x="14535" y="482"/>
                    <a:pt x="17200" y="731"/>
                    <a:pt x="19902" y="1406"/>
                  </a:cubicBezTo>
                  <a:cubicBezTo>
                    <a:pt x="24646" y="2591"/>
                    <a:pt x="28777" y="4590"/>
                    <a:pt x="31849" y="6399"/>
                  </a:cubicBezTo>
                  <a:lnTo>
                    <a:pt x="31849" y="4925"/>
                  </a:lnTo>
                  <a:cubicBezTo>
                    <a:pt x="31849" y="4925"/>
                    <a:pt x="24442" y="0"/>
                    <a:pt x="1332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075" name="Google Shape;1075;p76"/>
          <p:cNvGrpSpPr/>
          <p:nvPr/>
        </p:nvGrpSpPr>
        <p:grpSpPr>
          <a:xfrm rot="5400000">
            <a:off x="-225400" y="1245167"/>
            <a:ext cx="1496600" cy="1265300"/>
            <a:chOff x="2539325" y="3750750"/>
            <a:chExt cx="1122450" cy="948975"/>
          </a:xfrm>
        </p:grpSpPr>
        <p:sp>
          <p:nvSpPr>
            <p:cNvPr id="1076" name="Google Shape;1076;p76"/>
            <p:cNvSpPr/>
            <p:nvPr/>
          </p:nvSpPr>
          <p:spPr>
            <a:xfrm>
              <a:off x="3065750" y="3750750"/>
              <a:ext cx="247050" cy="736675"/>
            </a:xfrm>
            <a:custGeom>
              <a:rect b="b" l="l" r="r" t="t"/>
              <a:pathLst>
                <a:path extrusionOk="0" h="29467" w="9882">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77" name="Google Shape;1077;p76"/>
            <p:cNvSpPr/>
            <p:nvPr/>
          </p:nvSpPr>
          <p:spPr>
            <a:xfrm>
              <a:off x="3195225" y="3861950"/>
              <a:ext cx="90200" cy="529750"/>
            </a:xfrm>
            <a:custGeom>
              <a:rect b="b" l="l" r="r" t="t"/>
              <a:pathLst>
                <a:path extrusionOk="0" h="21190" w="3608">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78" name="Google Shape;1078;p76"/>
            <p:cNvSpPr/>
            <p:nvPr/>
          </p:nvSpPr>
          <p:spPr>
            <a:xfrm>
              <a:off x="2769075" y="3941200"/>
              <a:ext cx="516775" cy="639050"/>
            </a:xfrm>
            <a:custGeom>
              <a:rect b="b" l="l" r="r" t="t"/>
              <a:pathLst>
                <a:path extrusionOk="0" h="25562" w="20671">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79" name="Google Shape;1079;p76"/>
            <p:cNvSpPr/>
            <p:nvPr/>
          </p:nvSpPr>
          <p:spPr>
            <a:xfrm>
              <a:off x="2769300" y="3942325"/>
              <a:ext cx="516550" cy="637925"/>
            </a:xfrm>
            <a:custGeom>
              <a:rect b="b" l="l" r="r" t="t"/>
              <a:pathLst>
                <a:path extrusionOk="0" h="25517" w="20662">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80" name="Google Shape;1080;p76"/>
            <p:cNvSpPr/>
            <p:nvPr/>
          </p:nvSpPr>
          <p:spPr>
            <a:xfrm>
              <a:off x="2848025" y="4058250"/>
              <a:ext cx="376600" cy="478100"/>
            </a:xfrm>
            <a:custGeom>
              <a:rect b="b" l="l" r="r" t="t"/>
              <a:pathLst>
                <a:path extrusionOk="0" h="19124" w="15064">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81" name="Google Shape;1081;p76"/>
            <p:cNvSpPr/>
            <p:nvPr/>
          </p:nvSpPr>
          <p:spPr>
            <a:xfrm>
              <a:off x="2539325" y="4317150"/>
              <a:ext cx="820850" cy="340800"/>
            </a:xfrm>
            <a:custGeom>
              <a:rect b="b" l="l" r="r" t="t"/>
              <a:pathLst>
                <a:path extrusionOk="0" h="13632" w="32834">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82" name="Google Shape;1082;p76"/>
            <p:cNvSpPr/>
            <p:nvPr/>
          </p:nvSpPr>
          <p:spPr>
            <a:xfrm>
              <a:off x="2683500" y="4372275"/>
              <a:ext cx="611825" cy="236725"/>
            </a:xfrm>
            <a:custGeom>
              <a:rect b="b" l="l" r="r" t="t"/>
              <a:pathLst>
                <a:path extrusionOk="0" h="9469" w="24473">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83" name="Google Shape;1083;p76"/>
            <p:cNvSpPr/>
            <p:nvPr/>
          </p:nvSpPr>
          <p:spPr>
            <a:xfrm>
              <a:off x="3221150" y="3992500"/>
              <a:ext cx="440625" cy="707225"/>
            </a:xfrm>
            <a:custGeom>
              <a:rect b="b" l="l" r="r" t="t"/>
              <a:pathLst>
                <a:path extrusionOk="0" h="28289" w="17625">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084" name="Google Shape;1084;p76"/>
          <p:cNvSpPr/>
          <p:nvPr/>
        </p:nvSpPr>
        <p:spPr>
          <a:xfrm>
            <a:off x="-47167" y="6604733"/>
            <a:ext cx="12239200" cy="3008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85" name="Google Shape;1085;p76"/>
          <p:cNvSpPr txBox="1"/>
          <p:nvPr>
            <p:ph type="title"/>
          </p:nvPr>
        </p:nvSpPr>
        <p:spPr>
          <a:xfrm>
            <a:off x="1155564" y="1829000"/>
            <a:ext cx="9900000" cy="32000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SzPts val="4800"/>
              <a:buNone/>
              <a:defRPr sz="10533"/>
            </a:lvl1pPr>
            <a:lvl2pPr lvl="1" algn="ctr">
              <a:lnSpc>
                <a:spcPct val="90000"/>
              </a:lnSpc>
              <a:spcBef>
                <a:spcPts val="0"/>
              </a:spcBef>
              <a:spcAft>
                <a:spcPts val="0"/>
              </a:spcAft>
              <a:buSzPts val="4800"/>
              <a:buNone/>
              <a:defRPr sz="6400"/>
            </a:lvl2pPr>
            <a:lvl3pPr lvl="2" algn="ctr">
              <a:lnSpc>
                <a:spcPct val="90000"/>
              </a:lnSpc>
              <a:spcBef>
                <a:spcPts val="0"/>
              </a:spcBef>
              <a:spcAft>
                <a:spcPts val="0"/>
              </a:spcAft>
              <a:buSzPts val="4800"/>
              <a:buNone/>
              <a:defRPr sz="6400"/>
            </a:lvl3pPr>
            <a:lvl4pPr lvl="3" algn="ctr">
              <a:lnSpc>
                <a:spcPct val="90000"/>
              </a:lnSpc>
              <a:spcBef>
                <a:spcPts val="0"/>
              </a:spcBef>
              <a:spcAft>
                <a:spcPts val="0"/>
              </a:spcAft>
              <a:buSzPts val="4800"/>
              <a:buNone/>
              <a:defRPr sz="6400"/>
            </a:lvl4pPr>
            <a:lvl5pPr lvl="4" algn="ctr">
              <a:lnSpc>
                <a:spcPct val="90000"/>
              </a:lnSpc>
              <a:spcBef>
                <a:spcPts val="0"/>
              </a:spcBef>
              <a:spcAft>
                <a:spcPts val="0"/>
              </a:spcAft>
              <a:buSzPts val="4800"/>
              <a:buNone/>
              <a:defRPr sz="6400"/>
            </a:lvl5pPr>
            <a:lvl6pPr lvl="5" algn="ctr">
              <a:lnSpc>
                <a:spcPct val="90000"/>
              </a:lnSpc>
              <a:spcBef>
                <a:spcPts val="0"/>
              </a:spcBef>
              <a:spcAft>
                <a:spcPts val="0"/>
              </a:spcAft>
              <a:buSzPts val="4800"/>
              <a:buNone/>
              <a:defRPr sz="6400"/>
            </a:lvl6pPr>
            <a:lvl7pPr lvl="6" algn="ctr">
              <a:lnSpc>
                <a:spcPct val="90000"/>
              </a:lnSpc>
              <a:spcBef>
                <a:spcPts val="0"/>
              </a:spcBef>
              <a:spcAft>
                <a:spcPts val="0"/>
              </a:spcAft>
              <a:buSzPts val="4800"/>
              <a:buNone/>
              <a:defRPr sz="6400"/>
            </a:lvl7pPr>
            <a:lvl8pPr lvl="7" algn="ctr">
              <a:lnSpc>
                <a:spcPct val="90000"/>
              </a:lnSpc>
              <a:spcBef>
                <a:spcPts val="0"/>
              </a:spcBef>
              <a:spcAft>
                <a:spcPts val="0"/>
              </a:spcAft>
              <a:buSzPts val="4800"/>
              <a:buNone/>
              <a:defRPr sz="6400"/>
            </a:lvl8pPr>
            <a:lvl9pPr lvl="8" algn="ctr">
              <a:lnSpc>
                <a:spcPct val="90000"/>
              </a:lnSpc>
              <a:spcBef>
                <a:spcPts val="0"/>
              </a:spcBef>
              <a:spcAft>
                <a:spcPts val="0"/>
              </a:spcAft>
              <a:buSzPts val="4800"/>
              <a:buNone/>
              <a:defRPr sz="6400"/>
            </a:lvl9pPr>
          </a:lstStyle>
          <a:p/>
        </p:txBody>
      </p:sp>
      <p:grpSp>
        <p:nvGrpSpPr>
          <p:cNvPr id="1086" name="Google Shape;1086;p76"/>
          <p:cNvGrpSpPr/>
          <p:nvPr/>
        </p:nvGrpSpPr>
        <p:grpSpPr>
          <a:xfrm rot="5400000">
            <a:off x="10857167" y="4605467"/>
            <a:ext cx="1255667" cy="1724667"/>
            <a:chOff x="1064600" y="709975"/>
            <a:chExt cx="941750" cy="1293500"/>
          </a:xfrm>
        </p:grpSpPr>
        <p:sp>
          <p:nvSpPr>
            <p:cNvPr id="1087" name="Google Shape;1087;p76"/>
            <p:cNvSpPr/>
            <p:nvPr/>
          </p:nvSpPr>
          <p:spPr>
            <a:xfrm>
              <a:off x="1657950" y="922950"/>
              <a:ext cx="348400" cy="365050"/>
            </a:xfrm>
            <a:custGeom>
              <a:rect b="b" l="l" r="r" t="t"/>
              <a:pathLst>
                <a:path extrusionOk="0" h="14602" w="13936">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88" name="Google Shape;1088;p76"/>
            <p:cNvSpPr/>
            <p:nvPr/>
          </p:nvSpPr>
          <p:spPr>
            <a:xfrm>
              <a:off x="1509500" y="1060725"/>
              <a:ext cx="393675" cy="303700"/>
            </a:xfrm>
            <a:custGeom>
              <a:rect b="b" l="l" r="r" t="t"/>
              <a:pathLst>
                <a:path extrusionOk="0" h="12148" w="15747">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89" name="Google Shape;1089;p76"/>
            <p:cNvSpPr/>
            <p:nvPr/>
          </p:nvSpPr>
          <p:spPr>
            <a:xfrm>
              <a:off x="1460400" y="1207125"/>
              <a:ext cx="269125" cy="290400"/>
            </a:xfrm>
            <a:custGeom>
              <a:rect b="b" l="l" r="r" t="t"/>
              <a:pathLst>
                <a:path extrusionOk="0" h="11616" w="10765">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0" name="Google Shape;1090;p76"/>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1" name="Google Shape;1091;p76"/>
            <p:cNvSpPr/>
            <p:nvPr/>
          </p:nvSpPr>
          <p:spPr>
            <a:xfrm>
              <a:off x="1354825" y="1465525"/>
              <a:ext cx="161500" cy="208975"/>
            </a:xfrm>
            <a:custGeom>
              <a:rect b="b" l="l" r="r" t="t"/>
              <a:pathLst>
                <a:path extrusionOk="0" h="8359" w="646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2" name="Google Shape;1092;p76"/>
            <p:cNvSpPr/>
            <p:nvPr/>
          </p:nvSpPr>
          <p:spPr>
            <a:xfrm>
              <a:off x="1304875" y="1608550"/>
              <a:ext cx="73250" cy="146050"/>
            </a:xfrm>
            <a:custGeom>
              <a:rect b="b" l="l" r="r" t="t"/>
              <a:pathLst>
                <a:path extrusionOk="0" h="5842" w="293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3" name="Google Shape;1093;p76"/>
            <p:cNvSpPr/>
            <p:nvPr/>
          </p:nvSpPr>
          <p:spPr>
            <a:xfrm>
              <a:off x="1264400" y="1757575"/>
              <a:ext cx="66625" cy="173450"/>
            </a:xfrm>
            <a:custGeom>
              <a:rect b="b" l="l" r="r" t="t"/>
              <a:pathLst>
                <a:path extrusionOk="0" h="6938" w="2665">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4" name="Google Shape;1094;p76"/>
            <p:cNvSpPr/>
            <p:nvPr/>
          </p:nvSpPr>
          <p:spPr>
            <a:xfrm>
              <a:off x="1172150" y="1812025"/>
              <a:ext cx="98575" cy="102450"/>
            </a:xfrm>
            <a:custGeom>
              <a:rect b="b" l="l" r="r" t="t"/>
              <a:pathLst>
                <a:path extrusionOk="0" h="4098" w="3943">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5" name="Google Shape;1095;p76"/>
            <p:cNvSpPr/>
            <p:nvPr/>
          </p:nvSpPr>
          <p:spPr>
            <a:xfrm>
              <a:off x="1123050" y="1650425"/>
              <a:ext cx="177925" cy="71550"/>
            </a:xfrm>
            <a:custGeom>
              <a:rect b="b" l="l" r="r" t="t"/>
              <a:pathLst>
                <a:path extrusionOk="0" h="2862" w="7117">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6" name="Google Shape;1096;p76"/>
            <p:cNvSpPr/>
            <p:nvPr/>
          </p:nvSpPr>
          <p:spPr>
            <a:xfrm>
              <a:off x="1166400" y="1495000"/>
              <a:ext cx="181700" cy="92775"/>
            </a:xfrm>
            <a:custGeom>
              <a:rect b="b" l="l" r="r" t="t"/>
              <a:pathLst>
                <a:path extrusionOk="0" h="3711" w="7268">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7" name="Google Shape;1097;p76"/>
            <p:cNvSpPr/>
            <p:nvPr/>
          </p:nvSpPr>
          <p:spPr>
            <a:xfrm>
              <a:off x="1125600" y="1341550"/>
              <a:ext cx="268100" cy="127600"/>
            </a:xfrm>
            <a:custGeom>
              <a:rect b="b" l="l" r="r" t="t"/>
              <a:pathLst>
                <a:path extrusionOk="0" h="5104" w="10724">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8" name="Google Shape;1098;p76"/>
            <p:cNvSpPr/>
            <p:nvPr/>
          </p:nvSpPr>
          <p:spPr>
            <a:xfrm>
              <a:off x="1064600" y="1185450"/>
              <a:ext cx="390775" cy="161725"/>
            </a:xfrm>
            <a:custGeom>
              <a:rect b="b" l="l" r="r" t="t"/>
              <a:pathLst>
                <a:path extrusionOk="0" h="6469" w="15631">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9" name="Google Shape;1099;p76"/>
            <p:cNvSpPr/>
            <p:nvPr/>
          </p:nvSpPr>
          <p:spPr>
            <a:xfrm>
              <a:off x="1151800" y="1103600"/>
              <a:ext cx="361800" cy="107575"/>
            </a:xfrm>
            <a:custGeom>
              <a:rect b="b" l="l" r="r" t="t"/>
              <a:pathLst>
                <a:path extrusionOk="0" h="4303" w="14472">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00" name="Google Shape;1100;p76"/>
            <p:cNvSpPr/>
            <p:nvPr/>
          </p:nvSpPr>
          <p:spPr>
            <a:xfrm>
              <a:off x="1193150" y="941875"/>
              <a:ext cx="427850" cy="159125"/>
            </a:xfrm>
            <a:custGeom>
              <a:rect b="b" l="l" r="r" t="t"/>
              <a:pathLst>
                <a:path extrusionOk="0" h="6365" w="17114">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01" name="Google Shape;1101;p76"/>
            <p:cNvSpPr/>
            <p:nvPr/>
          </p:nvSpPr>
          <p:spPr>
            <a:xfrm>
              <a:off x="1657950" y="923925"/>
              <a:ext cx="348400" cy="364075"/>
            </a:xfrm>
            <a:custGeom>
              <a:rect b="b" l="l" r="r" t="t"/>
              <a:pathLst>
                <a:path extrusionOk="0" h="14563" w="13936">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02" name="Google Shape;1102;p76"/>
            <p:cNvSpPr/>
            <p:nvPr/>
          </p:nvSpPr>
          <p:spPr>
            <a:xfrm>
              <a:off x="1517550" y="1065950"/>
              <a:ext cx="385625" cy="298475"/>
            </a:xfrm>
            <a:custGeom>
              <a:rect b="b" l="l" r="r" t="t"/>
              <a:pathLst>
                <a:path extrusionOk="0" h="11939" w="15425">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03" name="Google Shape;1103;p76"/>
            <p:cNvSpPr/>
            <p:nvPr/>
          </p:nvSpPr>
          <p:spPr>
            <a:xfrm>
              <a:off x="1201350" y="962525"/>
              <a:ext cx="409500" cy="138475"/>
            </a:xfrm>
            <a:custGeom>
              <a:rect b="b" l="l" r="r" t="t"/>
              <a:pathLst>
                <a:path extrusionOk="0" h="5539" w="1638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04" name="Google Shape;1104;p76"/>
            <p:cNvSpPr/>
            <p:nvPr/>
          </p:nvSpPr>
          <p:spPr>
            <a:xfrm>
              <a:off x="1465500" y="1269975"/>
              <a:ext cx="264025" cy="227550"/>
            </a:xfrm>
            <a:custGeom>
              <a:rect b="b" l="l" r="r" t="t"/>
              <a:pathLst>
                <a:path extrusionOk="0" h="9102" w="10561">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05" name="Google Shape;1105;p76"/>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06" name="Google Shape;1106;p76"/>
            <p:cNvSpPr/>
            <p:nvPr/>
          </p:nvSpPr>
          <p:spPr>
            <a:xfrm>
              <a:off x="1354825" y="1466050"/>
              <a:ext cx="161500" cy="208450"/>
            </a:xfrm>
            <a:custGeom>
              <a:rect b="b" l="l" r="r" t="t"/>
              <a:pathLst>
                <a:path extrusionOk="0" h="8338" w="646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07" name="Google Shape;1107;p76"/>
            <p:cNvSpPr/>
            <p:nvPr/>
          </p:nvSpPr>
          <p:spPr>
            <a:xfrm>
              <a:off x="1316475" y="1608550"/>
              <a:ext cx="61650" cy="146050"/>
            </a:xfrm>
            <a:custGeom>
              <a:rect b="b" l="l" r="r" t="t"/>
              <a:pathLst>
                <a:path extrusionOk="0" h="5842" w="2466">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08" name="Google Shape;1108;p76"/>
            <p:cNvSpPr/>
            <p:nvPr/>
          </p:nvSpPr>
          <p:spPr>
            <a:xfrm>
              <a:off x="1272375" y="1762575"/>
              <a:ext cx="46375" cy="168450"/>
            </a:xfrm>
            <a:custGeom>
              <a:rect b="b" l="l" r="r" t="t"/>
              <a:pathLst>
                <a:path extrusionOk="0" h="6738" w="1855">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09" name="Google Shape;1109;p76"/>
            <p:cNvSpPr/>
            <p:nvPr/>
          </p:nvSpPr>
          <p:spPr>
            <a:xfrm>
              <a:off x="1176275" y="1817850"/>
              <a:ext cx="92875" cy="96625"/>
            </a:xfrm>
            <a:custGeom>
              <a:rect b="b" l="l" r="r" t="t"/>
              <a:pathLst>
                <a:path extrusionOk="0" h="3865" w="3715">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10" name="Google Shape;1110;p76"/>
            <p:cNvSpPr/>
            <p:nvPr/>
          </p:nvSpPr>
          <p:spPr>
            <a:xfrm>
              <a:off x="1126550" y="1678200"/>
              <a:ext cx="174425" cy="43775"/>
            </a:xfrm>
            <a:custGeom>
              <a:rect b="b" l="l" r="r" t="t"/>
              <a:pathLst>
                <a:path extrusionOk="0" h="1751" w="6977">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11" name="Google Shape;1111;p76"/>
            <p:cNvSpPr/>
            <p:nvPr/>
          </p:nvSpPr>
          <p:spPr>
            <a:xfrm>
              <a:off x="1166400" y="1514425"/>
              <a:ext cx="175300" cy="73350"/>
            </a:xfrm>
            <a:custGeom>
              <a:rect b="b" l="l" r="r" t="t"/>
              <a:pathLst>
                <a:path extrusionOk="0" h="2934" w="7012">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12" name="Google Shape;1112;p76"/>
            <p:cNvSpPr/>
            <p:nvPr/>
          </p:nvSpPr>
          <p:spPr>
            <a:xfrm>
              <a:off x="1125600" y="1341550"/>
              <a:ext cx="257825" cy="127600"/>
            </a:xfrm>
            <a:custGeom>
              <a:rect b="b" l="l" r="r" t="t"/>
              <a:pathLst>
                <a:path extrusionOk="0" h="5104" w="10313">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13" name="Google Shape;1113;p76"/>
            <p:cNvSpPr/>
            <p:nvPr/>
          </p:nvSpPr>
          <p:spPr>
            <a:xfrm>
              <a:off x="1064600" y="1185450"/>
              <a:ext cx="375450" cy="161725"/>
            </a:xfrm>
            <a:custGeom>
              <a:rect b="b" l="l" r="r" t="t"/>
              <a:pathLst>
                <a:path extrusionOk="0" h="6469" w="15018">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14" name="Google Shape;1114;p76"/>
            <p:cNvSpPr/>
            <p:nvPr/>
          </p:nvSpPr>
          <p:spPr>
            <a:xfrm>
              <a:off x="1194300" y="1146600"/>
              <a:ext cx="309475" cy="64575"/>
            </a:xfrm>
            <a:custGeom>
              <a:rect b="b" l="l" r="r" t="t"/>
              <a:pathLst>
                <a:path extrusionOk="0" h="2583" w="12379">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15" name="Google Shape;1115;p76"/>
            <p:cNvSpPr/>
            <p:nvPr/>
          </p:nvSpPr>
          <p:spPr>
            <a:xfrm>
              <a:off x="1240500" y="709975"/>
              <a:ext cx="643050" cy="1293500"/>
            </a:xfrm>
            <a:custGeom>
              <a:rect b="b" l="l" r="r" t="t"/>
              <a:pathLst>
                <a:path extrusionOk="0" h="51740" w="25722">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116" name="Google Shape;1116;p76"/>
          <p:cNvGrpSpPr/>
          <p:nvPr/>
        </p:nvGrpSpPr>
        <p:grpSpPr>
          <a:xfrm rot="10800000">
            <a:off x="856604" y="5566796"/>
            <a:ext cx="1551067" cy="1718133"/>
            <a:chOff x="1797975" y="820925"/>
            <a:chExt cx="833250" cy="923000"/>
          </a:xfrm>
        </p:grpSpPr>
        <p:sp>
          <p:nvSpPr>
            <p:cNvPr id="1117" name="Google Shape;1117;p76"/>
            <p:cNvSpPr/>
            <p:nvPr/>
          </p:nvSpPr>
          <p:spPr>
            <a:xfrm>
              <a:off x="2189925" y="820925"/>
              <a:ext cx="441300" cy="923000"/>
            </a:xfrm>
            <a:custGeom>
              <a:rect b="b" l="l" r="r" t="t"/>
              <a:pathLst>
                <a:path extrusionOk="0" h="36920" w="17652">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18" name="Google Shape;1118;p76"/>
            <p:cNvSpPr/>
            <p:nvPr/>
          </p:nvSpPr>
          <p:spPr>
            <a:xfrm>
              <a:off x="2208525" y="1007025"/>
              <a:ext cx="226025" cy="736900"/>
            </a:xfrm>
            <a:custGeom>
              <a:rect b="b" l="l" r="r" t="t"/>
              <a:pathLst>
                <a:path extrusionOk="0" h="29476" w="9041">
                  <a:moveTo>
                    <a:pt x="8845" y="0"/>
                  </a:moveTo>
                  <a:cubicBezTo>
                    <a:pt x="7633" y="2193"/>
                    <a:pt x="1" y="17101"/>
                    <a:pt x="9041" y="29476"/>
                  </a:cubicBezTo>
                  <a:cubicBezTo>
                    <a:pt x="1365" y="16462"/>
                    <a:pt x="8838" y="16"/>
                    <a:pt x="884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19" name="Google Shape;1119;p76"/>
            <p:cNvSpPr/>
            <p:nvPr/>
          </p:nvSpPr>
          <p:spPr>
            <a:xfrm>
              <a:off x="1797975" y="984975"/>
              <a:ext cx="636300" cy="654900"/>
            </a:xfrm>
            <a:custGeom>
              <a:rect b="b" l="l" r="r" t="t"/>
              <a:pathLst>
                <a:path extrusionOk="0" h="26196" w="25452">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20" name="Google Shape;1120;p76"/>
            <p:cNvSpPr/>
            <p:nvPr/>
          </p:nvSpPr>
          <p:spPr>
            <a:xfrm>
              <a:off x="1797975" y="984975"/>
              <a:ext cx="554050" cy="649950"/>
            </a:xfrm>
            <a:custGeom>
              <a:rect b="b" l="l" r="r" t="t"/>
              <a:pathLst>
                <a:path extrusionOk="0" h="25998" w="22162">
                  <a:moveTo>
                    <a:pt x="22162" y="0"/>
                  </a:moveTo>
                  <a:cubicBezTo>
                    <a:pt x="22158" y="2"/>
                    <a:pt x="1" y="7335"/>
                    <a:pt x="782" y="25998"/>
                  </a:cubicBezTo>
                  <a:cubicBezTo>
                    <a:pt x="2579" y="6556"/>
                    <a:pt x="22158" y="1"/>
                    <a:pt x="2216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121" name="Google Shape;1121;p76"/>
          <p:cNvGrpSpPr/>
          <p:nvPr/>
        </p:nvGrpSpPr>
        <p:grpSpPr>
          <a:xfrm>
            <a:off x="5296601" y="5959113"/>
            <a:ext cx="1744567" cy="1064667"/>
            <a:chOff x="3054450" y="3932350"/>
            <a:chExt cx="1308425" cy="798500"/>
          </a:xfrm>
        </p:grpSpPr>
        <p:sp>
          <p:nvSpPr>
            <p:cNvPr id="1122" name="Google Shape;1122;p76"/>
            <p:cNvSpPr/>
            <p:nvPr/>
          </p:nvSpPr>
          <p:spPr>
            <a:xfrm>
              <a:off x="3498775" y="3932350"/>
              <a:ext cx="316050" cy="788400"/>
            </a:xfrm>
            <a:custGeom>
              <a:rect b="b" l="l" r="r" t="t"/>
              <a:pathLst>
                <a:path extrusionOk="0" h="31536" w="12642">
                  <a:moveTo>
                    <a:pt x="8658" y="1"/>
                  </a:moveTo>
                  <a:cubicBezTo>
                    <a:pt x="7826" y="1"/>
                    <a:pt x="7423" y="4106"/>
                    <a:pt x="6749" y="4473"/>
                  </a:cubicBezTo>
                  <a:cubicBezTo>
                    <a:pt x="6721" y="4489"/>
                    <a:pt x="6697" y="4496"/>
                    <a:pt x="6677" y="4496"/>
                  </a:cubicBezTo>
                  <a:cubicBezTo>
                    <a:pt x="6241" y="4496"/>
                    <a:pt x="7831" y="876"/>
                    <a:pt x="7070" y="876"/>
                  </a:cubicBezTo>
                  <a:cubicBezTo>
                    <a:pt x="7027" y="876"/>
                    <a:pt x="6977" y="887"/>
                    <a:pt x="6918" y="912"/>
                  </a:cubicBezTo>
                  <a:cubicBezTo>
                    <a:pt x="5772" y="1388"/>
                    <a:pt x="4036" y="4235"/>
                    <a:pt x="3649" y="5531"/>
                  </a:cubicBezTo>
                  <a:cubicBezTo>
                    <a:pt x="3260" y="6828"/>
                    <a:pt x="5395" y="12811"/>
                    <a:pt x="4932" y="12954"/>
                  </a:cubicBezTo>
                  <a:cubicBezTo>
                    <a:pt x="4922" y="12957"/>
                    <a:pt x="4913" y="12959"/>
                    <a:pt x="4903" y="12959"/>
                  </a:cubicBezTo>
                  <a:cubicBezTo>
                    <a:pt x="4406" y="12959"/>
                    <a:pt x="2891" y="9551"/>
                    <a:pt x="2330" y="9377"/>
                  </a:cubicBezTo>
                  <a:cubicBezTo>
                    <a:pt x="2306" y="9370"/>
                    <a:pt x="2281" y="9366"/>
                    <a:pt x="2255" y="9366"/>
                  </a:cubicBezTo>
                  <a:cubicBezTo>
                    <a:pt x="1679" y="9366"/>
                    <a:pt x="821" y="11242"/>
                    <a:pt x="707" y="13141"/>
                  </a:cubicBezTo>
                  <a:cubicBezTo>
                    <a:pt x="588" y="15126"/>
                    <a:pt x="3484" y="16468"/>
                    <a:pt x="3372" y="17035"/>
                  </a:cubicBezTo>
                  <a:cubicBezTo>
                    <a:pt x="3359" y="17101"/>
                    <a:pt x="3318" y="17130"/>
                    <a:pt x="3254" y="17130"/>
                  </a:cubicBezTo>
                  <a:cubicBezTo>
                    <a:pt x="2870" y="17130"/>
                    <a:pt x="1671" y="16083"/>
                    <a:pt x="974" y="16083"/>
                  </a:cubicBezTo>
                  <a:cubicBezTo>
                    <a:pt x="808" y="16083"/>
                    <a:pt x="670" y="16143"/>
                    <a:pt x="579" y="16290"/>
                  </a:cubicBezTo>
                  <a:cubicBezTo>
                    <a:pt x="43" y="17158"/>
                    <a:pt x="1" y="19085"/>
                    <a:pt x="131" y="21614"/>
                  </a:cubicBezTo>
                  <a:cubicBezTo>
                    <a:pt x="260" y="24145"/>
                    <a:pt x="4131" y="30849"/>
                    <a:pt x="4131" y="30849"/>
                  </a:cubicBezTo>
                  <a:lnTo>
                    <a:pt x="6332" y="31536"/>
                  </a:lnTo>
                  <a:cubicBezTo>
                    <a:pt x="6332" y="31536"/>
                    <a:pt x="11656" y="20371"/>
                    <a:pt x="12016" y="18798"/>
                  </a:cubicBezTo>
                  <a:cubicBezTo>
                    <a:pt x="12376" y="17225"/>
                    <a:pt x="12642" y="15043"/>
                    <a:pt x="11818" y="14807"/>
                  </a:cubicBezTo>
                  <a:cubicBezTo>
                    <a:pt x="11801" y="14803"/>
                    <a:pt x="11784" y="14800"/>
                    <a:pt x="11766" y="14800"/>
                  </a:cubicBezTo>
                  <a:cubicBezTo>
                    <a:pt x="10956" y="14800"/>
                    <a:pt x="8448" y="19312"/>
                    <a:pt x="7691" y="19312"/>
                  </a:cubicBezTo>
                  <a:cubicBezTo>
                    <a:pt x="7613" y="19312"/>
                    <a:pt x="7553" y="19263"/>
                    <a:pt x="7516" y="19157"/>
                  </a:cubicBezTo>
                  <a:cubicBezTo>
                    <a:pt x="7114" y="17999"/>
                    <a:pt x="11235" y="12998"/>
                    <a:pt x="11408" y="12014"/>
                  </a:cubicBezTo>
                  <a:cubicBezTo>
                    <a:pt x="11581" y="11030"/>
                    <a:pt x="11971" y="7848"/>
                    <a:pt x="11105" y="7509"/>
                  </a:cubicBezTo>
                  <a:cubicBezTo>
                    <a:pt x="11081" y="7500"/>
                    <a:pt x="11057" y="7495"/>
                    <a:pt x="11032" y="7495"/>
                  </a:cubicBezTo>
                  <a:cubicBezTo>
                    <a:pt x="10203" y="7495"/>
                    <a:pt x="8532" y="12439"/>
                    <a:pt x="7846" y="12439"/>
                  </a:cubicBezTo>
                  <a:cubicBezTo>
                    <a:pt x="7788" y="12439"/>
                    <a:pt x="7736" y="12403"/>
                    <a:pt x="7694" y="12326"/>
                  </a:cubicBezTo>
                  <a:cubicBezTo>
                    <a:pt x="7129" y="11314"/>
                    <a:pt x="9680" y="4504"/>
                    <a:pt x="9651" y="3145"/>
                  </a:cubicBezTo>
                  <a:cubicBezTo>
                    <a:pt x="9625" y="1785"/>
                    <a:pt x="9606" y="250"/>
                    <a:pt x="8727" y="10"/>
                  </a:cubicBezTo>
                  <a:cubicBezTo>
                    <a:pt x="8704" y="4"/>
                    <a:pt x="8680" y="1"/>
                    <a:pt x="865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23" name="Google Shape;1123;p76"/>
            <p:cNvSpPr/>
            <p:nvPr/>
          </p:nvSpPr>
          <p:spPr>
            <a:xfrm>
              <a:off x="3621375" y="4062225"/>
              <a:ext cx="44675" cy="623275"/>
            </a:xfrm>
            <a:custGeom>
              <a:rect b="b" l="l" r="r" t="t"/>
              <a:pathLst>
                <a:path extrusionOk="0" h="24931" w="1787">
                  <a:moveTo>
                    <a:pt x="1730" y="1"/>
                  </a:moveTo>
                  <a:cubicBezTo>
                    <a:pt x="1705" y="1"/>
                    <a:pt x="1681" y="14"/>
                    <a:pt x="1677" y="42"/>
                  </a:cubicBezTo>
                  <a:cubicBezTo>
                    <a:pt x="907" y="4211"/>
                    <a:pt x="307" y="8413"/>
                    <a:pt x="157" y="12654"/>
                  </a:cubicBezTo>
                  <a:cubicBezTo>
                    <a:pt x="80" y="14831"/>
                    <a:pt x="1" y="17051"/>
                    <a:pt x="150" y="19228"/>
                  </a:cubicBezTo>
                  <a:cubicBezTo>
                    <a:pt x="276" y="21058"/>
                    <a:pt x="307" y="23036"/>
                    <a:pt x="912" y="24785"/>
                  </a:cubicBezTo>
                  <a:cubicBezTo>
                    <a:pt x="945" y="24882"/>
                    <a:pt x="1033" y="24930"/>
                    <a:pt x="1119" y="24930"/>
                  </a:cubicBezTo>
                  <a:cubicBezTo>
                    <a:pt x="1208" y="24930"/>
                    <a:pt x="1296" y="24878"/>
                    <a:pt x="1321" y="24771"/>
                  </a:cubicBezTo>
                  <a:cubicBezTo>
                    <a:pt x="1770" y="22844"/>
                    <a:pt x="1715" y="20643"/>
                    <a:pt x="1692" y="18671"/>
                  </a:cubicBezTo>
                  <a:cubicBezTo>
                    <a:pt x="1668" y="16647"/>
                    <a:pt x="1682" y="14624"/>
                    <a:pt x="1705" y="12601"/>
                  </a:cubicBezTo>
                  <a:cubicBezTo>
                    <a:pt x="1749" y="8419"/>
                    <a:pt x="1682" y="4235"/>
                    <a:pt x="1786" y="52"/>
                  </a:cubicBezTo>
                  <a:cubicBezTo>
                    <a:pt x="1787" y="19"/>
                    <a:pt x="1758" y="1"/>
                    <a:pt x="173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24" name="Google Shape;1124;p76"/>
            <p:cNvSpPr/>
            <p:nvPr/>
          </p:nvSpPr>
          <p:spPr>
            <a:xfrm>
              <a:off x="3054450" y="4297050"/>
              <a:ext cx="604675" cy="433800"/>
            </a:xfrm>
            <a:custGeom>
              <a:rect b="b" l="l" r="r" t="t"/>
              <a:pathLst>
                <a:path extrusionOk="0" h="17352" w="24187">
                  <a:moveTo>
                    <a:pt x="10616" y="1"/>
                  </a:moveTo>
                  <a:cubicBezTo>
                    <a:pt x="9404" y="1"/>
                    <a:pt x="8038" y="244"/>
                    <a:pt x="8114" y="509"/>
                  </a:cubicBezTo>
                  <a:cubicBezTo>
                    <a:pt x="8219" y="873"/>
                    <a:pt x="10506" y="4007"/>
                    <a:pt x="9907" y="4007"/>
                  </a:cubicBezTo>
                  <a:cubicBezTo>
                    <a:pt x="9888" y="4007"/>
                    <a:pt x="9866" y="4004"/>
                    <a:pt x="9841" y="3998"/>
                  </a:cubicBezTo>
                  <a:cubicBezTo>
                    <a:pt x="9030" y="3789"/>
                    <a:pt x="7267" y="633"/>
                    <a:pt x="6366" y="568"/>
                  </a:cubicBezTo>
                  <a:cubicBezTo>
                    <a:pt x="6341" y="566"/>
                    <a:pt x="6311" y="565"/>
                    <a:pt x="6279" y="565"/>
                  </a:cubicBezTo>
                  <a:cubicBezTo>
                    <a:pt x="5166" y="565"/>
                    <a:pt x="154" y="1598"/>
                    <a:pt x="78" y="2060"/>
                  </a:cubicBezTo>
                  <a:cubicBezTo>
                    <a:pt x="0" y="2536"/>
                    <a:pt x="5397" y="4054"/>
                    <a:pt x="11087" y="5848"/>
                  </a:cubicBezTo>
                  <a:cubicBezTo>
                    <a:pt x="16777" y="7641"/>
                    <a:pt x="22797" y="14589"/>
                    <a:pt x="24186" y="17352"/>
                  </a:cubicBezTo>
                  <a:cubicBezTo>
                    <a:pt x="24186" y="17352"/>
                    <a:pt x="19984" y="672"/>
                    <a:pt x="13362" y="425"/>
                  </a:cubicBezTo>
                  <a:cubicBezTo>
                    <a:pt x="13360" y="425"/>
                    <a:pt x="13359" y="425"/>
                    <a:pt x="13357" y="425"/>
                  </a:cubicBezTo>
                  <a:cubicBezTo>
                    <a:pt x="12727" y="425"/>
                    <a:pt x="16110" y="5658"/>
                    <a:pt x="15474" y="5658"/>
                  </a:cubicBezTo>
                  <a:cubicBezTo>
                    <a:pt x="15462" y="5658"/>
                    <a:pt x="15448" y="5656"/>
                    <a:pt x="15433" y="5652"/>
                  </a:cubicBezTo>
                  <a:cubicBezTo>
                    <a:pt x="14621" y="5444"/>
                    <a:pt x="13079" y="482"/>
                    <a:pt x="11934" y="143"/>
                  </a:cubicBezTo>
                  <a:cubicBezTo>
                    <a:pt x="11597" y="43"/>
                    <a:pt x="11120" y="1"/>
                    <a:pt x="106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25" name="Google Shape;1125;p76"/>
            <p:cNvSpPr/>
            <p:nvPr/>
          </p:nvSpPr>
          <p:spPr>
            <a:xfrm>
              <a:off x="3619725" y="4258700"/>
              <a:ext cx="743150" cy="417675"/>
            </a:xfrm>
            <a:custGeom>
              <a:rect b="b" l="l" r="r" t="t"/>
              <a:pathLst>
                <a:path extrusionOk="0" h="16707" w="29726">
                  <a:moveTo>
                    <a:pt x="23376" y="0"/>
                  </a:moveTo>
                  <a:cubicBezTo>
                    <a:pt x="23076" y="0"/>
                    <a:pt x="22815" y="22"/>
                    <a:pt x="22617" y="70"/>
                  </a:cubicBezTo>
                  <a:cubicBezTo>
                    <a:pt x="21257" y="401"/>
                    <a:pt x="18287" y="4854"/>
                    <a:pt x="17070" y="5274"/>
                  </a:cubicBezTo>
                  <a:cubicBezTo>
                    <a:pt x="17014" y="5293"/>
                    <a:pt x="16970" y="5302"/>
                    <a:pt x="16936" y="5302"/>
                  </a:cubicBezTo>
                  <a:cubicBezTo>
                    <a:pt x="16227" y="5302"/>
                    <a:pt x="20009" y="1312"/>
                    <a:pt x="19941" y="682"/>
                  </a:cubicBezTo>
                  <a:cubicBezTo>
                    <a:pt x="19925" y="527"/>
                    <a:pt x="19631" y="462"/>
                    <a:pt x="19179" y="462"/>
                  </a:cubicBezTo>
                  <a:cubicBezTo>
                    <a:pt x="17702" y="462"/>
                    <a:pt x="14533" y="1152"/>
                    <a:pt x="13825" y="1647"/>
                  </a:cubicBezTo>
                  <a:cubicBezTo>
                    <a:pt x="12900" y="2294"/>
                    <a:pt x="11446" y="5418"/>
                    <a:pt x="10682" y="6579"/>
                  </a:cubicBezTo>
                  <a:cubicBezTo>
                    <a:pt x="10245" y="7242"/>
                    <a:pt x="9661" y="7679"/>
                    <a:pt x="9418" y="7679"/>
                  </a:cubicBezTo>
                  <a:cubicBezTo>
                    <a:pt x="9235" y="7679"/>
                    <a:pt x="9244" y="7432"/>
                    <a:pt x="9651" y="6850"/>
                  </a:cubicBezTo>
                  <a:cubicBezTo>
                    <a:pt x="10432" y="5730"/>
                    <a:pt x="11609" y="1982"/>
                    <a:pt x="10706" y="1982"/>
                  </a:cubicBezTo>
                  <a:cubicBezTo>
                    <a:pt x="10516" y="1982"/>
                    <a:pt x="10233" y="2148"/>
                    <a:pt x="9835" y="2540"/>
                  </a:cubicBezTo>
                  <a:cubicBezTo>
                    <a:pt x="9365" y="3002"/>
                    <a:pt x="6519" y="5522"/>
                    <a:pt x="5779" y="6612"/>
                  </a:cubicBezTo>
                  <a:cubicBezTo>
                    <a:pt x="0" y="13881"/>
                    <a:pt x="942" y="16683"/>
                    <a:pt x="942" y="16683"/>
                  </a:cubicBezTo>
                  <a:cubicBezTo>
                    <a:pt x="1121" y="16699"/>
                    <a:pt x="1304" y="16706"/>
                    <a:pt x="1489" y="16706"/>
                  </a:cubicBezTo>
                  <a:cubicBezTo>
                    <a:pt x="3899" y="16706"/>
                    <a:pt x="6701" y="15408"/>
                    <a:pt x="6369" y="14674"/>
                  </a:cubicBezTo>
                  <a:cubicBezTo>
                    <a:pt x="6010" y="13881"/>
                    <a:pt x="5310" y="11350"/>
                    <a:pt x="5685" y="11291"/>
                  </a:cubicBezTo>
                  <a:cubicBezTo>
                    <a:pt x="5692" y="11290"/>
                    <a:pt x="5698" y="11289"/>
                    <a:pt x="5705" y="11289"/>
                  </a:cubicBezTo>
                  <a:cubicBezTo>
                    <a:pt x="6077" y="11289"/>
                    <a:pt x="6492" y="12979"/>
                    <a:pt x="8748" y="13692"/>
                  </a:cubicBezTo>
                  <a:cubicBezTo>
                    <a:pt x="9283" y="13862"/>
                    <a:pt x="9847" y="13933"/>
                    <a:pt x="10408" y="13933"/>
                  </a:cubicBezTo>
                  <a:cubicBezTo>
                    <a:pt x="12251" y="13933"/>
                    <a:pt x="14071" y="13168"/>
                    <a:pt x="14813" y="12635"/>
                  </a:cubicBezTo>
                  <a:cubicBezTo>
                    <a:pt x="15783" y="11940"/>
                    <a:pt x="10874" y="9458"/>
                    <a:pt x="10010" y="9062"/>
                  </a:cubicBezTo>
                  <a:cubicBezTo>
                    <a:pt x="9145" y="8665"/>
                    <a:pt x="10648" y="8377"/>
                    <a:pt x="11924" y="8347"/>
                  </a:cubicBezTo>
                  <a:cubicBezTo>
                    <a:pt x="11931" y="8347"/>
                    <a:pt x="11939" y="8347"/>
                    <a:pt x="11947" y="8347"/>
                  </a:cubicBezTo>
                  <a:cubicBezTo>
                    <a:pt x="13218" y="8347"/>
                    <a:pt x="14766" y="10799"/>
                    <a:pt x="17294" y="11841"/>
                  </a:cubicBezTo>
                  <a:cubicBezTo>
                    <a:pt x="17775" y="12039"/>
                    <a:pt x="18299" y="12124"/>
                    <a:pt x="18837" y="12124"/>
                  </a:cubicBezTo>
                  <a:cubicBezTo>
                    <a:pt x="21145" y="12124"/>
                    <a:pt x="23705" y="10556"/>
                    <a:pt x="24172" y="9621"/>
                  </a:cubicBezTo>
                  <a:cubicBezTo>
                    <a:pt x="24749" y="8465"/>
                    <a:pt x="19468" y="7605"/>
                    <a:pt x="18414" y="7215"/>
                  </a:cubicBezTo>
                  <a:cubicBezTo>
                    <a:pt x="17359" y="6825"/>
                    <a:pt x="18996" y="6249"/>
                    <a:pt x="20649" y="6146"/>
                  </a:cubicBezTo>
                  <a:cubicBezTo>
                    <a:pt x="20686" y="6143"/>
                    <a:pt x="20725" y="6142"/>
                    <a:pt x="20765" y="6142"/>
                  </a:cubicBezTo>
                  <a:cubicBezTo>
                    <a:pt x="22313" y="6142"/>
                    <a:pt x="25604" y="7865"/>
                    <a:pt x="27479" y="7865"/>
                  </a:cubicBezTo>
                  <a:cubicBezTo>
                    <a:pt x="27683" y="7865"/>
                    <a:pt x="27870" y="7844"/>
                    <a:pt x="28037" y="7799"/>
                  </a:cubicBezTo>
                  <a:cubicBezTo>
                    <a:pt x="29695" y="7348"/>
                    <a:pt x="29726" y="2284"/>
                    <a:pt x="28994" y="2284"/>
                  </a:cubicBezTo>
                  <a:cubicBezTo>
                    <a:pt x="28961" y="2284"/>
                    <a:pt x="28926" y="2295"/>
                    <a:pt x="28890" y="2316"/>
                  </a:cubicBezTo>
                  <a:cubicBezTo>
                    <a:pt x="28057" y="2818"/>
                    <a:pt x="24382" y="4647"/>
                    <a:pt x="23531" y="4675"/>
                  </a:cubicBezTo>
                  <a:cubicBezTo>
                    <a:pt x="23526" y="4676"/>
                    <a:pt x="23521" y="4676"/>
                    <a:pt x="23517" y="4676"/>
                  </a:cubicBezTo>
                  <a:cubicBezTo>
                    <a:pt x="22743" y="4676"/>
                    <a:pt x="28179" y="2242"/>
                    <a:pt x="28198" y="1441"/>
                  </a:cubicBezTo>
                  <a:cubicBezTo>
                    <a:pt x="28215" y="754"/>
                    <a:pt x="25126" y="0"/>
                    <a:pt x="2337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26" name="Google Shape;1126;p76"/>
            <p:cNvSpPr/>
            <p:nvPr/>
          </p:nvSpPr>
          <p:spPr>
            <a:xfrm>
              <a:off x="3638600" y="4387450"/>
              <a:ext cx="535850" cy="293575"/>
            </a:xfrm>
            <a:custGeom>
              <a:rect b="b" l="l" r="r" t="t"/>
              <a:pathLst>
                <a:path extrusionOk="0" h="11743" w="21434">
                  <a:moveTo>
                    <a:pt x="21378" y="0"/>
                  </a:moveTo>
                  <a:cubicBezTo>
                    <a:pt x="21376" y="0"/>
                    <a:pt x="21374" y="0"/>
                    <a:pt x="21372" y="0"/>
                  </a:cubicBezTo>
                  <a:cubicBezTo>
                    <a:pt x="19005" y="214"/>
                    <a:pt x="16631" y="501"/>
                    <a:pt x="14308" y="1024"/>
                  </a:cubicBezTo>
                  <a:cubicBezTo>
                    <a:pt x="12033" y="1536"/>
                    <a:pt x="9618" y="1992"/>
                    <a:pt x="7475" y="2939"/>
                  </a:cubicBezTo>
                  <a:cubicBezTo>
                    <a:pt x="5669" y="3738"/>
                    <a:pt x="4149" y="4788"/>
                    <a:pt x="2885" y="6321"/>
                  </a:cubicBezTo>
                  <a:cubicBezTo>
                    <a:pt x="1783" y="7656"/>
                    <a:pt x="262" y="9434"/>
                    <a:pt x="39" y="11202"/>
                  </a:cubicBezTo>
                  <a:cubicBezTo>
                    <a:pt x="0" y="11514"/>
                    <a:pt x="220" y="11743"/>
                    <a:pt x="473" y="11743"/>
                  </a:cubicBezTo>
                  <a:cubicBezTo>
                    <a:pt x="580" y="11743"/>
                    <a:pt x="693" y="11702"/>
                    <a:pt x="795" y="11609"/>
                  </a:cubicBezTo>
                  <a:cubicBezTo>
                    <a:pt x="2075" y="10441"/>
                    <a:pt x="2748" y="8584"/>
                    <a:pt x="3884" y="7255"/>
                  </a:cubicBezTo>
                  <a:cubicBezTo>
                    <a:pt x="5133" y="5792"/>
                    <a:pt x="6584" y="4523"/>
                    <a:pt x="8325" y="3678"/>
                  </a:cubicBezTo>
                  <a:cubicBezTo>
                    <a:pt x="12369" y="1716"/>
                    <a:pt x="16957" y="749"/>
                    <a:pt x="21375" y="93"/>
                  </a:cubicBezTo>
                  <a:cubicBezTo>
                    <a:pt x="21432" y="84"/>
                    <a:pt x="21433" y="0"/>
                    <a:pt x="2137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127" name="Google Shape;1127;p76"/>
          <p:cNvGrpSpPr/>
          <p:nvPr/>
        </p:nvGrpSpPr>
        <p:grpSpPr>
          <a:xfrm>
            <a:off x="2061633" y="5641767"/>
            <a:ext cx="1102200" cy="1388967"/>
            <a:chOff x="2030500" y="3653500"/>
            <a:chExt cx="826650" cy="1041725"/>
          </a:xfrm>
        </p:grpSpPr>
        <p:sp>
          <p:nvSpPr>
            <p:cNvPr id="1128" name="Google Shape;1128;p76"/>
            <p:cNvSpPr/>
            <p:nvPr/>
          </p:nvSpPr>
          <p:spPr>
            <a:xfrm>
              <a:off x="2217050" y="4355100"/>
              <a:ext cx="389375" cy="212925"/>
            </a:xfrm>
            <a:custGeom>
              <a:rect b="b" l="l" r="r" t="t"/>
              <a:pathLst>
                <a:path extrusionOk="0" h="8517" w="15575">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29" name="Google Shape;1129;p76"/>
            <p:cNvSpPr/>
            <p:nvPr/>
          </p:nvSpPr>
          <p:spPr>
            <a:xfrm>
              <a:off x="2275450" y="4210925"/>
              <a:ext cx="354650" cy="240500"/>
            </a:xfrm>
            <a:custGeom>
              <a:rect b="b" l="l" r="r" t="t"/>
              <a:pathLst>
                <a:path extrusionOk="0" h="9620" w="14186">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0" name="Google Shape;1130;p76"/>
            <p:cNvSpPr/>
            <p:nvPr/>
          </p:nvSpPr>
          <p:spPr>
            <a:xfrm>
              <a:off x="2357825" y="4105675"/>
              <a:ext cx="303700" cy="158600"/>
            </a:xfrm>
            <a:custGeom>
              <a:rect b="b" l="l" r="r" t="t"/>
              <a:pathLst>
                <a:path extrusionOk="0" h="6344" w="12148">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1" name="Google Shape;1131;p76"/>
            <p:cNvSpPr/>
            <p:nvPr/>
          </p:nvSpPr>
          <p:spPr>
            <a:xfrm>
              <a:off x="2425200" y="4017975"/>
              <a:ext cx="267000" cy="175575"/>
            </a:xfrm>
            <a:custGeom>
              <a:rect b="b" l="l" r="r" t="t"/>
              <a:pathLst>
                <a:path extrusionOk="0" h="7023" w="1068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2" name="Google Shape;1132;p76"/>
            <p:cNvSpPr/>
            <p:nvPr/>
          </p:nvSpPr>
          <p:spPr>
            <a:xfrm>
              <a:off x="2501575" y="3939675"/>
              <a:ext cx="212425" cy="77400"/>
            </a:xfrm>
            <a:custGeom>
              <a:rect b="b" l="l" r="r" t="t"/>
              <a:pathLst>
                <a:path extrusionOk="0" h="3096" w="8497">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3" name="Google Shape;1133;p76"/>
            <p:cNvSpPr/>
            <p:nvPr/>
          </p:nvSpPr>
          <p:spPr>
            <a:xfrm>
              <a:off x="2688950" y="3748125"/>
              <a:ext cx="139400" cy="59700"/>
            </a:xfrm>
            <a:custGeom>
              <a:rect b="b" l="l" r="r" t="t"/>
              <a:pathLst>
                <a:path extrusionOk="0" h="2388" w="5576">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4" name="Google Shape;1134;p76"/>
            <p:cNvSpPr/>
            <p:nvPr/>
          </p:nvSpPr>
          <p:spPr>
            <a:xfrm>
              <a:off x="2712200" y="3653500"/>
              <a:ext cx="45700" cy="114375"/>
            </a:xfrm>
            <a:custGeom>
              <a:rect b="b" l="l" r="r" t="t"/>
              <a:pathLst>
                <a:path extrusionOk="0" h="4575" w="1828">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5" name="Google Shape;1135;p76"/>
            <p:cNvSpPr/>
            <p:nvPr/>
          </p:nvSpPr>
          <p:spPr>
            <a:xfrm>
              <a:off x="2572300" y="3703700"/>
              <a:ext cx="72900" cy="154725"/>
            </a:xfrm>
            <a:custGeom>
              <a:rect b="b" l="l" r="r" t="t"/>
              <a:pathLst>
                <a:path extrusionOk="0" h="6189" w="2916">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6" name="Google Shape;1136;p76"/>
            <p:cNvSpPr/>
            <p:nvPr/>
          </p:nvSpPr>
          <p:spPr>
            <a:xfrm>
              <a:off x="2451175" y="3816925"/>
              <a:ext cx="134350" cy="145525"/>
            </a:xfrm>
            <a:custGeom>
              <a:rect b="b" l="l" r="r" t="t"/>
              <a:pathLst>
                <a:path extrusionOk="0" h="5821" w="5374">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7" name="Google Shape;1137;p76"/>
            <p:cNvSpPr/>
            <p:nvPr/>
          </p:nvSpPr>
          <p:spPr>
            <a:xfrm>
              <a:off x="2303125" y="3854950"/>
              <a:ext cx="180800" cy="182450"/>
            </a:xfrm>
            <a:custGeom>
              <a:rect b="b" l="l" r="r" t="t"/>
              <a:pathLst>
                <a:path extrusionOk="0" h="7298" w="7232">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8" name="Google Shape;1138;p76"/>
            <p:cNvSpPr/>
            <p:nvPr/>
          </p:nvSpPr>
          <p:spPr>
            <a:xfrm>
              <a:off x="2159125" y="3878225"/>
              <a:ext cx="254650" cy="272625"/>
            </a:xfrm>
            <a:custGeom>
              <a:rect b="b" l="l" r="r" t="t"/>
              <a:pathLst>
                <a:path extrusionOk="0" h="10905" w="10186">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9" name="Google Shape;1139;p76"/>
            <p:cNvSpPr/>
            <p:nvPr/>
          </p:nvSpPr>
          <p:spPr>
            <a:xfrm>
              <a:off x="2134800" y="3982450"/>
              <a:ext cx="206000" cy="248500"/>
            </a:xfrm>
            <a:custGeom>
              <a:rect b="b" l="l" r="r" t="t"/>
              <a:pathLst>
                <a:path extrusionOk="0" h="9940" w="824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0" name="Google Shape;1140;p76"/>
            <p:cNvSpPr/>
            <p:nvPr/>
          </p:nvSpPr>
          <p:spPr>
            <a:xfrm>
              <a:off x="2030500" y="4076750"/>
              <a:ext cx="269600" cy="298850"/>
            </a:xfrm>
            <a:custGeom>
              <a:rect b="b" l="l" r="r" t="t"/>
              <a:pathLst>
                <a:path extrusionOk="0" h="11954" w="10784">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1" name="Google Shape;1141;p76"/>
            <p:cNvSpPr/>
            <p:nvPr/>
          </p:nvSpPr>
          <p:spPr>
            <a:xfrm>
              <a:off x="2588875" y="3858750"/>
              <a:ext cx="134550" cy="37700"/>
            </a:xfrm>
            <a:custGeom>
              <a:rect b="b" l="l" r="r" t="t"/>
              <a:pathLst>
                <a:path extrusionOk="0" h="1508" w="5382">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2" name="Google Shape;1142;p76"/>
            <p:cNvSpPr/>
            <p:nvPr/>
          </p:nvSpPr>
          <p:spPr>
            <a:xfrm>
              <a:off x="2217750" y="4355100"/>
              <a:ext cx="388675" cy="212925"/>
            </a:xfrm>
            <a:custGeom>
              <a:rect b="b" l="l" r="r" t="t"/>
              <a:pathLst>
                <a:path extrusionOk="0" h="8517" w="15547">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3" name="Google Shape;1143;p76"/>
            <p:cNvSpPr/>
            <p:nvPr/>
          </p:nvSpPr>
          <p:spPr>
            <a:xfrm>
              <a:off x="2288625" y="4210950"/>
              <a:ext cx="341475" cy="240475"/>
            </a:xfrm>
            <a:custGeom>
              <a:rect b="b" l="l" r="r" t="t"/>
              <a:pathLst>
                <a:path extrusionOk="0" h="9619" w="13659">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4" name="Google Shape;1144;p76"/>
            <p:cNvSpPr/>
            <p:nvPr/>
          </p:nvSpPr>
          <p:spPr>
            <a:xfrm>
              <a:off x="2049625" y="4076775"/>
              <a:ext cx="239750" cy="286025"/>
            </a:xfrm>
            <a:custGeom>
              <a:rect b="b" l="l" r="r" t="t"/>
              <a:pathLst>
                <a:path extrusionOk="0" h="11441" w="959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5" name="Google Shape;1145;p76"/>
            <p:cNvSpPr/>
            <p:nvPr/>
          </p:nvSpPr>
          <p:spPr>
            <a:xfrm>
              <a:off x="2398725" y="4105675"/>
              <a:ext cx="262800" cy="158600"/>
            </a:xfrm>
            <a:custGeom>
              <a:rect b="b" l="l" r="r" t="t"/>
              <a:pathLst>
                <a:path extrusionOk="0" h="6344" w="10512">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6" name="Google Shape;1146;p76"/>
            <p:cNvSpPr/>
            <p:nvPr/>
          </p:nvSpPr>
          <p:spPr>
            <a:xfrm>
              <a:off x="2425200" y="4017975"/>
              <a:ext cx="267000" cy="175575"/>
            </a:xfrm>
            <a:custGeom>
              <a:rect b="b" l="l" r="r" t="t"/>
              <a:pathLst>
                <a:path extrusionOk="0" h="7023" w="1068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7" name="Google Shape;1147;p76"/>
            <p:cNvSpPr/>
            <p:nvPr/>
          </p:nvSpPr>
          <p:spPr>
            <a:xfrm>
              <a:off x="2501575" y="3939675"/>
              <a:ext cx="212425" cy="77400"/>
            </a:xfrm>
            <a:custGeom>
              <a:rect b="b" l="l" r="r" t="t"/>
              <a:pathLst>
                <a:path extrusionOk="0" h="3096" w="8497">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8" name="Google Shape;1148;p76"/>
            <p:cNvSpPr/>
            <p:nvPr/>
          </p:nvSpPr>
          <p:spPr>
            <a:xfrm>
              <a:off x="2588875" y="3858775"/>
              <a:ext cx="134550" cy="34925"/>
            </a:xfrm>
            <a:custGeom>
              <a:rect b="b" l="l" r="r" t="t"/>
              <a:pathLst>
                <a:path extrusionOk="0" h="1397" w="5382">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9" name="Google Shape;1149;p76"/>
            <p:cNvSpPr/>
            <p:nvPr/>
          </p:nvSpPr>
          <p:spPr>
            <a:xfrm>
              <a:off x="2688950" y="3748125"/>
              <a:ext cx="139400" cy="50900"/>
            </a:xfrm>
            <a:custGeom>
              <a:rect b="b" l="l" r="r" t="t"/>
              <a:pathLst>
                <a:path extrusionOk="0" h="2036" w="5576">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50" name="Google Shape;1150;p76"/>
            <p:cNvSpPr/>
            <p:nvPr/>
          </p:nvSpPr>
          <p:spPr>
            <a:xfrm>
              <a:off x="2724325" y="3653500"/>
              <a:ext cx="33575" cy="110675"/>
            </a:xfrm>
            <a:custGeom>
              <a:rect b="b" l="l" r="r" t="t"/>
              <a:pathLst>
                <a:path extrusionOk="0" h="4427" w="1343">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51" name="Google Shape;1151;p76"/>
            <p:cNvSpPr/>
            <p:nvPr/>
          </p:nvSpPr>
          <p:spPr>
            <a:xfrm>
              <a:off x="2577625" y="3705175"/>
              <a:ext cx="67575" cy="143000"/>
            </a:xfrm>
            <a:custGeom>
              <a:rect b="b" l="l" r="r" t="t"/>
              <a:pathLst>
                <a:path extrusionOk="0" h="5720" w="2703">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52" name="Google Shape;1152;p76"/>
            <p:cNvSpPr/>
            <p:nvPr/>
          </p:nvSpPr>
          <p:spPr>
            <a:xfrm>
              <a:off x="2451175" y="3816925"/>
              <a:ext cx="134350" cy="118275"/>
            </a:xfrm>
            <a:custGeom>
              <a:rect b="b" l="l" r="r" t="t"/>
              <a:pathLst>
                <a:path extrusionOk="0" h="4731" w="5374">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53" name="Google Shape;1153;p76"/>
            <p:cNvSpPr/>
            <p:nvPr/>
          </p:nvSpPr>
          <p:spPr>
            <a:xfrm>
              <a:off x="2303125" y="3854950"/>
              <a:ext cx="179100" cy="165425"/>
            </a:xfrm>
            <a:custGeom>
              <a:rect b="b" l="l" r="r" t="t"/>
              <a:pathLst>
                <a:path extrusionOk="0" h="6617" w="7164">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54" name="Google Shape;1154;p76"/>
            <p:cNvSpPr/>
            <p:nvPr/>
          </p:nvSpPr>
          <p:spPr>
            <a:xfrm>
              <a:off x="2159125" y="3878225"/>
              <a:ext cx="254100" cy="240050"/>
            </a:xfrm>
            <a:custGeom>
              <a:rect b="b" l="l" r="r" t="t"/>
              <a:pathLst>
                <a:path extrusionOk="0" h="9602" w="10164">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55" name="Google Shape;1155;p76"/>
            <p:cNvSpPr/>
            <p:nvPr/>
          </p:nvSpPr>
          <p:spPr>
            <a:xfrm>
              <a:off x="2185525" y="3996075"/>
              <a:ext cx="155275" cy="222300"/>
            </a:xfrm>
            <a:custGeom>
              <a:rect b="b" l="l" r="r" t="t"/>
              <a:pathLst>
                <a:path extrusionOk="0" h="8892" w="6211">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56" name="Google Shape;1156;p76"/>
            <p:cNvSpPr/>
            <p:nvPr/>
          </p:nvSpPr>
          <p:spPr>
            <a:xfrm>
              <a:off x="2139300" y="3669875"/>
              <a:ext cx="717850" cy="1025350"/>
            </a:xfrm>
            <a:custGeom>
              <a:rect b="b" l="l" r="r" t="t"/>
              <a:pathLst>
                <a:path extrusionOk="0" h="41014" w="28714">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p:spTree>
      <p:nvGrpSpPr>
        <p:cNvPr id="1157" name="Shape 1157"/>
        <p:cNvGrpSpPr/>
        <p:nvPr/>
      </p:nvGrpSpPr>
      <p:grpSpPr>
        <a:xfrm>
          <a:off x="0" y="0"/>
          <a:ext cx="0" cy="0"/>
          <a:chOff x="0" y="0"/>
          <a:chExt cx="0" cy="0"/>
        </a:xfrm>
      </p:grpSpPr>
      <p:grpSp>
        <p:nvGrpSpPr>
          <p:cNvPr id="1158" name="Google Shape;1158;p81"/>
          <p:cNvGrpSpPr/>
          <p:nvPr/>
        </p:nvGrpSpPr>
        <p:grpSpPr>
          <a:xfrm>
            <a:off x="1" y="2054149"/>
            <a:ext cx="12192107" cy="6807179"/>
            <a:chOff x="0" y="3540000"/>
            <a:chExt cx="2871975" cy="1603500"/>
          </a:xfrm>
        </p:grpSpPr>
        <p:sp>
          <p:nvSpPr>
            <p:cNvPr id="1159" name="Google Shape;1159;p81"/>
            <p:cNvSpPr/>
            <p:nvPr/>
          </p:nvSpPr>
          <p:spPr>
            <a:xfrm>
              <a:off x="0" y="4078550"/>
              <a:ext cx="2871975" cy="1064950"/>
            </a:xfrm>
            <a:custGeom>
              <a:rect b="b" l="l" r="r" t="t"/>
              <a:pathLst>
                <a:path extrusionOk="0" h="42598" w="114879">
                  <a:moveTo>
                    <a:pt x="61209" y="12852"/>
                  </a:moveTo>
                  <a:cubicBezTo>
                    <a:pt x="61220" y="12863"/>
                    <a:pt x="61220" y="12870"/>
                    <a:pt x="61218" y="12870"/>
                  </a:cubicBezTo>
                  <a:cubicBezTo>
                    <a:pt x="61215" y="12870"/>
                    <a:pt x="61211" y="12865"/>
                    <a:pt x="61209" y="12852"/>
                  </a:cubicBezTo>
                  <a:close/>
                  <a:moveTo>
                    <a:pt x="45649" y="0"/>
                  </a:moveTo>
                  <a:cubicBezTo>
                    <a:pt x="45299" y="0"/>
                    <a:pt x="45128" y="308"/>
                    <a:pt x="45128" y="308"/>
                  </a:cubicBezTo>
                  <a:cubicBezTo>
                    <a:pt x="45128" y="308"/>
                    <a:pt x="44551" y="87"/>
                    <a:pt x="44093" y="87"/>
                  </a:cubicBezTo>
                  <a:cubicBezTo>
                    <a:pt x="43677" y="87"/>
                    <a:pt x="43359" y="269"/>
                    <a:pt x="43656" y="963"/>
                  </a:cubicBezTo>
                  <a:cubicBezTo>
                    <a:pt x="43508" y="938"/>
                    <a:pt x="43382" y="926"/>
                    <a:pt x="43275" y="926"/>
                  </a:cubicBezTo>
                  <a:cubicBezTo>
                    <a:pt x="42262" y="926"/>
                    <a:pt x="42996" y="1983"/>
                    <a:pt x="43273" y="2489"/>
                  </a:cubicBezTo>
                  <a:cubicBezTo>
                    <a:pt x="42634" y="2588"/>
                    <a:pt x="41209" y="2739"/>
                    <a:pt x="42203" y="3627"/>
                  </a:cubicBezTo>
                  <a:cubicBezTo>
                    <a:pt x="42150" y="3657"/>
                    <a:pt x="42099" y="3669"/>
                    <a:pt x="42048" y="3669"/>
                  </a:cubicBezTo>
                  <a:cubicBezTo>
                    <a:pt x="41824" y="3669"/>
                    <a:pt x="41588" y="3437"/>
                    <a:pt x="41076" y="3437"/>
                  </a:cubicBezTo>
                  <a:cubicBezTo>
                    <a:pt x="40983" y="3437"/>
                    <a:pt x="40881" y="3444"/>
                    <a:pt x="40768" y="3463"/>
                  </a:cubicBezTo>
                  <a:cubicBezTo>
                    <a:pt x="41165" y="2902"/>
                    <a:pt x="40812" y="2756"/>
                    <a:pt x="40338" y="2756"/>
                  </a:cubicBezTo>
                  <a:cubicBezTo>
                    <a:pt x="39826" y="2756"/>
                    <a:pt x="39172" y="2927"/>
                    <a:pt x="39172" y="2927"/>
                  </a:cubicBezTo>
                  <a:cubicBezTo>
                    <a:pt x="39172" y="2927"/>
                    <a:pt x="38480" y="1848"/>
                    <a:pt x="37749" y="1848"/>
                  </a:cubicBezTo>
                  <a:cubicBezTo>
                    <a:pt x="37447" y="1848"/>
                    <a:pt x="37139" y="2031"/>
                    <a:pt x="36869" y="2551"/>
                  </a:cubicBezTo>
                  <a:cubicBezTo>
                    <a:pt x="36683" y="2416"/>
                    <a:pt x="36479" y="2358"/>
                    <a:pt x="36287" y="2358"/>
                  </a:cubicBezTo>
                  <a:cubicBezTo>
                    <a:pt x="35648" y="2358"/>
                    <a:pt x="35132" y="2994"/>
                    <a:pt x="35790" y="3556"/>
                  </a:cubicBezTo>
                  <a:cubicBezTo>
                    <a:pt x="35297" y="3570"/>
                    <a:pt x="33318" y="3977"/>
                    <a:pt x="34785" y="4417"/>
                  </a:cubicBezTo>
                  <a:cubicBezTo>
                    <a:pt x="34748" y="4415"/>
                    <a:pt x="34711" y="4414"/>
                    <a:pt x="34676" y="4414"/>
                  </a:cubicBezTo>
                  <a:cubicBezTo>
                    <a:pt x="33447" y="4414"/>
                    <a:pt x="33958" y="5625"/>
                    <a:pt x="34723" y="6003"/>
                  </a:cubicBezTo>
                  <a:cubicBezTo>
                    <a:pt x="34718" y="6003"/>
                    <a:pt x="34712" y="6003"/>
                    <a:pt x="34707" y="6003"/>
                  </a:cubicBezTo>
                  <a:cubicBezTo>
                    <a:pt x="34092" y="6003"/>
                    <a:pt x="32188" y="6241"/>
                    <a:pt x="32817" y="7166"/>
                  </a:cubicBezTo>
                  <a:cubicBezTo>
                    <a:pt x="32450" y="7252"/>
                    <a:pt x="30143" y="7619"/>
                    <a:pt x="31428" y="8236"/>
                  </a:cubicBezTo>
                  <a:cubicBezTo>
                    <a:pt x="31396" y="8232"/>
                    <a:pt x="31362" y="8230"/>
                    <a:pt x="31327" y="8230"/>
                  </a:cubicBezTo>
                  <a:cubicBezTo>
                    <a:pt x="30669" y="8230"/>
                    <a:pt x="29554" y="8979"/>
                    <a:pt x="30526" y="9321"/>
                  </a:cubicBezTo>
                  <a:cubicBezTo>
                    <a:pt x="30119" y="9421"/>
                    <a:pt x="30111" y="9640"/>
                    <a:pt x="29946" y="9922"/>
                  </a:cubicBezTo>
                  <a:cubicBezTo>
                    <a:pt x="30223" y="9946"/>
                    <a:pt x="30496" y="10087"/>
                    <a:pt x="30787" y="10087"/>
                  </a:cubicBezTo>
                  <a:cubicBezTo>
                    <a:pt x="30821" y="10087"/>
                    <a:pt x="30856" y="10085"/>
                    <a:pt x="30891" y="10081"/>
                  </a:cubicBezTo>
                  <a:lnTo>
                    <a:pt x="30891" y="10081"/>
                  </a:lnTo>
                  <a:cubicBezTo>
                    <a:pt x="30390" y="10475"/>
                    <a:pt x="30421" y="11096"/>
                    <a:pt x="30984" y="11351"/>
                  </a:cubicBezTo>
                  <a:cubicBezTo>
                    <a:pt x="30597" y="11501"/>
                    <a:pt x="30642" y="12068"/>
                    <a:pt x="30678" y="12098"/>
                  </a:cubicBezTo>
                  <a:cubicBezTo>
                    <a:pt x="30547" y="12062"/>
                    <a:pt x="30412" y="12042"/>
                    <a:pt x="30279" y="12042"/>
                  </a:cubicBezTo>
                  <a:cubicBezTo>
                    <a:pt x="29924" y="12042"/>
                    <a:pt x="29586" y="12181"/>
                    <a:pt x="29395" y="12499"/>
                  </a:cubicBezTo>
                  <a:cubicBezTo>
                    <a:pt x="29247" y="12368"/>
                    <a:pt x="29104" y="12308"/>
                    <a:pt x="28971" y="12308"/>
                  </a:cubicBezTo>
                  <a:cubicBezTo>
                    <a:pt x="28716" y="12308"/>
                    <a:pt x="28495" y="12527"/>
                    <a:pt x="28330" y="12889"/>
                  </a:cubicBezTo>
                  <a:cubicBezTo>
                    <a:pt x="28387" y="12399"/>
                    <a:pt x="28198" y="11977"/>
                    <a:pt x="27800" y="11977"/>
                  </a:cubicBezTo>
                  <a:cubicBezTo>
                    <a:pt x="27709" y="11977"/>
                    <a:pt x="27607" y="11999"/>
                    <a:pt x="27494" y="12049"/>
                  </a:cubicBezTo>
                  <a:cubicBezTo>
                    <a:pt x="27434" y="11712"/>
                    <a:pt x="27093" y="11440"/>
                    <a:pt x="26833" y="11440"/>
                  </a:cubicBezTo>
                  <a:cubicBezTo>
                    <a:pt x="26682" y="11440"/>
                    <a:pt x="26559" y="11531"/>
                    <a:pt x="26534" y="11755"/>
                  </a:cubicBezTo>
                  <a:cubicBezTo>
                    <a:pt x="26502" y="11751"/>
                    <a:pt x="26470" y="11749"/>
                    <a:pt x="26438" y="11749"/>
                  </a:cubicBezTo>
                  <a:cubicBezTo>
                    <a:pt x="25756" y="11749"/>
                    <a:pt x="25212" y="12646"/>
                    <a:pt x="26086" y="12912"/>
                  </a:cubicBezTo>
                  <a:cubicBezTo>
                    <a:pt x="25507" y="13286"/>
                    <a:pt x="24991" y="13880"/>
                    <a:pt x="24872" y="14565"/>
                  </a:cubicBezTo>
                  <a:cubicBezTo>
                    <a:pt x="24553" y="14731"/>
                    <a:pt x="24228" y="14952"/>
                    <a:pt x="23897" y="15105"/>
                  </a:cubicBezTo>
                  <a:cubicBezTo>
                    <a:pt x="24219" y="14636"/>
                    <a:pt x="23985" y="14188"/>
                    <a:pt x="23541" y="14188"/>
                  </a:cubicBezTo>
                  <a:cubicBezTo>
                    <a:pt x="23438" y="14188"/>
                    <a:pt x="23325" y="14212"/>
                    <a:pt x="23205" y="14265"/>
                  </a:cubicBezTo>
                  <a:cubicBezTo>
                    <a:pt x="22978" y="13868"/>
                    <a:pt x="22570" y="13648"/>
                    <a:pt x="22120" y="13648"/>
                  </a:cubicBezTo>
                  <a:cubicBezTo>
                    <a:pt x="22103" y="13648"/>
                    <a:pt x="22086" y="13649"/>
                    <a:pt x="22069" y="13649"/>
                  </a:cubicBezTo>
                  <a:cubicBezTo>
                    <a:pt x="22429" y="13041"/>
                    <a:pt x="22343" y="12496"/>
                    <a:pt x="21727" y="12496"/>
                  </a:cubicBezTo>
                  <a:cubicBezTo>
                    <a:pt x="21606" y="12496"/>
                    <a:pt x="21465" y="12517"/>
                    <a:pt x="21304" y="12562"/>
                  </a:cubicBezTo>
                  <a:cubicBezTo>
                    <a:pt x="21406" y="12094"/>
                    <a:pt x="21500" y="11366"/>
                    <a:pt x="21024" y="11366"/>
                  </a:cubicBezTo>
                  <a:cubicBezTo>
                    <a:pt x="20940" y="11366"/>
                    <a:pt x="20839" y="11388"/>
                    <a:pt x="20717" y="11439"/>
                  </a:cubicBezTo>
                  <a:cubicBezTo>
                    <a:pt x="21052" y="10881"/>
                    <a:pt x="21230" y="9814"/>
                    <a:pt x="20411" y="9814"/>
                  </a:cubicBezTo>
                  <a:cubicBezTo>
                    <a:pt x="20358" y="9814"/>
                    <a:pt x="20301" y="9819"/>
                    <a:pt x="20239" y="9828"/>
                  </a:cubicBezTo>
                  <a:cubicBezTo>
                    <a:pt x="20364" y="9189"/>
                    <a:pt x="20101" y="8676"/>
                    <a:pt x="19458" y="8676"/>
                  </a:cubicBezTo>
                  <a:cubicBezTo>
                    <a:pt x="19414" y="8676"/>
                    <a:pt x="19369" y="8678"/>
                    <a:pt x="19321" y="8683"/>
                  </a:cubicBezTo>
                  <a:cubicBezTo>
                    <a:pt x="19488" y="8164"/>
                    <a:pt x="19213" y="7414"/>
                    <a:pt x="18657" y="7414"/>
                  </a:cubicBezTo>
                  <a:cubicBezTo>
                    <a:pt x="18597" y="7414"/>
                    <a:pt x="18534" y="7422"/>
                    <a:pt x="18468" y="7441"/>
                  </a:cubicBezTo>
                  <a:cubicBezTo>
                    <a:pt x="18361" y="7209"/>
                    <a:pt x="18208" y="7114"/>
                    <a:pt x="18051" y="7114"/>
                  </a:cubicBezTo>
                  <a:cubicBezTo>
                    <a:pt x="17735" y="7114"/>
                    <a:pt x="17402" y="7498"/>
                    <a:pt x="17393" y="7917"/>
                  </a:cubicBezTo>
                  <a:cubicBezTo>
                    <a:pt x="17302" y="7904"/>
                    <a:pt x="17213" y="7898"/>
                    <a:pt x="17127" y="7898"/>
                  </a:cubicBezTo>
                  <a:cubicBezTo>
                    <a:pt x="16467" y="7898"/>
                    <a:pt x="15983" y="8275"/>
                    <a:pt x="15939" y="8989"/>
                  </a:cubicBezTo>
                  <a:cubicBezTo>
                    <a:pt x="15737" y="8914"/>
                    <a:pt x="15498" y="8871"/>
                    <a:pt x="15258" y="8871"/>
                  </a:cubicBezTo>
                  <a:cubicBezTo>
                    <a:pt x="14708" y="8871"/>
                    <a:pt x="14156" y="9097"/>
                    <a:pt x="14060" y="9679"/>
                  </a:cubicBezTo>
                  <a:lnTo>
                    <a:pt x="14060" y="9679"/>
                  </a:lnTo>
                  <a:cubicBezTo>
                    <a:pt x="14065" y="9647"/>
                    <a:pt x="14092" y="9381"/>
                    <a:pt x="14114" y="9319"/>
                  </a:cubicBezTo>
                  <a:cubicBezTo>
                    <a:pt x="13963" y="9246"/>
                    <a:pt x="13838" y="9215"/>
                    <a:pt x="13732" y="9215"/>
                  </a:cubicBezTo>
                  <a:cubicBezTo>
                    <a:pt x="13217" y="9215"/>
                    <a:pt x="13152" y="9949"/>
                    <a:pt x="12675" y="10149"/>
                  </a:cubicBezTo>
                  <a:cubicBezTo>
                    <a:pt x="12506" y="10220"/>
                    <a:pt x="12304" y="10242"/>
                    <a:pt x="12081" y="10242"/>
                  </a:cubicBezTo>
                  <a:cubicBezTo>
                    <a:pt x="11712" y="10242"/>
                    <a:pt x="11287" y="10181"/>
                    <a:pt x="10868" y="10181"/>
                  </a:cubicBezTo>
                  <a:cubicBezTo>
                    <a:pt x="10543" y="10181"/>
                    <a:pt x="10222" y="10217"/>
                    <a:pt x="9933" y="10347"/>
                  </a:cubicBezTo>
                  <a:cubicBezTo>
                    <a:pt x="9874" y="9843"/>
                    <a:pt x="9501" y="9269"/>
                    <a:pt x="9003" y="9269"/>
                  </a:cubicBezTo>
                  <a:cubicBezTo>
                    <a:pt x="8937" y="9269"/>
                    <a:pt x="8869" y="9279"/>
                    <a:pt x="8799" y="9301"/>
                  </a:cubicBezTo>
                  <a:cubicBezTo>
                    <a:pt x="8553" y="8823"/>
                    <a:pt x="8098" y="8307"/>
                    <a:pt x="7568" y="8246"/>
                  </a:cubicBezTo>
                  <a:lnTo>
                    <a:pt x="7568" y="8246"/>
                  </a:lnTo>
                  <a:cubicBezTo>
                    <a:pt x="7574" y="8351"/>
                    <a:pt x="7564" y="8481"/>
                    <a:pt x="7561" y="8591"/>
                  </a:cubicBezTo>
                  <a:cubicBezTo>
                    <a:pt x="7364" y="8190"/>
                    <a:pt x="6747" y="7803"/>
                    <a:pt x="6309" y="7803"/>
                  </a:cubicBezTo>
                  <a:cubicBezTo>
                    <a:pt x="6000" y="7803"/>
                    <a:pt x="5781" y="7997"/>
                    <a:pt x="5864" y="8517"/>
                  </a:cubicBezTo>
                  <a:cubicBezTo>
                    <a:pt x="5787" y="8486"/>
                    <a:pt x="5728" y="8386"/>
                    <a:pt x="5648" y="8378"/>
                  </a:cubicBezTo>
                  <a:cubicBezTo>
                    <a:pt x="5348" y="8646"/>
                    <a:pt x="5273" y="8990"/>
                    <a:pt x="5491" y="9287"/>
                  </a:cubicBezTo>
                  <a:cubicBezTo>
                    <a:pt x="4775" y="9440"/>
                    <a:pt x="4277" y="10074"/>
                    <a:pt x="4955" y="10593"/>
                  </a:cubicBezTo>
                  <a:cubicBezTo>
                    <a:pt x="4858" y="10570"/>
                    <a:pt x="4767" y="10559"/>
                    <a:pt x="4683" y="10559"/>
                  </a:cubicBezTo>
                  <a:cubicBezTo>
                    <a:pt x="4212" y="10559"/>
                    <a:pt x="3969" y="10903"/>
                    <a:pt x="4192" y="11429"/>
                  </a:cubicBezTo>
                  <a:cubicBezTo>
                    <a:pt x="3452" y="11639"/>
                    <a:pt x="2348" y="11318"/>
                    <a:pt x="2509" y="12504"/>
                  </a:cubicBezTo>
                  <a:cubicBezTo>
                    <a:pt x="2277" y="12428"/>
                    <a:pt x="1863" y="12325"/>
                    <a:pt x="1512" y="12325"/>
                  </a:cubicBezTo>
                  <a:cubicBezTo>
                    <a:pt x="1137" y="12325"/>
                    <a:pt x="833" y="12443"/>
                    <a:pt x="899" y="12840"/>
                  </a:cubicBezTo>
                  <a:lnTo>
                    <a:pt x="899" y="12840"/>
                  </a:lnTo>
                  <a:cubicBezTo>
                    <a:pt x="739" y="12676"/>
                    <a:pt x="568" y="12592"/>
                    <a:pt x="395" y="12592"/>
                  </a:cubicBezTo>
                  <a:cubicBezTo>
                    <a:pt x="263" y="12592"/>
                    <a:pt x="130" y="12641"/>
                    <a:pt x="0" y="12743"/>
                  </a:cubicBezTo>
                  <a:lnTo>
                    <a:pt x="0" y="42597"/>
                  </a:lnTo>
                  <a:lnTo>
                    <a:pt x="114878" y="42597"/>
                  </a:lnTo>
                  <a:lnTo>
                    <a:pt x="114878" y="3572"/>
                  </a:lnTo>
                  <a:cubicBezTo>
                    <a:pt x="114313" y="3138"/>
                    <a:pt x="113920" y="2548"/>
                    <a:pt x="113197" y="2362"/>
                  </a:cubicBezTo>
                  <a:cubicBezTo>
                    <a:pt x="113106" y="2339"/>
                    <a:pt x="113021" y="2329"/>
                    <a:pt x="112941" y="2329"/>
                  </a:cubicBezTo>
                  <a:cubicBezTo>
                    <a:pt x="112443" y="2329"/>
                    <a:pt x="112143" y="2722"/>
                    <a:pt x="111852" y="2722"/>
                  </a:cubicBezTo>
                  <a:cubicBezTo>
                    <a:pt x="111843" y="2722"/>
                    <a:pt x="111835" y="2722"/>
                    <a:pt x="111827" y="2721"/>
                  </a:cubicBezTo>
                  <a:cubicBezTo>
                    <a:pt x="111287" y="2680"/>
                    <a:pt x="110610" y="1789"/>
                    <a:pt x="109996" y="1789"/>
                  </a:cubicBezTo>
                  <a:cubicBezTo>
                    <a:pt x="109782" y="1789"/>
                    <a:pt x="109576" y="1897"/>
                    <a:pt x="109386" y="2188"/>
                  </a:cubicBezTo>
                  <a:cubicBezTo>
                    <a:pt x="109022" y="1790"/>
                    <a:pt x="108487" y="1418"/>
                    <a:pt x="107964" y="1418"/>
                  </a:cubicBezTo>
                  <a:cubicBezTo>
                    <a:pt x="107777" y="1418"/>
                    <a:pt x="107592" y="1466"/>
                    <a:pt x="107416" y="1577"/>
                  </a:cubicBezTo>
                  <a:cubicBezTo>
                    <a:pt x="107229" y="1166"/>
                    <a:pt x="106977" y="492"/>
                    <a:pt x="106557" y="263"/>
                  </a:cubicBezTo>
                  <a:cubicBezTo>
                    <a:pt x="106389" y="170"/>
                    <a:pt x="106264" y="137"/>
                    <a:pt x="106160" y="137"/>
                  </a:cubicBezTo>
                  <a:cubicBezTo>
                    <a:pt x="105920" y="137"/>
                    <a:pt x="105793" y="311"/>
                    <a:pt x="105501" y="311"/>
                  </a:cubicBezTo>
                  <a:cubicBezTo>
                    <a:pt x="105479" y="311"/>
                    <a:pt x="105455" y="310"/>
                    <a:pt x="105430" y="308"/>
                  </a:cubicBezTo>
                  <a:cubicBezTo>
                    <a:pt x="105149" y="282"/>
                    <a:pt x="104600" y="69"/>
                    <a:pt x="104220" y="69"/>
                  </a:cubicBezTo>
                  <a:cubicBezTo>
                    <a:pt x="103863" y="69"/>
                    <a:pt x="103656" y="256"/>
                    <a:pt x="103958" y="963"/>
                  </a:cubicBezTo>
                  <a:cubicBezTo>
                    <a:pt x="103810" y="938"/>
                    <a:pt x="103684" y="926"/>
                    <a:pt x="103577" y="926"/>
                  </a:cubicBezTo>
                  <a:cubicBezTo>
                    <a:pt x="102563" y="926"/>
                    <a:pt x="103297" y="1983"/>
                    <a:pt x="103574" y="2489"/>
                  </a:cubicBezTo>
                  <a:cubicBezTo>
                    <a:pt x="102936" y="2588"/>
                    <a:pt x="101510" y="2739"/>
                    <a:pt x="102504" y="3627"/>
                  </a:cubicBezTo>
                  <a:cubicBezTo>
                    <a:pt x="102451" y="3657"/>
                    <a:pt x="102400" y="3669"/>
                    <a:pt x="102349" y="3669"/>
                  </a:cubicBezTo>
                  <a:cubicBezTo>
                    <a:pt x="102126" y="3669"/>
                    <a:pt x="101890" y="3437"/>
                    <a:pt x="101378" y="3437"/>
                  </a:cubicBezTo>
                  <a:cubicBezTo>
                    <a:pt x="101285" y="3437"/>
                    <a:pt x="101183" y="3444"/>
                    <a:pt x="101070" y="3463"/>
                  </a:cubicBezTo>
                  <a:cubicBezTo>
                    <a:pt x="101896" y="2296"/>
                    <a:pt x="100126" y="2615"/>
                    <a:pt x="99687" y="2506"/>
                  </a:cubicBezTo>
                  <a:cubicBezTo>
                    <a:pt x="99287" y="2406"/>
                    <a:pt x="98437" y="1776"/>
                    <a:pt x="97832" y="1776"/>
                  </a:cubicBezTo>
                  <a:cubicBezTo>
                    <a:pt x="97498" y="1776"/>
                    <a:pt x="97238" y="1969"/>
                    <a:pt x="97172" y="2551"/>
                  </a:cubicBezTo>
                  <a:cubicBezTo>
                    <a:pt x="96985" y="2416"/>
                    <a:pt x="96781" y="2358"/>
                    <a:pt x="96589" y="2358"/>
                  </a:cubicBezTo>
                  <a:cubicBezTo>
                    <a:pt x="95950" y="2358"/>
                    <a:pt x="95435" y="2994"/>
                    <a:pt x="96093" y="3556"/>
                  </a:cubicBezTo>
                  <a:cubicBezTo>
                    <a:pt x="95599" y="3570"/>
                    <a:pt x="93620" y="3976"/>
                    <a:pt x="95087" y="4417"/>
                  </a:cubicBezTo>
                  <a:cubicBezTo>
                    <a:pt x="95050" y="4415"/>
                    <a:pt x="95014" y="4414"/>
                    <a:pt x="94979" y="4414"/>
                  </a:cubicBezTo>
                  <a:cubicBezTo>
                    <a:pt x="93749" y="4414"/>
                    <a:pt x="94260" y="5625"/>
                    <a:pt x="95025" y="6003"/>
                  </a:cubicBezTo>
                  <a:cubicBezTo>
                    <a:pt x="95020" y="6003"/>
                    <a:pt x="95014" y="6003"/>
                    <a:pt x="95009" y="6003"/>
                  </a:cubicBezTo>
                  <a:cubicBezTo>
                    <a:pt x="94393" y="6003"/>
                    <a:pt x="92490" y="6241"/>
                    <a:pt x="93120" y="7166"/>
                  </a:cubicBezTo>
                  <a:cubicBezTo>
                    <a:pt x="92751" y="7252"/>
                    <a:pt x="90446" y="7619"/>
                    <a:pt x="91729" y="8236"/>
                  </a:cubicBezTo>
                  <a:cubicBezTo>
                    <a:pt x="91697" y="8232"/>
                    <a:pt x="91663" y="8230"/>
                    <a:pt x="91628" y="8230"/>
                  </a:cubicBezTo>
                  <a:cubicBezTo>
                    <a:pt x="90970" y="8230"/>
                    <a:pt x="89857" y="8979"/>
                    <a:pt x="90827" y="9321"/>
                  </a:cubicBezTo>
                  <a:cubicBezTo>
                    <a:pt x="90422" y="9421"/>
                    <a:pt x="90413" y="9640"/>
                    <a:pt x="90249" y="9922"/>
                  </a:cubicBezTo>
                  <a:cubicBezTo>
                    <a:pt x="90524" y="9946"/>
                    <a:pt x="90798" y="10087"/>
                    <a:pt x="91089" y="10087"/>
                  </a:cubicBezTo>
                  <a:cubicBezTo>
                    <a:pt x="91123" y="10087"/>
                    <a:pt x="91158" y="10085"/>
                    <a:pt x="91193" y="10081"/>
                  </a:cubicBezTo>
                  <a:lnTo>
                    <a:pt x="91193" y="10081"/>
                  </a:lnTo>
                  <a:cubicBezTo>
                    <a:pt x="90691" y="10475"/>
                    <a:pt x="90722" y="11096"/>
                    <a:pt x="91286" y="11351"/>
                  </a:cubicBezTo>
                  <a:cubicBezTo>
                    <a:pt x="90898" y="11501"/>
                    <a:pt x="90939" y="11705"/>
                    <a:pt x="90767" y="11985"/>
                  </a:cubicBezTo>
                  <a:cubicBezTo>
                    <a:pt x="90823" y="12009"/>
                    <a:pt x="90945" y="12068"/>
                    <a:pt x="90980" y="12098"/>
                  </a:cubicBezTo>
                  <a:cubicBezTo>
                    <a:pt x="90849" y="12062"/>
                    <a:pt x="90714" y="12042"/>
                    <a:pt x="90582" y="12042"/>
                  </a:cubicBezTo>
                  <a:cubicBezTo>
                    <a:pt x="90356" y="12042"/>
                    <a:pt x="90139" y="12098"/>
                    <a:pt x="89960" y="12220"/>
                  </a:cubicBezTo>
                  <a:lnTo>
                    <a:pt x="89960" y="12220"/>
                  </a:lnTo>
                  <a:cubicBezTo>
                    <a:pt x="89957" y="12219"/>
                    <a:pt x="89953" y="12219"/>
                    <a:pt x="89949" y="12219"/>
                  </a:cubicBezTo>
                  <a:cubicBezTo>
                    <a:pt x="89422" y="12219"/>
                    <a:pt x="89052" y="12632"/>
                    <a:pt x="88632" y="12889"/>
                  </a:cubicBezTo>
                  <a:cubicBezTo>
                    <a:pt x="88689" y="12399"/>
                    <a:pt x="88500" y="11977"/>
                    <a:pt x="88103" y="11977"/>
                  </a:cubicBezTo>
                  <a:cubicBezTo>
                    <a:pt x="88011" y="11977"/>
                    <a:pt x="87909" y="11999"/>
                    <a:pt x="87796" y="12049"/>
                  </a:cubicBezTo>
                  <a:cubicBezTo>
                    <a:pt x="87737" y="11712"/>
                    <a:pt x="87395" y="11440"/>
                    <a:pt x="87135" y="11440"/>
                  </a:cubicBezTo>
                  <a:cubicBezTo>
                    <a:pt x="86984" y="11440"/>
                    <a:pt x="86861" y="11531"/>
                    <a:pt x="86836" y="11755"/>
                  </a:cubicBezTo>
                  <a:cubicBezTo>
                    <a:pt x="86804" y="11751"/>
                    <a:pt x="86772" y="11749"/>
                    <a:pt x="86740" y="11749"/>
                  </a:cubicBezTo>
                  <a:cubicBezTo>
                    <a:pt x="86058" y="11749"/>
                    <a:pt x="85514" y="12646"/>
                    <a:pt x="86388" y="12912"/>
                  </a:cubicBezTo>
                  <a:cubicBezTo>
                    <a:pt x="85810" y="13286"/>
                    <a:pt x="85293" y="13880"/>
                    <a:pt x="85174" y="14565"/>
                  </a:cubicBezTo>
                  <a:cubicBezTo>
                    <a:pt x="84855" y="14731"/>
                    <a:pt x="84531" y="14952"/>
                    <a:pt x="84199" y="15105"/>
                  </a:cubicBezTo>
                  <a:lnTo>
                    <a:pt x="84199" y="15105"/>
                  </a:lnTo>
                  <a:cubicBezTo>
                    <a:pt x="84522" y="14636"/>
                    <a:pt x="84287" y="14188"/>
                    <a:pt x="83842" y="14188"/>
                  </a:cubicBezTo>
                  <a:cubicBezTo>
                    <a:pt x="83740" y="14188"/>
                    <a:pt x="83626" y="14212"/>
                    <a:pt x="83506" y="14265"/>
                  </a:cubicBezTo>
                  <a:cubicBezTo>
                    <a:pt x="83280" y="13868"/>
                    <a:pt x="82873" y="13648"/>
                    <a:pt x="82422" y="13648"/>
                  </a:cubicBezTo>
                  <a:cubicBezTo>
                    <a:pt x="82405" y="13648"/>
                    <a:pt x="82388" y="13649"/>
                    <a:pt x="82371" y="13649"/>
                  </a:cubicBezTo>
                  <a:cubicBezTo>
                    <a:pt x="82730" y="13041"/>
                    <a:pt x="82645" y="12496"/>
                    <a:pt x="82029" y="12496"/>
                  </a:cubicBezTo>
                  <a:cubicBezTo>
                    <a:pt x="81908" y="12496"/>
                    <a:pt x="81768" y="12517"/>
                    <a:pt x="81606" y="12562"/>
                  </a:cubicBezTo>
                  <a:cubicBezTo>
                    <a:pt x="81708" y="12094"/>
                    <a:pt x="81802" y="11366"/>
                    <a:pt x="81326" y="11366"/>
                  </a:cubicBezTo>
                  <a:cubicBezTo>
                    <a:pt x="81242" y="11366"/>
                    <a:pt x="81141" y="11388"/>
                    <a:pt x="81019" y="11439"/>
                  </a:cubicBezTo>
                  <a:cubicBezTo>
                    <a:pt x="81354" y="10881"/>
                    <a:pt x="81532" y="9814"/>
                    <a:pt x="80713" y="9814"/>
                  </a:cubicBezTo>
                  <a:cubicBezTo>
                    <a:pt x="80660" y="9814"/>
                    <a:pt x="80603" y="9819"/>
                    <a:pt x="80541" y="9828"/>
                  </a:cubicBezTo>
                  <a:cubicBezTo>
                    <a:pt x="80666" y="9189"/>
                    <a:pt x="80403" y="8676"/>
                    <a:pt x="79760" y="8676"/>
                  </a:cubicBezTo>
                  <a:cubicBezTo>
                    <a:pt x="79717" y="8676"/>
                    <a:pt x="79671" y="8678"/>
                    <a:pt x="79624" y="8683"/>
                  </a:cubicBezTo>
                  <a:cubicBezTo>
                    <a:pt x="79789" y="8163"/>
                    <a:pt x="79515" y="7414"/>
                    <a:pt x="78959" y="7414"/>
                  </a:cubicBezTo>
                  <a:cubicBezTo>
                    <a:pt x="78900" y="7414"/>
                    <a:pt x="78836" y="7422"/>
                    <a:pt x="78770" y="7441"/>
                  </a:cubicBezTo>
                  <a:cubicBezTo>
                    <a:pt x="78663" y="7209"/>
                    <a:pt x="78510" y="7114"/>
                    <a:pt x="78353" y="7114"/>
                  </a:cubicBezTo>
                  <a:cubicBezTo>
                    <a:pt x="78037" y="7114"/>
                    <a:pt x="77704" y="7498"/>
                    <a:pt x="77696" y="7917"/>
                  </a:cubicBezTo>
                  <a:cubicBezTo>
                    <a:pt x="77604" y="7904"/>
                    <a:pt x="77515" y="7898"/>
                    <a:pt x="77429" y="7898"/>
                  </a:cubicBezTo>
                  <a:cubicBezTo>
                    <a:pt x="76769" y="7898"/>
                    <a:pt x="76285" y="8275"/>
                    <a:pt x="76241" y="8989"/>
                  </a:cubicBezTo>
                  <a:cubicBezTo>
                    <a:pt x="76039" y="8914"/>
                    <a:pt x="75799" y="8871"/>
                    <a:pt x="75559" y="8871"/>
                  </a:cubicBezTo>
                  <a:cubicBezTo>
                    <a:pt x="75009" y="8871"/>
                    <a:pt x="74458" y="9097"/>
                    <a:pt x="74363" y="9679"/>
                  </a:cubicBezTo>
                  <a:lnTo>
                    <a:pt x="74363" y="9679"/>
                  </a:lnTo>
                  <a:cubicBezTo>
                    <a:pt x="74367" y="9648"/>
                    <a:pt x="74393" y="9381"/>
                    <a:pt x="74416" y="9319"/>
                  </a:cubicBezTo>
                  <a:cubicBezTo>
                    <a:pt x="74265" y="9246"/>
                    <a:pt x="74140" y="9215"/>
                    <a:pt x="74034" y="9215"/>
                  </a:cubicBezTo>
                  <a:cubicBezTo>
                    <a:pt x="73519" y="9215"/>
                    <a:pt x="73454" y="9949"/>
                    <a:pt x="72976" y="10149"/>
                  </a:cubicBezTo>
                  <a:cubicBezTo>
                    <a:pt x="72808" y="10219"/>
                    <a:pt x="72606" y="10241"/>
                    <a:pt x="72384" y="10241"/>
                  </a:cubicBezTo>
                  <a:cubicBezTo>
                    <a:pt x="72015" y="10241"/>
                    <a:pt x="71591" y="10180"/>
                    <a:pt x="71172" y="10180"/>
                  </a:cubicBezTo>
                  <a:cubicBezTo>
                    <a:pt x="70847" y="10180"/>
                    <a:pt x="70525" y="10217"/>
                    <a:pt x="70235" y="10347"/>
                  </a:cubicBezTo>
                  <a:cubicBezTo>
                    <a:pt x="70176" y="9843"/>
                    <a:pt x="69803" y="9269"/>
                    <a:pt x="69305" y="9269"/>
                  </a:cubicBezTo>
                  <a:cubicBezTo>
                    <a:pt x="69239" y="9269"/>
                    <a:pt x="69171" y="9279"/>
                    <a:pt x="69101" y="9301"/>
                  </a:cubicBezTo>
                  <a:cubicBezTo>
                    <a:pt x="68856" y="8823"/>
                    <a:pt x="68399" y="8307"/>
                    <a:pt x="67870" y="8246"/>
                  </a:cubicBezTo>
                  <a:lnTo>
                    <a:pt x="67870" y="8246"/>
                  </a:lnTo>
                  <a:cubicBezTo>
                    <a:pt x="67876" y="8351"/>
                    <a:pt x="67865" y="8481"/>
                    <a:pt x="67862" y="8591"/>
                  </a:cubicBezTo>
                  <a:cubicBezTo>
                    <a:pt x="67666" y="8190"/>
                    <a:pt x="67049" y="7803"/>
                    <a:pt x="66612" y="7803"/>
                  </a:cubicBezTo>
                  <a:cubicBezTo>
                    <a:pt x="66302" y="7803"/>
                    <a:pt x="66083" y="7997"/>
                    <a:pt x="66166" y="8517"/>
                  </a:cubicBezTo>
                  <a:cubicBezTo>
                    <a:pt x="66090" y="8486"/>
                    <a:pt x="66029" y="8386"/>
                    <a:pt x="65951" y="8378"/>
                  </a:cubicBezTo>
                  <a:cubicBezTo>
                    <a:pt x="65650" y="8646"/>
                    <a:pt x="65574" y="8990"/>
                    <a:pt x="65793" y="9287"/>
                  </a:cubicBezTo>
                  <a:cubicBezTo>
                    <a:pt x="65076" y="9440"/>
                    <a:pt x="64578" y="10074"/>
                    <a:pt x="65257" y="10593"/>
                  </a:cubicBezTo>
                  <a:cubicBezTo>
                    <a:pt x="65160" y="10570"/>
                    <a:pt x="65069" y="10559"/>
                    <a:pt x="64985" y="10559"/>
                  </a:cubicBezTo>
                  <a:cubicBezTo>
                    <a:pt x="64514" y="10559"/>
                    <a:pt x="64271" y="10903"/>
                    <a:pt x="64493" y="11429"/>
                  </a:cubicBezTo>
                  <a:cubicBezTo>
                    <a:pt x="63755" y="11639"/>
                    <a:pt x="62650" y="11318"/>
                    <a:pt x="62810" y="12504"/>
                  </a:cubicBezTo>
                  <a:cubicBezTo>
                    <a:pt x="62579" y="12428"/>
                    <a:pt x="62165" y="12325"/>
                    <a:pt x="61814" y="12325"/>
                  </a:cubicBezTo>
                  <a:cubicBezTo>
                    <a:pt x="61485" y="12325"/>
                    <a:pt x="61211" y="12416"/>
                    <a:pt x="61193" y="12706"/>
                  </a:cubicBezTo>
                  <a:lnTo>
                    <a:pt x="61193" y="12706"/>
                  </a:lnTo>
                  <a:cubicBezTo>
                    <a:pt x="61097" y="11939"/>
                    <a:pt x="60792" y="11467"/>
                    <a:pt x="60527" y="11467"/>
                  </a:cubicBezTo>
                  <a:cubicBezTo>
                    <a:pt x="60475" y="11467"/>
                    <a:pt x="60425" y="11485"/>
                    <a:pt x="60379" y="11521"/>
                  </a:cubicBezTo>
                  <a:cubicBezTo>
                    <a:pt x="61117" y="10788"/>
                    <a:pt x="60647" y="10275"/>
                    <a:pt x="60132" y="10275"/>
                  </a:cubicBezTo>
                  <a:cubicBezTo>
                    <a:pt x="59878" y="10275"/>
                    <a:pt x="59613" y="10399"/>
                    <a:pt x="59475" y="10682"/>
                  </a:cubicBezTo>
                  <a:lnTo>
                    <a:pt x="59475" y="10682"/>
                  </a:lnTo>
                  <a:cubicBezTo>
                    <a:pt x="59556" y="10068"/>
                    <a:pt x="59161" y="9727"/>
                    <a:pt x="58749" y="9727"/>
                  </a:cubicBezTo>
                  <a:cubicBezTo>
                    <a:pt x="58556" y="9727"/>
                    <a:pt x="58358" y="9803"/>
                    <a:pt x="58206" y="9961"/>
                  </a:cubicBezTo>
                  <a:lnTo>
                    <a:pt x="58206" y="9961"/>
                  </a:lnTo>
                  <a:cubicBezTo>
                    <a:pt x="58264" y="9482"/>
                    <a:pt x="57972" y="9213"/>
                    <a:pt x="57653" y="9213"/>
                  </a:cubicBezTo>
                  <a:cubicBezTo>
                    <a:pt x="57464" y="9213"/>
                    <a:pt x="57265" y="9309"/>
                    <a:pt x="57125" y="9513"/>
                  </a:cubicBezTo>
                  <a:lnTo>
                    <a:pt x="57125" y="9513"/>
                  </a:lnTo>
                  <a:cubicBezTo>
                    <a:pt x="57068" y="9318"/>
                    <a:pt x="56907" y="9201"/>
                    <a:pt x="56731" y="9158"/>
                  </a:cubicBezTo>
                  <a:lnTo>
                    <a:pt x="56731" y="9158"/>
                  </a:lnTo>
                  <a:cubicBezTo>
                    <a:pt x="57329" y="8347"/>
                    <a:pt x="57479" y="7347"/>
                    <a:pt x="56476" y="6923"/>
                  </a:cubicBezTo>
                  <a:cubicBezTo>
                    <a:pt x="57178" y="6681"/>
                    <a:pt x="57416" y="5328"/>
                    <a:pt x="56849" y="5328"/>
                  </a:cubicBezTo>
                  <a:cubicBezTo>
                    <a:pt x="56754" y="5328"/>
                    <a:pt x="56635" y="5367"/>
                    <a:pt x="56491" y="5456"/>
                  </a:cubicBezTo>
                  <a:cubicBezTo>
                    <a:pt x="57478" y="4689"/>
                    <a:pt x="57044" y="3976"/>
                    <a:pt x="56447" y="3976"/>
                  </a:cubicBezTo>
                  <a:cubicBezTo>
                    <a:pt x="56226" y="3976"/>
                    <a:pt x="55984" y="4073"/>
                    <a:pt x="55781" y="4300"/>
                  </a:cubicBezTo>
                  <a:lnTo>
                    <a:pt x="55781" y="4300"/>
                  </a:lnTo>
                  <a:cubicBezTo>
                    <a:pt x="56284" y="3553"/>
                    <a:pt x="55853" y="3016"/>
                    <a:pt x="55346" y="3016"/>
                  </a:cubicBezTo>
                  <a:cubicBezTo>
                    <a:pt x="55063" y="3016"/>
                    <a:pt x="54757" y="3183"/>
                    <a:pt x="54576" y="3572"/>
                  </a:cubicBezTo>
                  <a:cubicBezTo>
                    <a:pt x="54353" y="2830"/>
                    <a:pt x="53617" y="2549"/>
                    <a:pt x="52894" y="2362"/>
                  </a:cubicBezTo>
                  <a:cubicBezTo>
                    <a:pt x="52800" y="2338"/>
                    <a:pt x="52705" y="2327"/>
                    <a:pt x="52611" y="2327"/>
                  </a:cubicBezTo>
                  <a:cubicBezTo>
                    <a:pt x="52039" y="2327"/>
                    <a:pt x="51525" y="2721"/>
                    <a:pt x="51525" y="2721"/>
                  </a:cubicBezTo>
                  <a:cubicBezTo>
                    <a:pt x="51525" y="2721"/>
                    <a:pt x="51019" y="1727"/>
                    <a:pt x="50144" y="1727"/>
                  </a:cubicBezTo>
                  <a:cubicBezTo>
                    <a:pt x="49834" y="1727"/>
                    <a:pt x="49479" y="1852"/>
                    <a:pt x="49083" y="2188"/>
                  </a:cubicBezTo>
                  <a:cubicBezTo>
                    <a:pt x="48720" y="1790"/>
                    <a:pt x="48185" y="1418"/>
                    <a:pt x="47662" y="1418"/>
                  </a:cubicBezTo>
                  <a:cubicBezTo>
                    <a:pt x="47475" y="1418"/>
                    <a:pt x="47289" y="1466"/>
                    <a:pt x="47114" y="1577"/>
                  </a:cubicBezTo>
                  <a:cubicBezTo>
                    <a:pt x="46927" y="1166"/>
                    <a:pt x="46628" y="563"/>
                    <a:pt x="46256" y="263"/>
                  </a:cubicBezTo>
                  <a:cubicBezTo>
                    <a:pt x="46015" y="67"/>
                    <a:pt x="45812" y="0"/>
                    <a:pt x="45649"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60" name="Google Shape;1160;p81"/>
            <p:cNvSpPr/>
            <p:nvPr/>
          </p:nvSpPr>
          <p:spPr>
            <a:xfrm>
              <a:off x="905000" y="3540000"/>
              <a:ext cx="458350" cy="757900"/>
            </a:xfrm>
            <a:custGeom>
              <a:rect b="b" l="l" r="r" t="t"/>
              <a:pathLst>
                <a:path extrusionOk="0" h="30316" w="18334">
                  <a:moveTo>
                    <a:pt x="9010" y="1"/>
                  </a:moveTo>
                  <a:cubicBezTo>
                    <a:pt x="9010" y="1"/>
                    <a:pt x="6549" y="897"/>
                    <a:pt x="7313" y="4986"/>
                  </a:cubicBezTo>
                  <a:cubicBezTo>
                    <a:pt x="7313" y="4986"/>
                    <a:pt x="6625" y="4062"/>
                    <a:pt x="4489" y="4062"/>
                  </a:cubicBezTo>
                  <a:cubicBezTo>
                    <a:pt x="3401" y="4062"/>
                    <a:pt x="1939" y="4302"/>
                    <a:pt x="0" y="5024"/>
                  </a:cubicBezTo>
                  <a:cubicBezTo>
                    <a:pt x="0" y="5024"/>
                    <a:pt x="782" y="6000"/>
                    <a:pt x="3028" y="6000"/>
                  </a:cubicBezTo>
                  <a:cubicBezTo>
                    <a:pt x="3820" y="6000"/>
                    <a:pt x="4795" y="5879"/>
                    <a:pt x="5982" y="5550"/>
                  </a:cubicBezTo>
                  <a:lnTo>
                    <a:pt x="5982" y="5550"/>
                  </a:lnTo>
                  <a:cubicBezTo>
                    <a:pt x="5981" y="5550"/>
                    <a:pt x="2728" y="8278"/>
                    <a:pt x="4170" y="12378"/>
                  </a:cubicBezTo>
                  <a:cubicBezTo>
                    <a:pt x="4170" y="12378"/>
                    <a:pt x="4971" y="12036"/>
                    <a:pt x="5830" y="10813"/>
                  </a:cubicBezTo>
                  <a:cubicBezTo>
                    <a:pt x="5840" y="10078"/>
                    <a:pt x="5943" y="9334"/>
                    <a:pt x="6011" y="8721"/>
                  </a:cubicBezTo>
                  <a:cubicBezTo>
                    <a:pt x="6017" y="8675"/>
                    <a:pt x="6048" y="8654"/>
                    <a:pt x="6082" y="8654"/>
                  </a:cubicBezTo>
                  <a:cubicBezTo>
                    <a:pt x="6124" y="8654"/>
                    <a:pt x="6169" y="8686"/>
                    <a:pt x="6169" y="8741"/>
                  </a:cubicBezTo>
                  <a:cubicBezTo>
                    <a:pt x="6167" y="9230"/>
                    <a:pt x="6183" y="9715"/>
                    <a:pt x="6217" y="10202"/>
                  </a:cubicBezTo>
                  <a:cubicBezTo>
                    <a:pt x="6438" y="9815"/>
                    <a:pt x="6655" y="9367"/>
                    <a:pt x="6856" y="8843"/>
                  </a:cubicBezTo>
                  <a:lnTo>
                    <a:pt x="6856" y="8843"/>
                  </a:lnTo>
                  <a:cubicBezTo>
                    <a:pt x="6856" y="8844"/>
                    <a:pt x="6396" y="14274"/>
                    <a:pt x="7382" y="16772"/>
                  </a:cubicBezTo>
                  <a:cubicBezTo>
                    <a:pt x="7382" y="16772"/>
                    <a:pt x="8539" y="15487"/>
                    <a:pt x="9081" y="13170"/>
                  </a:cubicBezTo>
                  <a:cubicBezTo>
                    <a:pt x="8983" y="12384"/>
                    <a:pt x="8865" y="11601"/>
                    <a:pt x="8609" y="10840"/>
                  </a:cubicBezTo>
                  <a:cubicBezTo>
                    <a:pt x="8594" y="10798"/>
                    <a:pt x="8626" y="10768"/>
                    <a:pt x="8659" y="10768"/>
                  </a:cubicBezTo>
                  <a:cubicBezTo>
                    <a:pt x="8677" y="10768"/>
                    <a:pt x="8695" y="10777"/>
                    <a:pt x="8705" y="10798"/>
                  </a:cubicBezTo>
                  <a:cubicBezTo>
                    <a:pt x="8931" y="11252"/>
                    <a:pt x="9111" y="11723"/>
                    <a:pt x="9260" y="12205"/>
                  </a:cubicBezTo>
                  <a:cubicBezTo>
                    <a:pt x="9411" y="11076"/>
                    <a:pt x="9403" y="9759"/>
                    <a:pt x="9082" y="8272"/>
                  </a:cubicBezTo>
                  <a:lnTo>
                    <a:pt x="9082" y="8272"/>
                  </a:lnTo>
                  <a:cubicBezTo>
                    <a:pt x="9082" y="8272"/>
                    <a:pt x="9238" y="8651"/>
                    <a:pt x="9543" y="9235"/>
                  </a:cubicBezTo>
                  <a:cubicBezTo>
                    <a:pt x="10666" y="13759"/>
                    <a:pt x="12428" y="22861"/>
                    <a:pt x="10730" y="30316"/>
                  </a:cubicBezTo>
                  <a:lnTo>
                    <a:pt x="13591" y="30316"/>
                  </a:lnTo>
                  <a:cubicBezTo>
                    <a:pt x="13591" y="30316"/>
                    <a:pt x="13608" y="20241"/>
                    <a:pt x="11279" y="11928"/>
                  </a:cubicBezTo>
                  <a:lnTo>
                    <a:pt x="11279" y="11928"/>
                  </a:lnTo>
                  <a:cubicBezTo>
                    <a:pt x="12247" y="13155"/>
                    <a:pt x="13529" y="14383"/>
                    <a:pt x="15108" y="15062"/>
                  </a:cubicBezTo>
                  <a:cubicBezTo>
                    <a:pt x="15108" y="15062"/>
                    <a:pt x="14915" y="10207"/>
                    <a:pt x="11447" y="6444"/>
                  </a:cubicBezTo>
                  <a:lnTo>
                    <a:pt x="11447" y="6444"/>
                  </a:lnTo>
                  <a:cubicBezTo>
                    <a:pt x="11448" y="6445"/>
                    <a:pt x="12200" y="7161"/>
                    <a:pt x="13285" y="7935"/>
                  </a:cubicBezTo>
                  <a:cubicBezTo>
                    <a:pt x="13177" y="7574"/>
                    <a:pt x="13082" y="7214"/>
                    <a:pt x="12987" y="6873"/>
                  </a:cubicBezTo>
                  <a:cubicBezTo>
                    <a:pt x="12979" y="6841"/>
                    <a:pt x="13004" y="6817"/>
                    <a:pt x="13027" y="6817"/>
                  </a:cubicBezTo>
                  <a:cubicBezTo>
                    <a:pt x="13040" y="6817"/>
                    <a:pt x="13053" y="6824"/>
                    <a:pt x="13059" y="6841"/>
                  </a:cubicBezTo>
                  <a:cubicBezTo>
                    <a:pt x="13241" y="7314"/>
                    <a:pt x="13445" y="7760"/>
                    <a:pt x="13663" y="8198"/>
                  </a:cubicBezTo>
                  <a:cubicBezTo>
                    <a:pt x="13805" y="8293"/>
                    <a:pt x="13950" y="8388"/>
                    <a:pt x="14100" y="8482"/>
                  </a:cubicBezTo>
                  <a:cubicBezTo>
                    <a:pt x="13901" y="7974"/>
                    <a:pt x="13723" y="7462"/>
                    <a:pt x="13530" y="6978"/>
                  </a:cubicBezTo>
                  <a:cubicBezTo>
                    <a:pt x="13512" y="6932"/>
                    <a:pt x="13549" y="6897"/>
                    <a:pt x="13586" y="6897"/>
                  </a:cubicBezTo>
                  <a:cubicBezTo>
                    <a:pt x="13607" y="6897"/>
                    <a:pt x="13627" y="6907"/>
                    <a:pt x="13639" y="6931"/>
                  </a:cubicBezTo>
                  <a:cubicBezTo>
                    <a:pt x="13950" y="7565"/>
                    <a:pt x="14279" y="8180"/>
                    <a:pt x="14615" y="8791"/>
                  </a:cubicBezTo>
                  <a:cubicBezTo>
                    <a:pt x="15643" y="9377"/>
                    <a:pt x="16787" y="9843"/>
                    <a:pt x="17827" y="9843"/>
                  </a:cubicBezTo>
                  <a:cubicBezTo>
                    <a:pt x="17999" y="9843"/>
                    <a:pt x="18168" y="9830"/>
                    <a:pt x="18333" y="9803"/>
                  </a:cubicBezTo>
                  <a:cubicBezTo>
                    <a:pt x="18333" y="9803"/>
                    <a:pt x="17749" y="5787"/>
                    <a:pt x="10694" y="4671"/>
                  </a:cubicBezTo>
                  <a:cubicBezTo>
                    <a:pt x="10694" y="4671"/>
                    <a:pt x="11751" y="4058"/>
                    <a:pt x="13249" y="3395"/>
                  </a:cubicBezTo>
                  <a:cubicBezTo>
                    <a:pt x="12745" y="3266"/>
                    <a:pt x="12230" y="3162"/>
                    <a:pt x="11732" y="3038"/>
                  </a:cubicBezTo>
                  <a:cubicBezTo>
                    <a:pt x="11649" y="3016"/>
                    <a:pt x="11663" y="2906"/>
                    <a:pt x="11749" y="2906"/>
                  </a:cubicBezTo>
                  <a:cubicBezTo>
                    <a:pt x="12452" y="2909"/>
                    <a:pt x="13200" y="2954"/>
                    <a:pt x="13914" y="3110"/>
                  </a:cubicBezTo>
                  <a:cubicBezTo>
                    <a:pt x="15146" y="2599"/>
                    <a:pt x="16587" y="2108"/>
                    <a:pt x="17962" y="1883"/>
                  </a:cubicBezTo>
                  <a:cubicBezTo>
                    <a:pt x="17962" y="1883"/>
                    <a:pt x="16925" y="960"/>
                    <a:pt x="15007" y="960"/>
                  </a:cubicBezTo>
                  <a:cubicBezTo>
                    <a:pt x="13594" y="960"/>
                    <a:pt x="11703" y="1461"/>
                    <a:pt x="9397" y="3202"/>
                  </a:cubicBezTo>
                  <a:cubicBezTo>
                    <a:pt x="9397" y="3202"/>
                    <a:pt x="9241" y="1250"/>
                    <a:pt x="9010"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61" name="Google Shape;1161;p81"/>
            <p:cNvSpPr/>
            <p:nvPr/>
          </p:nvSpPr>
          <p:spPr>
            <a:xfrm>
              <a:off x="1400075" y="3778350"/>
              <a:ext cx="416825" cy="769325"/>
            </a:xfrm>
            <a:custGeom>
              <a:rect b="b" l="l" r="r" t="t"/>
              <a:pathLst>
                <a:path extrusionOk="0" h="30773" w="16673">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62" name="Google Shape;1162;p81"/>
            <p:cNvSpPr/>
            <p:nvPr/>
          </p:nvSpPr>
          <p:spPr>
            <a:xfrm>
              <a:off x="2411225" y="3795300"/>
              <a:ext cx="292100" cy="539150"/>
            </a:xfrm>
            <a:custGeom>
              <a:rect b="b" l="l" r="r" t="t"/>
              <a:pathLst>
                <a:path extrusionOk="0" h="21566" w="11684">
                  <a:moveTo>
                    <a:pt x="6850" y="0"/>
                  </a:moveTo>
                  <a:cubicBezTo>
                    <a:pt x="6420" y="0"/>
                    <a:pt x="5085" y="188"/>
                    <a:pt x="4354" y="2411"/>
                  </a:cubicBezTo>
                  <a:cubicBezTo>
                    <a:pt x="4354" y="2411"/>
                    <a:pt x="4111" y="653"/>
                    <a:pt x="1" y="48"/>
                  </a:cubicBezTo>
                  <a:lnTo>
                    <a:pt x="1" y="48"/>
                  </a:lnTo>
                  <a:cubicBezTo>
                    <a:pt x="1" y="48"/>
                    <a:pt x="124" y="741"/>
                    <a:pt x="1158" y="1420"/>
                  </a:cubicBezTo>
                  <a:cubicBezTo>
                    <a:pt x="1314" y="1322"/>
                    <a:pt x="1477" y="1234"/>
                    <a:pt x="1647" y="1159"/>
                  </a:cubicBezTo>
                  <a:cubicBezTo>
                    <a:pt x="1654" y="1156"/>
                    <a:pt x="1661" y="1155"/>
                    <a:pt x="1668" y="1155"/>
                  </a:cubicBezTo>
                  <a:cubicBezTo>
                    <a:pt x="1713" y="1155"/>
                    <a:pt x="1738" y="1225"/>
                    <a:pt x="1688" y="1250"/>
                  </a:cubicBezTo>
                  <a:cubicBezTo>
                    <a:pt x="1543" y="1321"/>
                    <a:pt x="1405" y="1403"/>
                    <a:pt x="1273" y="1494"/>
                  </a:cubicBezTo>
                  <a:cubicBezTo>
                    <a:pt x="1395" y="1569"/>
                    <a:pt x="1528" y="1643"/>
                    <a:pt x="1675" y="1716"/>
                  </a:cubicBezTo>
                  <a:cubicBezTo>
                    <a:pt x="1830" y="1577"/>
                    <a:pt x="1993" y="1446"/>
                    <a:pt x="2166" y="1324"/>
                  </a:cubicBezTo>
                  <a:cubicBezTo>
                    <a:pt x="2173" y="1319"/>
                    <a:pt x="2180" y="1317"/>
                    <a:pt x="2187" y="1317"/>
                  </a:cubicBezTo>
                  <a:cubicBezTo>
                    <a:pt x="2216" y="1317"/>
                    <a:pt x="2239" y="1354"/>
                    <a:pt x="2211" y="1380"/>
                  </a:cubicBezTo>
                  <a:cubicBezTo>
                    <a:pt x="2071" y="1508"/>
                    <a:pt x="1943" y="1644"/>
                    <a:pt x="1820" y="1786"/>
                  </a:cubicBezTo>
                  <a:cubicBezTo>
                    <a:pt x="2238" y="1982"/>
                    <a:pt x="2750" y="2163"/>
                    <a:pt x="3380" y="2312"/>
                  </a:cubicBezTo>
                  <a:cubicBezTo>
                    <a:pt x="3380" y="2312"/>
                    <a:pt x="558" y="2868"/>
                    <a:pt x="75" y="5771"/>
                  </a:cubicBezTo>
                  <a:cubicBezTo>
                    <a:pt x="75" y="5771"/>
                    <a:pt x="101" y="5774"/>
                    <a:pt x="151" y="5774"/>
                  </a:cubicBezTo>
                  <a:cubicBezTo>
                    <a:pt x="306" y="5774"/>
                    <a:pt x="693" y="5748"/>
                    <a:pt x="1234" y="5533"/>
                  </a:cubicBezTo>
                  <a:cubicBezTo>
                    <a:pt x="1215" y="5367"/>
                    <a:pt x="1183" y="5194"/>
                    <a:pt x="1233" y="5033"/>
                  </a:cubicBezTo>
                  <a:cubicBezTo>
                    <a:pt x="1235" y="5027"/>
                    <a:pt x="1240" y="5025"/>
                    <a:pt x="1245" y="5025"/>
                  </a:cubicBezTo>
                  <a:cubicBezTo>
                    <a:pt x="1250" y="5025"/>
                    <a:pt x="1256" y="5027"/>
                    <a:pt x="1259" y="5033"/>
                  </a:cubicBezTo>
                  <a:cubicBezTo>
                    <a:pt x="1324" y="5167"/>
                    <a:pt x="1349" y="5322"/>
                    <a:pt x="1380" y="5474"/>
                  </a:cubicBezTo>
                  <a:cubicBezTo>
                    <a:pt x="1521" y="5411"/>
                    <a:pt x="1670" y="5337"/>
                    <a:pt x="1827" y="5250"/>
                  </a:cubicBezTo>
                  <a:cubicBezTo>
                    <a:pt x="1766" y="5139"/>
                    <a:pt x="1714" y="5025"/>
                    <a:pt x="1678" y="4904"/>
                  </a:cubicBezTo>
                  <a:cubicBezTo>
                    <a:pt x="1669" y="4875"/>
                    <a:pt x="1694" y="4858"/>
                    <a:pt x="1718" y="4858"/>
                  </a:cubicBezTo>
                  <a:cubicBezTo>
                    <a:pt x="1732" y="4858"/>
                    <a:pt x="1747" y="4864"/>
                    <a:pt x="1753" y="4879"/>
                  </a:cubicBezTo>
                  <a:cubicBezTo>
                    <a:pt x="1803" y="4990"/>
                    <a:pt x="1871" y="5088"/>
                    <a:pt x="1939" y="5184"/>
                  </a:cubicBezTo>
                  <a:cubicBezTo>
                    <a:pt x="2213" y="5023"/>
                    <a:pt x="2509" y="4816"/>
                    <a:pt x="2822" y="4552"/>
                  </a:cubicBezTo>
                  <a:lnTo>
                    <a:pt x="2822" y="4552"/>
                  </a:lnTo>
                  <a:cubicBezTo>
                    <a:pt x="2822" y="4552"/>
                    <a:pt x="776" y="7623"/>
                    <a:pt x="545" y="9428"/>
                  </a:cubicBezTo>
                  <a:cubicBezTo>
                    <a:pt x="545" y="9428"/>
                    <a:pt x="2869" y="8621"/>
                    <a:pt x="4061" y="5698"/>
                  </a:cubicBezTo>
                  <a:lnTo>
                    <a:pt x="4061" y="5698"/>
                  </a:lnTo>
                  <a:cubicBezTo>
                    <a:pt x="3348" y="8903"/>
                    <a:pt x="2027" y="15323"/>
                    <a:pt x="1410" y="21384"/>
                  </a:cubicBezTo>
                  <a:lnTo>
                    <a:pt x="3182" y="21565"/>
                  </a:lnTo>
                  <a:cubicBezTo>
                    <a:pt x="3182" y="21565"/>
                    <a:pt x="3276" y="14186"/>
                    <a:pt x="4369" y="7138"/>
                  </a:cubicBezTo>
                  <a:cubicBezTo>
                    <a:pt x="4480" y="7195"/>
                    <a:pt x="4592" y="7249"/>
                    <a:pt x="4711" y="7287"/>
                  </a:cubicBezTo>
                  <a:cubicBezTo>
                    <a:pt x="4739" y="7296"/>
                    <a:pt x="4730" y="7340"/>
                    <a:pt x="4703" y="7340"/>
                  </a:cubicBezTo>
                  <a:cubicBezTo>
                    <a:pt x="4702" y="7340"/>
                    <a:pt x="4701" y="7339"/>
                    <a:pt x="4699" y="7339"/>
                  </a:cubicBezTo>
                  <a:cubicBezTo>
                    <a:pt x="4583" y="7322"/>
                    <a:pt x="4471" y="7293"/>
                    <a:pt x="4359" y="7258"/>
                  </a:cubicBezTo>
                  <a:lnTo>
                    <a:pt x="4359" y="7258"/>
                  </a:lnTo>
                  <a:cubicBezTo>
                    <a:pt x="4389" y="7519"/>
                    <a:pt x="4429" y="7790"/>
                    <a:pt x="4483" y="8068"/>
                  </a:cubicBezTo>
                  <a:cubicBezTo>
                    <a:pt x="4687" y="8014"/>
                    <a:pt x="4888" y="7955"/>
                    <a:pt x="5087" y="7884"/>
                  </a:cubicBezTo>
                  <a:cubicBezTo>
                    <a:pt x="5094" y="7881"/>
                    <a:pt x="5102" y="7880"/>
                    <a:pt x="5109" y="7880"/>
                  </a:cubicBezTo>
                  <a:cubicBezTo>
                    <a:pt x="5165" y="7880"/>
                    <a:pt x="5195" y="7960"/>
                    <a:pt x="5135" y="7990"/>
                  </a:cubicBezTo>
                  <a:cubicBezTo>
                    <a:pt x="4932" y="8092"/>
                    <a:pt x="4728" y="8179"/>
                    <a:pt x="4521" y="8255"/>
                  </a:cubicBezTo>
                  <a:cubicBezTo>
                    <a:pt x="4716" y="9175"/>
                    <a:pt x="5069" y="10141"/>
                    <a:pt x="5688" y="10935"/>
                  </a:cubicBezTo>
                  <a:cubicBezTo>
                    <a:pt x="5688" y="10935"/>
                    <a:pt x="7159" y="7991"/>
                    <a:pt x="6330" y="4627"/>
                  </a:cubicBezTo>
                  <a:lnTo>
                    <a:pt x="6330" y="4627"/>
                  </a:lnTo>
                  <a:cubicBezTo>
                    <a:pt x="6330" y="4628"/>
                    <a:pt x="6670" y="5699"/>
                    <a:pt x="7281" y="6778"/>
                  </a:cubicBezTo>
                  <a:cubicBezTo>
                    <a:pt x="7337" y="6676"/>
                    <a:pt x="7392" y="6572"/>
                    <a:pt x="7450" y="6470"/>
                  </a:cubicBezTo>
                  <a:cubicBezTo>
                    <a:pt x="7456" y="6460"/>
                    <a:pt x="7466" y="6456"/>
                    <a:pt x="7476" y="6456"/>
                  </a:cubicBezTo>
                  <a:cubicBezTo>
                    <a:pt x="7500" y="6456"/>
                    <a:pt x="7526" y="6479"/>
                    <a:pt x="7512" y="6504"/>
                  </a:cubicBezTo>
                  <a:cubicBezTo>
                    <a:pt x="7449" y="6623"/>
                    <a:pt x="7389" y="6744"/>
                    <a:pt x="7329" y="6864"/>
                  </a:cubicBezTo>
                  <a:cubicBezTo>
                    <a:pt x="7395" y="6978"/>
                    <a:pt x="7464" y="7090"/>
                    <a:pt x="7535" y="7200"/>
                  </a:cubicBezTo>
                  <a:cubicBezTo>
                    <a:pt x="7609" y="7009"/>
                    <a:pt x="7688" y="6820"/>
                    <a:pt x="7772" y="6638"/>
                  </a:cubicBezTo>
                  <a:cubicBezTo>
                    <a:pt x="7780" y="6620"/>
                    <a:pt x="7795" y="6613"/>
                    <a:pt x="7810" y="6613"/>
                  </a:cubicBezTo>
                  <a:cubicBezTo>
                    <a:pt x="7835" y="6613"/>
                    <a:pt x="7860" y="6635"/>
                    <a:pt x="7847" y="6666"/>
                  </a:cubicBezTo>
                  <a:cubicBezTo>
                    <a:pt x="7762" y="6890"/>
                    <a:pt x="7692" y="7118"/>
                    <a:pt x="7633" y="7348"/>
                  </a:cubicBezTo>
                  <a:cubicBezTo>
                    <a:pt x="8091" y="8030"/>
                    <a:pt x="8659" y="8634"/>
                    <a:pt x="9319" y="8868"/>
                  </a:cubicBezTo>
                  <a:cubicBezTo>
                    <a:pt x="9319" y="8868"/>
                    <a:pt x="10284" y="6296"/>
                    <a:pt x="6462" y="3328"/>
                  </a:cubicBezTo>
                  <a:cubicBezTo>
                    <a:pt x="6462" y="3328"/>
                    <a:pt x="6523" y="3327"/>
                    <a:pt x="6633" y="3327"/>
                  </a:cubicBezTo>
                  <a:cubicBezTo>
                    <a:pt x="6940" y="3327"/>
                    <a:pt x="7628" y="3337"/>
                    <a:pt x="8468" y="3412"/>
                  </a:cubicBezTo>
                  <a:cubicBezTo>
                    <a:pt x="8415" y="3243"/>
                    <a:pt x="8354" y="3076"/>
                    <a:pt x="8278" y="2916"/>
                  </a:cubicBezTo>
                  <a:cubicBezTo>
                    <a:pt x="8268" y="2897"/>
                    <a:pt x="8287" y="2877"/>
                    <a:pt x="8304" y="2877"/>
                  </a:cubicBezTo>
                  <a:cubicBezTo>
                    <a:pt x="8312" y="2877"/>
                    <a:pt x="8318" y="2880"/>
                    <a:pt x="8323" y="2887"/>
                  </a:cubicBezTo>
                  <a:cubicBezTo>
                    <a:pt x="8432" y="3059"/>
                    <a:pt x="8522" y="3241"/>
                    <a:pt x="8603" y="3425"/>
                  </a:cubicBezTo>
                  <a:cubicBezTo>
                    <a:pt x="8832" y="3448"/>
                    <a:pt x="9072" y="3474"/>
                    <a:pt x="9316" y="3507"/>
                  </a:cubicBezTo>
                  <a:cubicBezTo>
                    <a:pt x="9209" y="3338"/>
                    <a:pt x="9102" y="3168"/>
                    <a:pt x="9007" y="2992"/>
                  </a:cubicBezTo>
                  <a:cubicBezTo>
                    <a:pt x="8994" y="2970"/>
                    <a:pt x="9017" y="2947"/>
                    <a:pt x="9038" y="2947"/>
                  </a:cubicBezTo>
                  <a:cubicBezTo>
                    <a:pt x="9046" y="2947"/>
                    <a:pt x="9054" y="2950"/>
                    <a:pt x="9059" y="2958"/>
                  </a:cubicBezTo>
                  <a:cubicBezTo>
                    <a:pt x="9185" y="3154"/>
                    <a:pt x="9321" y="3340"/>
                    <a:pt x="9455" y="3527"/>
                  </a:cubicBezTo>
                  <a:cubicBezTo>
                    <a:pt x="10196" y="3635"/>
                    <a:pt x="10980" y="3798"/>
                    <a:pt x="11683" y="4049"/>
                  </a:cubicBezTo>
                  <a:cubicBezTo>
                    <a:pt x="11683" y="4049"/>
                    <a:pt x="10934" y="1929"/>
                    <a:pt x="7547" y="1929"/>
                  </a:cubicBezTo>
                  <a:cubicBezTo>
                    <a:pt x="7130" y="1929"/>
                    <a:pt x="6672" y="1962"/>
                    <a:pt x="6171" y="2034"/>
                  </a:cubicBezTo>
                  <a:cubicBezTo>
                    <a:pt x="6171" y="2034"/>
                    <a:pt x="6717" y="825"/>
                    <a:pt x="6988" y="8"/>
                  </a:cubicBezTo>
                  <a:cubicBezTo>
                    <a:pt x="6988" y="8"/>
                    <a:pt x="6938" y="0"/>
                    <a:pt x="6850"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63" name="Google Shape;1163;p81"/>
            <p:cNvSpPr/>
            <p:nvPr/>
          </p:nvSpPr>
          <p:spPr>
            <a:xfrm>
              <a:off x="1768375" y="4024850"/>
              <a:ext cx="277275" cy="511775"/>
            </a:xfrm>
            <a:custGeom>
              <a:rect b="b" l="l" r="r" t="t"/>
              <a:pathLst>
                <a:path extrusionOk="0" h="20471" w="11091">
                  <a:moveTo>
                    <a:pt x="4590" y="0"/>
                  </a:moveTo>
                  <a:cubicBezTo>
                    <a:pt x="4506" y="0"/>
                    <a:pt x="4458" y="7"/>
                    <a:pt x="4458" y="7"/>
                  </a:cubicBezTo>
                  <a:cubicBezTo>
                    <a:pt x="4716" y="782"/>
                    <a:pt x="5232" y="1930"/>
                    <a:pt x="5232" y="1930"/>
                  </a:cubicBezTo>
                  <a:cubicBezTo>
                    <a:pt x="4756" y="1861"/>
                    <a:pt x="4321" y="1830"/>
                    <a:pt x="3925" y="1830"/>
                  </a:cubicBezTo>
                  <a:cubicBezTo>
                    <a:pt x="712" y="1830"/>
                    <a:pt x="1" y="3841"/>
                    <a:pt x="1" y="3841"/>
                  </a:cubicBezTo>
                  <a:cubicBezTo>
                    <a:pt x="668" y="3604"/>
                    <a:pt x="1413" y="3448"/>
                    <a:pt x="2117" y="3346"/>
                  </a:cubicBezTo>
                  <a:cubicBezTo>
                    <a:pt x="2244" y="3169"/>
                    <a:pt x="2371" y="2992"/>
                    <a:pt x="2492" y="2808"/>
                  </a:cubicBezTo>
                  <a:cubicBezTo>
                    <a:pt x="2497" y="2800"/>
                    <a:pt x="2505" y="2796"/>
                    <a:pt x="2513" y="2796"/>
                  </a:cubicBezTo>
                  <a:cubicBezTo>
                    <a:pt x="2532" y="2796"/>
                    <a:pt x="2554" y="2817"/>
                    <a:pt x="2543" y="2839"/>
                  </a:cubicBezTo>
                  <a:cubicBezTo>
                    <a:pt x="2452" y="3008"/>
                    <a:pt x="2350" y="3168"/>
                    <a:pt x="2248" y="3328"/>
                  </a:cubicBezTo>
                  <a:cubicBezTo>
                    <a:pt x="2480" y="3297"/>
                    <a:pt x="2709" y="3271"/>
                    <a:pt x="2926" y="3250"/>
                  </a:cubicBezTo>
                  <a:cubicBezTo>
                    <a:pt x="3002" y="3074"/>
                    <a:pt x="3087" y="2903"/>
                    <a:pt x="3191" y="2740"/>
                  </a:cubicBezTo>
                  <a:cubicBezTo>
                    <a:pt x="3196" y="2733"/>
                    <a:pt x="3202" y="2730"/>
                    <a:pt x="3209" y="2730"/>
                  </a:cubicBezTo>
                  <a:cubicBezTo>
                    <a:pt x="3225" y="2730"/>
                    <a:pt x="3243" y="2748"/>
                    <a:pt x="3235" y="2766"/>
                  </a:cubicBezTo>
                  <a:cubicBezTo>
                    <a:pt x="3161" y="2920"/>
                    <a:pt x="3104" y="3077"/>
                    <a:pt x="3055" y="3239"/>
                  </a:cubicBezTo>
                  <a:cubicBezTo>
                    <a:pt x="3841" y="3168"/>
                    <a:pt x="4489" y="3158"/>
                    <a:pt x="4785" y="3158"/>
                  </a:cubicBezTo>
                  <a:cubicBezTo>
                    <a:pt x="4896" y="3158"/>
                    <a:pt x="4957" y="3159"/>
                    <a:pt x="4957" y="3159"/>
                  </a:cubicBezTo>
                  <a:cubicBezTo>
                    <a:pt x="1329" y="5975"/>
                    <a:pt x="2246" y="8418"/>
                    <a:pt x="2246" y="8418"/>
                  </a:cubicBezTo>
                  <a:cubicBezTo>
                    <a:pt x="2872" y="8195"/>
                    <a:pt x="3410" y="7621"/>
                    <a:pt x="3847" y="6974"/>
                  </a:cubicBezTo>
                  <a:cubicBezTo>
                    <a:pt x="3789" y="6756"/>
                    <a:pt x="3724" y="6539"/>
                    <a:pt x="3643" y="6327"/>
                  </a:cubicBezTo>
                  <a:cubicBezTo>
                    <a:pt x="3631" y="6298"/>
                    <a:pt x="3655" y="6276"/>
                    <a:pt x="3679" y="6276"/>
                  </a:cubicBezTo>
                  <a:cubicBezTo>
                    <a:pt x="3692" y="6276"/>
                    <a:pt x="3706" y="6283"/>
                    <a:pt x="3714" y="6300"/>
                  </a:cubicBezTo>
                  <a:cubicBezTo>
                    <a:pt x="3793" y="6473"/>
                    <a:pt x="3868" y="6653"/>
                    <a:pt x="3939" y="6834"/>
                  </a:cubicBezTo>
                  <a:cubicBezTo>
                    <a:pt x="4006" y="6729"/>
                    <a:pt x="4071" y="6623"/>
                    <a:pt x="4134" y="6515"/>
                  </a:cubicBezTo>
                  <a:cubicBezTo>
                    <a:pt x="4078" y="6400"/>
                    <a:pt x="4022" y="6287"/>
                    <a:pt x="3961" y="6173"/>
                  </a:cubicBezTo>
                  <a:cubicBezTo>
                    <a:pt x="3948" y="6151"/>
                    <a:pt x="3972" y="6128"/>
                    <a:pt x="3994" y="6128"/>
                  </a:cubicBezTo>
                  <a:cubicBezTo>
                    <a:pt x="4004" y="6128"/>
                    <a:pt x="4013" y="6132"/>
                    <a:pt x="4019" y="6142"/>
                  </a:cubicBezTo>
                  <a:cubicBezTo>
                    <a:pt x="4074" y="6239"/>
                    <a:pt x="4128" y="6335"/>
                    <a:pt x="4180" y="6433"/>
                  </a:cubicBezTo>
                  <a:cubicBezTo>
                    <a:pt x="4760" y="5410"/>
                    <a:pt x="5083" y="4392"/>
                    <a:pt x="5083" y="4391"/>
                  </a:cubicBezTo>
                  <a:lnTo>
                    <a:pt x="5083" y="4391"/>
                  </a:lnTo>
                  <a:cubicBezTo>
                    <a:pt x="4297" y="7585"/>
                    <a:pt x="5693" y="10379"/>
                    <a:pt x="5693" y="10379"/>
                  </a:cubicBezTo>
                  <a:cubicBezTo>
                    <a:pt x="6280" y="9626"/>
                    <a:pt x="6615" y="8710"/>
                    <a:pt x="6800" y="7835"/>
                  </a:cubicBezTo>
                  <a:cubicBezTo>
                    <a:pt x="6605" y="7763"/>
                    <a:pt x="6410" y="7680"/>
                    <a:pt x="6218" y="7583"/>
                  </a:cubicBezTo>
                  <a:cubicBezTo>
                    <a:pt x="6161" y="7555"/>
                    <a:pt x="6188" y="7479"/>
                    <a:pt x="6241" y="7479"/>
                  </a:cubicBezTo>
                  <a:cubicBezTo>
                    <a:pt x="6248" y="7479"/>
                    <a:pt x="6255" y="7481"/>
                    <a:pt x="6263" y="7483"/>
                  </a:cubicBezTo>
                  <a:cubicBezTo>
                    <a:pt x="6452" y="7550"/>
                    <a:pt x="6643" y="7607"/>
                    <a:pt x="6837" y="7658"/>
                  </a:cubicBezTo>
                  <a:cubicBezTo>
                    <a:pt x="6888" y="7394"/>
                    <a:pt x="6925" y="7136"/>
                    <a:pt x="6953" y="6889"/>
                  </a:cubicBezTo>
                  <a:lnTo>
                    <a:pt x="6953" y="6889"/>
                  </a:lnTo>
                  <a:cubicBezTo>
                    <a:pt x="6849" y="6922"/>
                    <a:pt x="6742" y="6950"/>
                    <a:pt x="6632" y="6966"/>
                  </a:cubicBezTo>
                  <a:cubicBezTo>
                    <a:pt x="6630" y="6966"/>
                    <a:pt x="6629" y="6966"/>
                    <a:pt x="6628" y="6966"/>
                  </a:cubicBezTo>
                  <a:cubicBezTo>
                    <a:pt x="6602" y="6966"/>
                    <a:pt x="6593" y="6924"/>
                    <a:pt x="6620" y="6916"/>
                  </a:cubicBezTo>
                  <a:cubicBezTo>
                    <a:pt x="6734" y="6879"/>
                    <a:pt x="6840" y="6830"/>
                    <a:pt x="6944" y="6775"/>
                  </a:cubicBezTo>
                  <a:cubicBezTo>
                    <a:pt x="7981" y="13465"/>
                    <a:pt x="8071" y="20470"/>
                    <a:pt x="8071" y="20470"/>
                  </a:cubicBezTo>
                  <a:lnTo>
                    <a:pt x="9754" y="20299"/>
                  </a:lnTo>
                  <a:cubicBezTo>
                    <a:pt x="9168" y="14545"/>
                    <a:pt x="7913" y="8450"/>
                    <a:pt x="7237" y="5408"/>
                  </a:cubicBezTo>
                  <a:lnTo>
                    <a:pt x="7237" y="5408"/>
                  </a:lnTo>
                  <a:cubicBezTo>
                    <a:pt x="8368" y="8182"/>
                    <a:pt x="10575" y="8948"/>
                    <a:pt x="10575" y="8948"/>
                  </a:cubicBezTo>
                  <a:cubicBezTo>
                    <a:pt x="10355" y="7235"/>
                    <a:pt x="8413" y="4319"/>
                    <a:pt x="8412" y="4319"/>
                  </a:cubicBezTo>
                  <a:lnTo>
                    <a:pt x="8412" y="4319"/>
                  </a:lnTo>
                  <a:cubicBezTo>
                    <a:pt x="8710" y="4570"/>
                    <a:pt x="8991" y="4766"/>
                    <a:pt x="9252" y="4920"/>
                  </a:cubicBezTo>
                  <a:cubicBezTo>
                    <a:pt x="9317" y="4828"/>
                    <a:pt x="9381" y="4736"/>
                    <a:pt x="9428" y="4631"/>
                  </a:cubicBezTo>
                  <a:cubicBezTo>
                    <a:pt x="9434" y="4616"/>
                    <a:pt x="9448" y="4610"/>
                    <a:pt x="9462" y="4610"/>
                  </a:cubicBezTo>
                  <a:cubicBezTo>
                    <a:pt x="9484" y="4610"/>
                    <a:pt x="9508" y="4627"/>
                    <a:pt x="9500" y="4654"/>
                  </a:cubicBezTo>
                  <a:cubicBezTo>
                    <a:pt x="9464" y="4770"/>
                    <a:pt x="9415" y="4878"/>
                    <a:pt x="9358" y="4982"/>
                  </a:cubicBezTo>
                  <a:cubicBezTo>
                    <a:pt x="9507" y="5066"/>
                    <a:pt x="9649" y="5136"/>
                    <a:pt x="9782" y="5194"/>
                  </a:cubicBezTo>
                  <a:cubicBezTo>
                    <a:pt x="9812" y="5052"/>
                    <a:pt x="9836" y="4904"/>
                    <a:pt x="9898" y="4775"/>
                  </a:cubicBezTo>
                  <a:cubicBezTo>
                    <a:pt x="9900" y="4771"/>
                    <a:pt x="9905" y="4769"/>
                    <a:pt x="9910" y="4769"/>
                  </a:cubicBezTo>
                  <a:cubicBezTo>
                    <a:pt x="9915" y="4769"/>
                    <a:pt x="9919" y="4771"/>
                    <a:pt x="9921" y="4777"/>
                  </a:cubicBezTo>
                  <a:cubicBezTo>
                    <a:pt x="9969" y="4930"/>
                    <a:pt x="9939" y="5094"/>
                    <a:pt x="9919" y="5252"/>
                  </a:cubicBezTo>
                  <a:cubicBezTo>
                    <a:pt x="10435" y="5455"/>
                    <a:pt x="10803" y="5480"/>
                    <a:pt x="10950" y="5480"/>
                  </a:cubicBezTo>
                  <a:cubicBezTo>
                    <a:pt x="10997" y="5480"/>
                    <a:pt x="11021" y="5477"/>
                    <a:pt x="11021" y="5477"/>
                  </a:cubicBezTo>
                  <a:cubicBezTo>
                    <a:pt x="10563" y="2721"/>
                    <a:pt x="7885" y="2194"/>
                    <a:pt x="7885" y="2194"/>
                  </a:cubicBezTo>
                  <a:cubicBezTo>
                    <a:pt x="8482" y="2052"/>
                    <a:pt x="8967" y="1879"/>
                    <a:pt x="9364" y="1695"/>
                  </a:cubicBezTo>
                  <a:cubicBezTo>
                    <a:pt x="9247" y="1560"/>
                    <a:pt x="9126" y="1430"/>
                    <a:pt x="8994" y="1309"/>
                  </a:cubicBezTo>
                  <a:cubicBezTo>
                    <a:pt x="8968" y="1285"/>
                    <a:pt x="8988" y="1249"/>
                    <a:pt x="9015" y="1249"/>
                  </a:cubicBezTo>
                  <a:cubicBezTo>
                    <a:pt x="9022" y="1249"/>
                    <a:pt x="9029" y="1252"/>
                    <a:pt x="9036" y="1257"/>
                  </a:cubicBezTo>
                  <a:cubicBezTo>
                    <a:pt x="9199" y="1371"/>
                    <a:pt x="9355" y="1496"/>
                    <a:pt x="9501" y="1628"/>
                  </a:cubicBezTo>
                  <a:cubicBezTo>
                    <a:pt x="9642" y="1559"/>
                    <a:pt x="9768" y="1488"/>
                    <a:pt x="9884" y="1417"/>
                  </a:cubicBezTo>
                  <a:cubicBezTo>
                    <a:pt x="9758" y="1332"/>
                    <a:pt x="9627" y="1252"/>
                    <a:pt x="9490" y="1184"/>
                  </a:cubicBezTo>
                  <a:cubicBezTo>
                    <a:pt x="9443" y="1162"/>
                    <a:pt x="9465" y="1095"/>
                    <a:pt x="9509" y="1095"/>
                  </a:cubicBezTo>
                  <a:cubicBezTo>
                    <a:pt x="9515" y="1095"/>
                    <a:pt x="9521" y="1096"/>
                    <a:pt x="9528" y="1099"/>
                  </a:cubicBezTo>
                  <a:cubicBezTo>
                    <a:pt x="9691" y="1170"/>
                    <a:pt x="9844" y="1255"/>
                    <a:pt x="9993" y="1347"/>
                  </a:cubicBezTo>
                  <a:cubicBezTo>
                    <a:pt x="10974" y="702"/>
                    <a:pt x="11091" y="43"/>
                    <a:pt x="11091" y="43"/>
                  </a:cubicBezTo>
                  <a:lnTo>
                    <a:pt x="11091" y="43"/>
                  </a:lnTo>
                  <a:cubicBezTo>
                    <a:pt x="7190" y="619"/>
                    <a:pt x="6959" y="2287"/>
                    <a:pt x="6959" y="2287"/>
                  </a:cubicBezTo>
                  <a:cubicBezTo>
                    <a:pt x="6265" y="179"/>
                    <a:pt x="4999" y="0"/>
                    <a:pt x="4590"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164" name="Google Shape;1164;p81"/>
          <p:cNvSpPr/>
          <p:nvPr/>
        </p:nvSpPr>
        <p:spPr>
          <a:xfrm>
            <a:off x="-47167" y="6604733"/>
            <a:ext cx="12239200" cy="3008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65" name="Google Shape;1165;p81"/>
          <p:cNvSpPr/>
          <p:nvPr/>
        </p:nvSpPr>
        <p:spPr>
          <a:xfrm>
            <a:off x="4237200" y="4271450"/>
            <a:ext cx="2146480" cy="2633396"/>
          </a:xfrm>
          <a:custGeom>
            <a:rect b="b" l="l" r="r" t="t"/>
            <a:pathLst>
              <a:path extrusionOk="0" h="48848" w="39816">
                <a:moveTo>
                  <a:pt x="32957" y="1"/>
                </a:moveTo>
                <a:cubicBezTo>
                  <a:pt x="32927" y="1"/>
                  <a:pt x="32910" y="1"/>
                  <a:pt x="32909" y="2"/>
                </a:cubicBezTo>
                <a:cubicBezTo>
                  <a:pt x="32419" y="250"/>
                  <a:pt x="31458" y="848"/>
                  <a:pt x="31383" y="864"/>
                </a:cubicBezTo>
                <a:cubicBezTo>
                  <a:pt x="31309" y="968"/>
                  <a:pt x="31227" y="1067"/>
                  <a:pt x="31139" y="1161"/>
                </a:cubicBezTo>
                <a:cubicBezTo>
                  <a:pt x="31139" y="1161"/>
                  <a:pt x="31139" y="1161"/>
                  <a:pt x="31139" y="1161"/>
                </a:cubicBezTo>
                <a:lnTo>
                  <a:pt x="31139" y="1161"/>
                </a:lnTo>
                <a:cubicBezTo>
                  <a:pt x="31143" y="1161"/>
                  <a:pt x="30459" y="1973"/>
                  <a:pt x="29927" y="2542"/>
                </a:cubicBezTo>
                <a:cubicBezTo>
                  <a:pt x="28947" y="3592"/>
                  <a:pt x="27211" y="3704"/>
                  <a:pt x="25883" y="3858"/>
                </a:cubicBezTo>
                <a:cubicBezTo>
                  <a:pt x="23233" y="4168"/>
                  <a:pt x="21022" y="5760"/>
                  <a:pt x="19484" y="7873"/>
                </a:cubicBezTo>
                <a:cubicBezTo>
                  <a:pt x="18198" y="8939"/>
                  <a:pt x="17036" y="10207"/>
                  <a:pt x="16007" y="11179"/>
                </a:cubicBezTo>
                <a:cubicBezTo>
                  <a:pt x="14498" y="12602"/>
                  <a:pt x="12828" y="13832"/>
                  <a:pt x="11363" y="15325"/>
                </a:cubicBezTo>
                <a:cubicBezTo>
                  <a:pt x="9800" y="16918"/>
                  <a:pt x="7884" y="18319"/>
                  <a:pt x="6565" y="20130"/>
                </a:cubicBezTo>
                <a:cubicBezTo>
                  <a:pt x="5462" y="21648"/>
                  <a:pt x="4590" y="22856"/>
                  <a:pt x="4216" y="24738"/>
                </a:cubicBezTo>
                <a:cubicBezTo>
                  <a:pt x="4011" y="25761"/>
                  <a:pt x="3569" y="26579"/>
                  <a:pt x="4515" y="27277"/>
                </a:cubicBezTo>
                <a:cubicBezTo>
                  <a:pt x="6028" y="28393"/>
                  <a:pt x="7428" y="29628"/>
                  <a:pt x="9038" y="30620"/>
                </a:cubicBezTo>
                <a:cubicBezTo>
                  <a:pt x="9275" y="30767"/>
                  <a:pt x="9558" y="30909"/>
                  <a:pt x="9867" y="31042"/>
                </a:cubicBezTo>
                <a:cubicBezTo>
                  <a:pt x="9069" y="31457"/>
                  <a:pt x="8321" y="31991"/>
                  <a:pt x="7667" y="32530"/>
                </a:cubicBezTo>
                <a:cubicBezTo>
                  <a:pt x="5767" y="34101"/>
                  <a:pt x="4915" y="36473"/>
                  <a:pt x="2893" y="37857"/>
                </a:cubicBezTo>
                <a:cubicBezTo>
                  <a:pt x="1916" y="38527"/>
                  <a:pt x="49" y="38926"/>
                  <a:pt x="88" y="40484"/>
                </a:cubicBezTo>
                <a:cubicBezTo>
                  <a:pt x="98" y="40912"/>
                  <a:pt x="0" y="41543"/>
                  <a:pt x="358" y="41882"/>
                </a:cubicBezTo>
                <a:cubicBezTo>
                  <a:pt x="759" y="42261"/>
                  <a:pt x="1344" y="42575"/>
                  <a:pt x="1664" y="43002"/>
                </a:cubicBezTo>
                <a:cubicBezTo>
                  <a:pt x="1903" y="43320"/>
                  <a:pt x="2035" y="43745"/>
                  <a:pt x="2237" y="44088"/>
                </a:cubicBezTo>
                <a:cubicBezTo>
                  <a:pt x="2633" y="44761"/>
                  <a:pt x="3369" y="45257"/>
                  <a:pt x="3911" y="45800"/>
                </a:cubicBezTo>
                <a:cubicBezTo>
                  <a:pt x="4390" y="46279"/>
                  <a:pt x="4862" y="47033"/>
                  <a:pt x="5565" y="47219"/>
                </a:cubicBezTo>
                <a:cubicBezTo>
                  <a:pt x="6027" y="47342"/>
                  <a:pt x="6539" y="47419"/>
                  <a:pt x="7053" y="47419"/>
                </a:cubicBezTo>
                <a:cubicBezTo>
                  <a:pt x="7847" y="47419"/>
                  <a:pt x="8645" y="47236"/>
                  <a:pt x="9272" y="46760"/>
                </a:cubicBezTo>
                <a:cubicBezTo>
                  <a:pt x="10078" y="46149"/>
                  <a:pt x="8494" y="44810"/>
                  <a:pt x="8123" y="44476"/>
                </a:cubicBezTo>
                <a:cubicBezTo>
                  <a:pt x="7379" y="43804"/>
                  <a:pt x="6386" y="43356"/>
                  <a:pt x="5602" y="42723"/>
                </a:cubicBezTo>
                <a:cubicBezTo>
                  <a:pt x="4766" y="42049"/>
                  <a:pt x="5048" y="40828"/>
                  <a:pt x="5425" y="39694"/>
                </a:cubicBezTo>
                <a:lnTo>
                  <a:pt x="5425" y="39694"/>
                </a:lnTo>
                <a:cubicBezTo>
                  <a:pt x="5440" y="39694"/>
                  <a:pt x="5456" y="39695"/>
                  <a:pt x="5471" y="39695"/>
                </a:cubicBezTo>
                <a:cubicBezTo>
                  <a:pt x="5587" y="39695"/>
                  <a:pt x="5701" y="39690"/>
                  <a:pt x="5810" y="39676"/>
                </a:cubicBezTo>
                <a:cubicBezTo>
                  <a:pt x="6479" y="39591"/>
                  <a:pt x="7235" y="39128"/>
                  <a:pt x="7834" y="38877"/>
                </a:cubicBezTo>
                <a:cubicBezTo>
                  <a:pt x="9085" y="38354"/>
                  <a:pt x="10378" y="37940"/>
                  <a:pt x="11576" y="37295"/>
                </a:cubicBezTo>
                <a:cubicBezTo>
                  <a:pt x="13277" y="36378"/>
                  <a:pt x="15063" y="35572"/>
                  <a:pt x="16786" y="34663"/>
                </a:cubicBezTo>
                <a:lnTo>
                  <a:pt x="16786" y="34663"/>
                </a:lnTo>
                <a:cubicBezTo>
                  <a:pt x="16634" y="35459"/>
                  <a:pt x="16527" y="36243"/>
                  <a:pt x="16395" y="36897"/>
                </a:cubicBezTo>
                <a:cubicBezTo>
                  <a:pt x="16026" y="38728"/>
                  <a:pt x="17501" y="40029"/>
                  <a:pt x="17493" y="41802"/>
                </a:cubicBezTo>
                <a:cubicBezTo>
                  <a:pt x="17487" y="42967"/>
                  <a:pt x="16690" y="45282"/>
                  <a:pt x="17571" y="46256"/>
                </a:cubicBezTo>
                <a:cubicBezTo>
                  <a:pt x="18072" y="46810"/>
                  <a:pt x="18571" y="46810"/>
                  <a:pt x="19293" y="46942"/>
                </a:cubicBezTo>
                <a:cubicBezTo>
                  <a:pt x="20098" y="47089"/>
                  <a:pt x="20848" y="47447"/>
                  <a:pt x="21643" y="47620"/>
                </a:cubicBezTo>
                <a:cubicBezTo>
                  <a:pt x="23078" y="47934"/>
                  <a:pt x="24425" y="48848"/>
                  <a:pt x="25909" y="48848"/>
                </a:cubicBezTo>
                <a:cubicBezTo>
                  <a:pt x="26068" y="48848"/>
                  <a:pt x="26229" y="48837"/>
                  <a:pt x="26391" y="48815"/>
                </a:cubicBezTo>
                <a:cubicBezTo>
                  <a:pt x="26809" y="48756"/>
                  <a:pt x="27388" y="48191"/>
                  <a:pt x="27809" y="48022"/>
                </a:cubicBezTo>
                <a:cubicBezTo>
                  <a:pt x="28068" y="47919"/>
                  <a:pt x="28928" y="47520"/>
                  <a:pt x="28981" y="47139"/>
                </a:cubicBezTo>
                <a:cubicBezTo>
                  <a:pt x="29123" y="46135"/>
                  <a:pt x="26875" y="46009"/>
                  <a:pt x="26184" y="45784"/>
                </a:cubicBezTo>
                <a:cubicBezTo>
                  <a:pt x="24904" y="45368"/>
                  <a:pt x="23790" y="44767"/>
                  <a:pt x="22717" y="43958"/>
                </a:cubicBezTo>
                <a:cubicBezTo>
                  <a:pt x="22426" y="43739"/>
                  <a:pt x="22169" y="43490"/>
                  <a:pt x="21924" y="43227"/>
                </a:cubicBezTo>
                <a:cubicBezTo>
                  <a:pt x="21964" y="42480"/>
                  <a:pt x="22134" y="41702"/>
                  <a:pt x="22224" y="41258"/>
                </a:cubicBezTo>
                <a:cubicBezTo>
                  <a:pt x="22449" y="40154"/>
                  <a:pt x="22531" y="39030"/>
                  <a:pt x="22732" y="37923"/>
                </a:cubicBezTo>
                <a:cubicBezTo>
                  <a:pt x="22860" y="37223"/>
                  <a:pt x="22874" y="36545"/>
                  <a:pt x="22875" y="35838"/>
                </a:cubicBezTo>
                <a:cubicBezTo>
                  <a:pt x="22880" y="34447"/>
                  <a:pt x="23031" y="33188"/>
                  <a:pt x="23259" y="31817"/>
                </a:cubicBezTo>
                <a:cubicBezTo>
                  <a:pt x="23495" y="30399"/>
                  <a:pt x="23336" y="28933"/>
                  <a:pt x="22393" y="27817"/>
                </a:cubicBezTo>
                <a:cubicBezTo>
                  <a:pt x="21799" y="27116"/>
                  <a:pt x="21064" y="26459"/>
                  <a:pt x="20320" y="25919"/>
                </a:cubicBezTo>
                <a:cubicBezTo>
                  <a:pt x="20284" y="25894"/>
                  <a:pt x="20247" y="25866"/>
                  <a:pt x="20210" y="25841"/>
                </a:cubicBezTo>
                <a:cubicBezTo>
                  <a:pt x="20961" y="25492"/>
                  <a:pt x="21672" y="25032"/>
                  <a:pt x="22406" y="24394"/>
                </a:cubicBezTo>
                <a:cubicBezTo>
                  <a:pt x="22615" y="24211"/>
                  <a:pt x="22820" y="24012"/>
                  <a:pt x="23014" y="23802"/>
                </a:cubicBezTo>
                <a:cubicBezTo>
                  <a:pt x="23559" y="25061"/>
                  <a:pt x="24339" y="26261"/>
                  <a:pt x="24767" y="27528"/>
                </a:cubicBezTo>
                <a:cubicBezTo>
                  <a:pt x="24982" y="28163"/>
                  <a:pt x="25203" y="28767"/>
                  <a:pt x="25455" y="29343"/>
                </a:cubicBezTo>
                <a:cubicBezTo>
                  <a:pt x="25357" y="30584"/>
                  <a:pt x="25236" y="31817"/>
                  <a:pt x="25202" y="33067"/>
                </a:cubicBezTo>
                <a:cubicBezTo>
                  <a:pt x="25168" y="34339"/>
                  <a:pt x="25553" y="35619"/>
                  <a:pt x="25638" y="36888"/>
                </a:cubicBezTo>
                <a:cubicBezTo>
                  <a:pt x="25677" y="37474"/>
                  <a:pt x="25661" y="38029"/>
                  <a:pt x="25710" y="38565"/>
                </a:cubicBezTo>
                <a:cubicBezTo>
                  <a:pt x="25215" y="39404"/>
                  <a:pt x="24803" y="40085"/>
                  <a:pt x="24799" y="41214"/>
                </a:cubicBezTo>
                <a:cubicBezTo>
                  <a:pt x="24796" y="41896"/>
                  <a:pt x="24789" y="42954"/>
                  <a:pt x="25571" y="43188"/>
                </a:cubicBezTo>
                <a:cubicBezTo>
                  <a:pt x="25581" y="43191"/>
                  <a:pt x="25591" y="43193"/>
                  <a:pt x="25601" y="43193"/>
                </a:cubicBezTo>
                <a:cubicBezTo>
                  <a:pt x="25628" y="43193"/>
                  <a:pt x="25655" y="43182"/>
                  <a:pt x="25674" y="43163"/>
                </a:cubicBezTo>
                <a:cubicBezTo>
                  <a:pt x="25894" y="42946"/>
                  <a:pt x="26200" y="42466"/>
                  <a:pt x="26537" y="42466"/>
                </a:cubicBezTo>
                <a:cubicBezTo>
                  <a:pt x="26771" y="42466"/>
                  <a:pt x="27019" y="42695"/>
                  <a:pt x="27265" y="43399"/>
                </a:cubicBezTo>
                <a:cubicBezTo>
                  <a:pt x="27359" y="43667"/>
                  <a:pt x="27415" y="43964"/>
                  <a:pt x="27183" y="43964"/>
                </a:cubicBezTo>
                <a:cubicBezTo>
                  <a:pt x="27153" y="43964"/>
                  <a:pt x="27120" y="43960"/>
                  <a:pt x="27081" y="43950"/>
                </a:cubicBezTo>
                <a:cubicBezTo>
                  <a:pt x="26994" y="43927"/>
                  <a:pt x="26888" y="43917"/>
                  <a:pt x="26775" y="43917"/>
                </a:cubicBezTo>
                <a:cubicBezTo>
                  <a:pt x="26545" y="43917"/>
                  <a:pt x="26287" y="43959"/>
                  <a:pt x="26112" y="44024"/>
                </a:cubicBezTo>
                <a:cubicBezTo>
                  <a:pt x="26071" y="44040"/>
                  <a:pt x="26051" y="44068"/>
                  <a:pt x="26046" y="44111"/>
                </a:cubicBezTo>
                <a:cubicBezTo>
                  <a:pt x="25967" y="44855"/>
                  <a:pt x="26512" y="45019"/>
                  <a:pt x="27082" y="45019"/>
                </a:cubicBezTo>
                <a:cubicBezTo>
                  <a:pt x="27230" y="45019"/>
                  <a:pt x="27380" y="45007"/>
                  <a:pt x="27521" y="44993"/>
                </a:cubicBezTo>
                <a:cubicBezTo>
                  <a:pt x="27899" y="44954"/>
                  <a:pt x="28281" y="44914"/>
                  <a:pt x="28660" y="44828"/>
                </a:cubicBezTo>
                <a:cubicBezTo>
                  <a:pt x="29045" y="44742"/>
                  <a:pt x="29115" y="44197"/>
                  <a:pt x="29449" y="44124"/>
                </a:cubicBezTo>
                <a:cubicBezTo>
                  <a:pt x="31496" y="43672"/>
                  <a:pt x="31448" y="41361"/>
                  <a:pt x="30367" y="39975"/>
                </a:cubicBezTo>
                <a:cubicBezTo>
                  <a:pt x="30549" y="39422"/>
                  <a:pt x="30609" y="38846"/>
                  <a:pt x="30606" y="38127"/>
                </a:cubicBezTo>
                <a:cubicBezTo>
                  <a:pt x="30604" y="37568"/>
                  <a:pt x="30522" y="37017"/>
                  <a:pt x="30516" y="36456"/>
                </a:cubicBezTo>
                <a:lnTo>
                  <a:pt x="30516" y="36456"/>
                </a:lnTo>
                <a:cubicBezTo>
                  <a:pt x="31033" y="37617"/>
                  <a:pt x="31695" y="38724"/>
                  <a:pt x="32452" y="39706"/>
                </a:cubicBezTo>
                <a:cubicBezTo>
                  <a:pt x="32389" y="40002"/>
                  <a:pt x="32341" y="40302"/>
                  <a:pt x="32312" y="40611"/>
                </a:cubicBezTo>
                <a:cubicBezTo>
                  <a:pt x="32196" y="41881"/>
                  <a:pt x="32680" y="43178"/>
                  <a:pt x="32677" y="44458"/>
                </a:cubicBezTo>
                <a:cubicBezTo>
                  <a:pt x="32675" y="44894"/>
                  <a:pt x="32601" y="45486"/>
                  <a:pt x="33152" y="45638"/>
                </a:cubicBezTo>
                <a:cubicBezTo>
                  <a:pt x="33173" y="45644"/>
                  <a:pt x="33200" y="45647"/>
                  <a:pt x="33230" y="45647"/>
                </a:cubicBezTo>
                <a:cubicBezTo>
                  <a:pt x="33379" y="45647"/>
                  <a:pt x="33612" y="45582"/>
                  <a:pt x="33734" y="45558"/>
                </a:cubicBezTo>
                <a:cubicBezTo>
                  <a:pt x="33786" y="45548"/>
                  <a:pt x="33839" y="45544"/>
                  <a:pt x="33893" y="45544"/>
                </a:cubicBezTo>
                <a:cubicBezTo>
                  <a:pt x="34251" y="45544"/>
                  <a:pt x="34638" y="45734"/>
                  <a:pt x="35003" y="45734"/>
                </a:cubicBezTo>
                <a:cubicBezTo>
                  <a:pt x="35087" y="45734"/>
                  <a:pt x="35170" y="45724"/>
                  <a:pt x="35251" y="45700"/>
                </a:cubicBezTo>
                <a:cubicBezTo>
                  <a:pt x="35737" y="45549"/>
                  <a:pt x="35610" y="45631"/>
                  <a:pt x="35959" y="45243"/>
                </a:cubicBezTo>
                <a:cubicBezTo>
                  <a:pt x="36670" y="44450"/>
                  <a:pt x="36454" y="44900"/>
                  <a:pt x="37187" y="44622"/>
                </a:cubicBezTo>
                <a:cubicBezTo>
                  <a:pt x="37864" y="44367"/>
                  <a:pt x="38031" y="44030"/>
                  <a:pt x="38077" y="43311"/>
                </a:cubicBezTo>
                <a:cubicBezTo>
                  <a:pt x="38164" y="41945"/>
                  <a:pt x="37102" y="40581"/>
                  <a:pt x="36021" y="39578"/>
                </a:cubicBezTo>
                <a:cubicBezTo>
                  <a:pt x="36004" y="37751"/>
                  <a:pt x="36101" y="35748"/>
                  <a:pt x="35310" y="34283"/>
                </a:cubicBezTo>
                <a:cubicBezTo>
                  <a:pt x="34885" y="33497"/>
                  <a:pt x="34478" y="32773"/>
                  <a:pt x="33913" y="32116"/>
                </a:cubicBezTo>
                <a:cubicBezTo>
                  <a:pt x="34176" y="29854"/>
                  <a:pt x="33960" y="27493"/>
                  <a:pt x="32954" y="25543"/>
                </a:cubicBezTo>
                <a:cubicBezTo>
                  <a:pt x="32090" y="23869"/>
                  <a:pt x="31651" y="21860"/>
                  <a:pt x="31159" y="20049"/>
                </a:cubicBezTo>
                <a:cubicBezTo>
                  <a:pt x="30974" y="19365"/>
                  <a:pt x="30704" y="18632"/>
                  <a:pt x="30415" y="17985"/>
                </a:cubicBezTo>
                <a:cubicBezTo>
                  <a:pt x="30641" y="17550"/>
                  <a:pt x="30893" y="17131"/>
                  <a:pt x="31192" y="16746"/>
                </a:cubicBezTo>
                <a:cubicBezTo>
                  <a:pt x="31860" y="15883"/>
                  <a:pt x="32720" y="15192"/>
                  <a:pt x="33462" y="14398"/>
                </a:cubicBezTo>
                <a:cubicBezTo>
                  <a:pt x="33986" y="13839"/>
                  <a:pt x="34729" y="13275"/>
                  <a:pt x="35351" y="12642"/>
                </a:cubicBezTo>
                <a:cubicBezTo>
                  <a:pt x="35540" y="12666"/>
                  <a:pt x="35728" y="12676"/>
                  <a:pt x="35921" y="12676"/>
                </a:cubicBezTo>
                <a:cubicBezTo>
                  <a:pt x="36141" y="12676"/>
                  <a:pt x="36367" y="12663"/>
                  <a:pt x="36603" y="12644"/>
                </a:cubicBezTo>
                <a:cubicBezTo>
                  <a:pt x="37175" y="12597"/>
                  <a:pt x="37588" y="12106"/>
                  <a:pt x="37742" y="11569"/>
                </a:cubicBezTo>
                <a:cubicBezTo>
                  <a:pt x="37751" y="11569"/>
                  <a:pt x="37760" y="11570"/>
                  <a:pt x="37769" y="11570"/>
                </a:cubicBezTo>
                <a:cubicBezTo>
                  <a:pt x="38501" y="11570"/>
                  <a:pt x="39283" y="11116"/>
                  <a:pt x="39378" y="10317"/>
                </a:cubicBezTo>
                <a:cubicBezTo>
                  <a:pt x="39432" y="9871"/>
                  <a:pt x="39262" y="9168"/>
                  <a:pt x="38905" y="8729"/>
                </a:cubicBezTo>
                <a:cubicBezTo>
                  <a:pt x="38981" y="8566"/>
                  <a:pt x="39014" y="8389"/>
                  <a:pt x="38967" y="8230"/>
                </a:cubicBezTo>
                <a:cubicBezTo>
                  <a:pt x="38828" y="7770"/>
                  <a:pt x="38503" y="7407"/>
                  <a:pt x="38200" y="7029"/>
                </a:cubicBezTo>
                <a:cubicBezTo>
                  <a:pt x="38751" y="6617"/>
                  <a:pt x="38945" y="6279"/>
                  <a:pt x="39438" y="5787"/>
                </a:cubicBezTo>
                <a:cubicBezTo>
                  <a:pt x="39815" y="5410"/>
                  <a:pt x="39752" y="4766"/>
                  <a:pt x="39536" y="4334"/>
                </a:cubicBezTo>
                <a:cubicBezTo>
                  <a:pt x="39111" y="3482"/>
                  <a:pt x="38963" y="2898"/>
                  <a:pt x="38284" y="2250"/>
                </a:cubicBezTo>
                <a:cubicBezTo>
                  <a:pt x="37692" y="1684"/>
                  <a:pt x="36662" y="1455"/>
                  <a:pt x="35965" y="997"/>
                </a:cubicBezTo>
                <a:cubicBezTo>
                  <a:pt x="35994" y="995"/>
                  <a:pt x="35850" y="814"/>
                  <a:pt x="35746" y="765"/>
                </a:cubicBezTo>
                <a:cubicBezTo>
                  <a:pt x="35537" y="557"/>
                  <a:pt x="35312" y="386"/>
                  <a:pt x="35084" y="278"/>
                </a:cubicBezTo>
                <a:cubicBezTo>
                  <a:pt x="34597" y="50"/>
                  <a:pt x="33231" y="1"/>
                  <a:pt x="32957"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66" name="Google Shape;1166;p81"/>
          <p:cNvSpPr/>
          <p:nvPr/>
        </p:nvSpPr>
        <p:spPr>
          <a:xfrm>
            <a:off x="6819814" y="3297775"/>
            <a:ext cx="1980492" cy="3607119"/>
          </a:xfrm>
          <a:custGeom>
            <a:rect b="b" l="l" r="r" t="t"/>
            <a:pathLst>
              <a:path extrusionOk="0" h="66910" w="36737">
                <a:moveTo>
                  <a:pt x="24013" y="0"/>
                </a:moveTo>
                <a:cubicBezTo>
                  <a:pt x="23782" y="0"/>
                  <a:pt x="23552" y="16"/>
                  <a:pt x="23325" y="50"/>
                </a:cubicBezTo>
                <a:cubicBezTo>
                  <a:pt x="20214" y="505"/>
                  <a:pt x="17649" y="2744"/>
                  <a:pt x="16644" y="5730"/>
                </a:cubicBezTo>
                <a:cubicBezTo>
                  <a:pt x="15308" y="6905"/>
                  <a:pt x="14049" y="8133"/>
                  <a:pt x="12761" y="9466"/>
                </a:cubicBezTo>
                <a:cubicBezTo>
                  <a:pt x="11723" y="10541"/>
                  <a:pt x="10590" y="11428"/>
                  <a:pt x="9823" y="12733"/>
                </a:cubicBezTo>
                <a:cubicBezTo>
                  <a:pt x="9181" y="13825"/>
                  <a:pt x="8955" y="14958"/>
                  <a:pt x="8731" y="16184"/>
                </a:cubicBezTo>
                <a:cubicBezTo>
                  <a:pt x="8354" y="18256"/>
                  <a:pt x="7532" y="19922"/>
                  <a:pt x="6469" y="21727"/>
                </a:cubicBezTo>
                <a:cubicBezTo>
                  <a:pt x="5708" y="23019"/>
                  <a:pt x="5141" y="24417"/>
                  <a:pt x="4387" y="25714"/>
                </a:cubicBezTo>
                <a:cubicBezTo>
                  <a:pt x="3576" y="27106"/>
                  <a:pt x="4227" y="28594"/>
                  <a:pt x="5196" y="29822"/>
                </a:cubicBezTo>
                <a:cubicBezTo>
                  <a:pt x="4759" y="30496"/>
                  <a:pt x="4171" y="31444"/>
                  <a:pt x="3691" y="32157"/>
                </a:cubicBezTo>
                <a:cubicBezTo>
                  <a:pt x="1922" y="34770"/>
                  <a:pt x="0" y="36986"/>
                  <a:pt x="86" y="40290"/>
                </a:cubicBezTo>
                <a:cubicBezTo>
                  <a:pt x="115" y="41384"/>
                  <a:pt x="1209" y="42286"/>
                  <a:pt x="1922" y="42954"/>
                </a:cubicBezTo>
                <a:cubicBezTo>
                  <a:pt x="3060" y="44021"/>
                  <a:pt x="4108" y="45142"/>
                  <a:pt x="5212" y="46234"/>
                </a:cubicBezTo>
                <a:cubicBezTo>
                  <a:pt x="6537" y="47544"/>
                  <a:pt x="7799" y="48587"/>
                  <a:pt x="9255" y="49349"/>
                </a:cubicBezTo>
                <a:cubicBezTo>
                  <a:pt x="8362" y="49796"/>
                  <a:pt x="7547" y="50457"/>
                  <a:pt x="6690" y="51064"/>
                </a:cubicBezTo>
                <a:cubicBezTo>
                  <a:pt x="5907" y="51619"/>
                  <a:pt x="5582" y="52585"/>
                  <a:pt x="4805" y="53106"/>
                </a:cubicBezTo>
                <a:cubicBezTo>
                  <a:pt x="4136" y="53558"/>
                  <a:pt x="2825" y="53920"/>
                  <a:pt x="2015" y="54245"/>
                </a:cubicBezTo>
                <a:cubicBezTo>
                  <a:pt x="1001" y="54650"/>
                  <a:pt x="327" y="55949"/>
                  <a:pt x="504" y="56994"/>
                </a:cubicBezTo>
                <a:cubicBezTo>
                  <a:pt x="867" y="59121"/>
                  <a:pt x="3048" y="60113"/>
                  <a:pt x="3655" y="62075"/>
                </a:cubicBezTo>
                <a:cubicBezTo>
                  <a:pt x="4180" y="63777"/>
                  <a:pt x="4330" y="64928"/>
                  <a:pt x="5893" y="66045"/>
                </a:cubicBezTo>
                <a:cubicBezTo>
                  <a:pt x="6205" y="66270"/>
                  <a:pt x="6848" y="66910"/>
                  <a:pt x="7334" y="66910"/>
                </a:cubicBezTo>
                <a:cubicBezTo>
                  <a:pt x="7360" y="66910"/>
                  <a:pt x="7387" y="66908"/>
                  <a:pt x="7412" y="66904"/>
                </a:cubicBezTo>
                <a:cubicBezTo>
                  <a:pt x="7889" y="66829"/>
                  <a:pt x="8948" y="66618"/>
                  <a:pt x="9099" y="66025"/>
                </a:cubicBezTo>
                <a:cubicBezTo>
                  <a:pt x="9194" y="65655"/>
                  <a:pt x="9307" y="65187"/>
                  <a:pt x="9028" y="64852"/>
                </a:cubicBezTo>
                <a:cubicBezTo>
                  <a:pt x="8365" y="64059"/>
                  <a:pt x="7844" y="62943"/>
                  <a:pt x="7535" y="61959"/>
                </a:cubicBezTo>
                <a:cubicBezTo>
                  <a:pt x="7186" y="60848"/>
                  <a:pt x="7116" y="59666"/>
                  <a:pt x="6993" y="58516"/>
                </a:cubicBezTo>
                <a:cubicBezTo>
                  <a:pt x="6926" y="57881"/>
                  <a:pt x="6810" y="57164"/>
                  <a:pt x="6757" y="56454"/>
                </a:cubicBezTo>
                <a:cubicBezTo>
                  <a:pt x="8002" y="55922"/>
                  <a:pt x="9234" y="55358"/>
                  <a:pt x="10484" y="54834"/>
                </a:cubicBezTo>
                <a:cubicBezTo>
                  <a:pt x="11771" y="54296"/>
                  <a:pt x="13276" y="54178"/>
                  <a:pt x="14502" y="53508"/>
                </a:cubicBezTo>
                <a:cubicBezTo>
                  <a:pt x="15538" y="52943"/>
                  <a:pt x="16641" y="52485"/>
                  <a:pt x="17111" y="51283"/>
                </a:cubicBezTo>
                <a:cubicBezTo>
                  <a:pt x="17338" y="50699"/>
                  <a:pt x="17460" y="50071"/>
                  <a:pt x="17520" y="49430"/>
                </a:cubicBezTo>
                <a:cubicBezTo>
                  <a:pt x="17933" y="50010"/>
                  <a:pt x="18377" y="50559"/>
                  <a:pt x="18882" y="51041"/>
                </a:cubicBezTo>
                <a:cubicBezTo>
                  <a:pt x="18800" y="52245"/>
                  <a:pt x="18720" y="53451"/>
                  <a:pt x="18998" y="54637"/>
                </a:cubicBezTo>
                <a:cubicBezTo>
                  <a:pt x="19225" y="55620"/>
                  <a:pt x="19705" y="56500"/>
                  <a:pt x="20314" y="57297"/>
                </a:cubicBezTo>
                <a:cubicBezTo>
                  <a:pt x="21141" y="58377"/>
                  <a:pt x="21389" y="59516"/>
                  <a:pt x="21761" y="60783"/>
                </a:cubicBezTo>
                <a:cubicBezTo>
                  <a:pt x="22121" y="62009"/>
                  <a:pt x="22657" y="63068"/>
                  <a:pt x="22641" y="64383"/>
                </a:cubicBezTo>
                <a:cubicBezTo>
                  <a:pt x="22635" y="64943"/>
                  <a:pt x="22722" y="65799"/>
                  <a:pt x="23176" y="66200"/>
                </a:cubicBezTo>
                <a:cubicBezTo>
                  <a:pt x="23713" y="66675"/>
                  <a:pt x="24223" y="66874"/>
                  <a:pt x="24722" y="66874"/>
                </a:cubicBezTo>
                <a:cubicBezTo>
                  <a:pt x="25487" y="66874"/>
                  <a:pt x="26229" y="66408"/>
                  <a:pt x="27009" y="65758"/>
                </a:cubicBezTo>
                <a:cubicBezTo>
                  <a:pt x="28339" y="64650"/>
                  <a:pt x="29536" y="64428"/>
                  <a:pt x="31212" y="64408"/>
                </a:cubicBezTo>
                <a:cubicBezTo>
                  <a:pt x="32116" y="64398"/>
                  <a:pt x="32904" y="64059"/>
                  <a:pt x="33750" y="63779"/>
                </a:cubicBezTo>
                <a:cubicBezTo>
                  <a:pt x="34524" y="63520"/>
                  <a:pt x="36207" y="62727"/>
                  <a:pt x="36207" y="61750"/>
                </a:cubicBezTo>
                <a:cubicBezTo>
                  <a:pt x="36207" y="60827"/>
                  <a:pt x="33484" y="60577"/>
                  <a:pt x="32740" y="60577"/>
                </a:cubicBezTo>
                <a:cubicBezTo>
                  <a:pt x="32711" y="60577"/>
                  <a:pt x="32684" y="60577"/>
                  <a:pt x="32661" y="60578"/>
                </a:cubicBezTo>
                <a:cubicBezTo>
                  <a:pt x="32456" y="60585"/>
                  <a:pt x="32251" y="60586"/>
                  <a:pt x="32046" y="60586"/>
                </a:cubicBezTo>
                <a:cubicBezTo>
                  <a:pt x="31942" y="60586"/>
                  <a:pt x="31838" y="60586"/>
                  <a:pt x="31733" y="60586"/>
                </a:cubicBezTo>
                <a:cubicBezTo>
                  <a:pt x="30991" y="60586"/>
                  <a:pt x="30258" y="60601"/>
                  <a:pt x="29545" y="60854"/>
                </a:cubicBezTo>
                <a:cubicBezTo>
                  <a:pt x="28933" y="61070"/>
                  <a:pt x="28257" y="61181"/>
                  <a:pt x="27580" y="61181"/>
                </a:cubicBezTo>
                <a:cubicBezTo>
                  <a:pt x="27070" y="61181"/>
                  <a:pt x="26559" y="61118"/>
                  <a:pt x="26075" y="60991"/>
                </a:cubicBezTo>
                <a:cubicBezTo>
                  <a:pt x="26208" y="58719"/>
                  <a:pt x="25968" y="56091"/>
                  <a:pt x="25460" y="53982"/>
                </a:cubicBezTo>
                <a:cubicBezTo>
                  <a:pt x="25096" y="52478"/>
                  <a:pt x="24686" y="50984"/>
                  <a:pt x="24491" y="49444"/>
                </a:cubicBezTo>
                <a:cubicBezTo>
                  <a:pt x="24359" y="48407"/>
                  <a:pt x="24315" y="47115"/>
                  <a:pt x="23989" y="46129"/>
                </a:cubicBezTo>
                <a:cubicBezTo>
                  <a:pt x="23685" y="45212"/>
                  <a:pt x="24249" y="44229"/>
                  <a:pt x="23531" y="43389"/>
                </a:cubicBezTo>
                <a:cubicBezTo>
                  <a:pt x="22718" y="42438"/>
                  <a:pt x="21874" y="41546"/>
                  <a:pt x="21040" y="40615"/>
                </a:cubicBezTo>
                <a:cubicBezTo>
                  <a:pt x="20085" y="39546"/>
                  <a:pt x="18849" y="38576"/>
                  <a:pt x="17687" y="37750"/>
                </a:cubicBezTo>
                <a:cubicBezTo>
                  <a:pt x="18245" y="36766"/>
                  <a:pt x="18659" y="35754"/>
                  <a:pt x="19161" y="34732"/>
                </a:cubicBezTo>
                <a:cubicBezTo>
                  <a:pt x="19749" y="33532"/>
                  <a:pt x="20350" y="32124"/>
                  <a:pt x="20573" y="30713"/>
                </a:cubicBezTo>
                <a:cubicBezTo>
                  <a:pt x="21747" y="32313"/>
                  <a:pt x="22934" y="33954"/>
                  <a:pt x="24630" y="34993"/>
                </a:cubicBezTo>
                <a:cubicBezTo>
                  <a:pt x="25935" y="35793"/>
                  <a:pt x="27557" y="36093"/>
                  <a:pt x="29168" y="36209"/>
                </a:cubicBezTo>
                <a:cubicBezTo>
                  <a:pt x="29088" y="37136"/>
                  <a:pt x="28987" y="38056"/>
                  <a:pt x="28841" y="38985"/>
                </a:cubicBezTo>
                <a:cubicBezTo>
                  <a:pt x="28743" y="39604"/>
                  <a:pt x="28682" y="40821"/>
                  <a:pt x="29336" y="41204"/>
                </a:cubicBezTo>
                <a:cubicBezTo>
                  <a:pt x="29411" y="41248"/>
                  <a:pt x="29487" y="41267"/>
                  <a:pt x="29563" y="41267"/>
                </a:cubicBezTo>
                <a:cubicBezTo>
                  <a:pt x="30024" y="41267"/>
                  <a:pt x="30480" y="40557"/>
                  <a:pt x="30605" y="40253"/>
                </a:cubicBezTo>
                <a:cubicBezTo>
                  <a:pt x="30830" y="39702"/>
                  <a:pt x="31066" y="39210"/>
                  <a:pt x="31209" y="38709"/>
                </a:cubicBezTo>
                <a:cubicBezTo>
                  <a:pt x="31373" y="39089"/>
                  <a:pt x="31561" y="39463"/>
                  <a:pt x="31818" y="39806"/>
                </a:cubicBezTo>
                <a:cubicBezTo>
                  <a:pt x="31897" y="39913"/>
                  <a:pt x="31990" y="40031"/>
                  <a:pt x="32092" y="40145"/>
                </a:cubicBezTo>
                <a:cubicBezTo>
                  <a:pt x="32036" y="40723"/>
                  <a:pt x="32070" y="41297"/>
                  <a:pt x="32230" y="41904"/>
                </a:cubicBezTo>
                <a:cubicBezTo>
                  <a:pt x="32289" y="42121"/>
                  <a:pt x="32342" y="42402"/>
                  <a:pt x="32415" y="42686"/>
                </a:cubicBezTo>
                <a:cubicBezTo>
                  <a:pt x="31845" y="42528"/>
                  <a:pt x="31238" y="42338"/>
                  <a:pt x="30704" y="42338"/>
                </a:cubicBezTo>
                <a:cubicBezTo>
                  <a:pt x="30202" y="42338"/>
                  <a:pt x="29765" y="42506"/>
                  <a:pt x="29482" y="43024"/>
                </a:cubicBezTo>
                <a:cubicBezTo>
                  <a:pt x="29286" y="43385"/>
                  <a:pt x="29646" y="43674"/>
                  <a:pt x="29862" y="43861"/>
                </a:cubicBezTo>
                <a:cubicBezTo>
                  <a:pt x="30542" y="44448"/>
                  <a:pt x="31521" y="44714"/>
                  <a:pt x="32251" y="45285"/>
                </a:cubicBezTo>
                <a:cubicBezTo>
                  <a:pt x="32691" y="45631"/>
                  <a:pt x="33374" y="45813"/>
                  <a:pt x="34046" y="45813"/>
                </a:cubicBezTo>
                <a:cubicBezTo>
                  <a:pt x="34668" y="45813"/>
                  <a:pt x="35281" y="45657"/>
                  <a:pt x="35686" y="45331"/>
                </a:cubicBezTo>
                <a:cubicBezTo>
                  <a:pt x="36736" y="44485"/>
                  <a:pt x="36546" y="41686"/>
                  <a:pt x="36340" y="40585"/>
                </a:cubicBezTo>
                <a:cubicBezTo>
                  <a:pt x="35944" y="38460"/>
                  <a:pt x="34411" y="37179"/>
                  <a:pt x="33017" y="35694"/>
                </a:cubicBezTo>
                <a:cubicBezTo>
                  <a:pt x="31524" y="34103"/>
                  <a:pt x="30476" y="32128"/>
                  <a:pt x="28673" y="30796"/>
                </a:cubicBezTo>
                <a:cubicBezTo>
                  <a:pt x="27077" y="29616"/>
                  <a:pt x="25495" y="28182"/>
                  <a:pt x="24119" y="26754"/>
                </a:cubicBezTo>
                <a:cubicBezTo>
                  <a:pt x="23515" y="26127"/>
                  <a:pt x="23466" y="26094"/>
                  <a:pt x="23000" y="25352"/>
                </a:cubicBezTo>
                <a:cubicBezTo>
                  <a:pt x="23823" y="23982"/>
                  <a:pt x="24532" y="22569"/>
                  <a:pt x="24657" y="20985"/>
                </a:cubicBezTo>
                <a:cubicBezTo>
                  <a:pt x="24820" y="18920"/>
                  <a:pt x="24376" y="15795"/>
                  <a:pt x="23893" y="13654"/>
                </a:cubicBezTo>
                <a:lnTo>
                  <a:pt x="23893" y="13654"/>
                </a:lnTo>
                <a:cubicBezTo>
                  <a:pt x="24507" y="13926"/>
                  <a:pt x="25152" y="14098"/>
                  <a:pt x="25801" y="14098"/>
                </a:cubicBezTo>
                <a:cubicBezTo>
                  <a:pt x="25955" y="14098"/>
                  <a:pt x="26110" y="14088"/>
                  <a:pt x="26264" y="14068"/>
                </a:cubicBezTo>
                <a:cubicBezTo>
                  <a:pt x="27039" y="13963"/>
                  <a:pt x="28423" y="12637"/>
                  <a:pt x="28482" y="11542"/>
                </a:cubicBezTo>
                <a:cubicBezTo>
                  <a:pt x="28496" y="11268"/>
                  <a:pt x="28432" y="11407"/>
                  <a:pt x="28569" y="11132"/>
                </a:cubicBezTo>
                <a:cubicBezTo>
                  <a:pt x="28722" y="10827"/>
                  <a:pt x="29111" y="10959"/>
                  <a:pt x="29210" y="10662"/>
                </a:cubicBezTo>
                <a:cubicBezTo>
                  <a:pt x="29439" y="9969"/>
                  <a:pt x="29435" y="9887"/>
                  <a:pt x="29080" y="9243"/>
                </a:cubicBezTo>
                <a:cubicBezTo>
                  <a:pt x="28816" y="8765"/>
                  <a:pt x="28839" y="8722"/>
                  <a:pt x="28573" y="8169"/>
                </a:cubicBezTo>
                <a:cubicBezTo>
                  <a:pt x="28585" y="8113"/>
                  <a:pt x="28656" y="7313"/>
                  <a:pt x="28595" y="7053"/>
                </a:cubicBezTo>
                <a:lnTo>
                  <a:pt x="28595" y="7053"/>
                </a:lnTo>
                <a:cubicBezTo>
                  <a:pt x="28596" y="7059"/>
                  <a:pt x="28599" y="7062"/>
                  <a:pt x="28603" y="7062"/>
                </a:cubicBezTo>
                <a:cubicBezTo>
                  <a:pt x="28659" y="7062"/>
                  <a:pt x="28955" y="6364"/>
                  <a:pt x="28980" y="6316"/>
                </a:cubicBezTo>
                <a:cubicBezTo>
                  <a:pt x="29130" y="6024"/>
                  <a:pt x="29227" y="5705"/>
                  <a:pt x="29274" y="5378"/>
                </a:cubicBezTo>
                <a:cubicBezTo>
                  <a:pt x="29386" y="4587"/>
                  <a:pt x="29219" y="3779"/>
                  <a:pt x="28658" y="3222"/>
                </a:cubicBezTo>
                <a:cubicBezTo>
                  <a:pt x="28678" y="2595"/>
                  <a:pt x="28268" y="2096"/>
                  <a:pt x="27733" y="1541"/>
                </a:cubicBezTo>
                <a:cubicBezTo>
                  <a:pt x="26799" y="573"/>
                  <a:pt x="25387" y="0"/>
                  <a:pt x="24013"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67" name="Google Shape;1167;p81"/>
          <p:cNvSpPr/>
          <p:nvPr/>
        </p:nvSpPr>
        <p:spPr>
          <a:xfrm>
            <a:off x="8746167" y="1818343"/>
            <a:ext cx="2625579" cy="5086624"/>
          </a:xfrm>
          <a:custGeom>
            <a:rect b="b" l="l" r="r" t="t"/>
            <a:pathLst>
              <a:path extrusionOk="0" h="94354" w="48703">
                <a:moveTo>
                  <a:pt x="33074" y="44863"/>
                </a:moveTo>
                <a:cubicBezTo>
                  <a:pt x="33165" y="44882"/>
                  <a:pt x="33301" y="44950"/>
                  <a:pt x="33646" y="44967"/>
                </a:cubicBezTo>
                <a:lnTo>
                  <a:pt x="26695" y="67413"/>
                </a:lnTo>
                <a:cubicBezTo>
                  <a:pt x="26628" y="67160"/>
                  <a:pt x="26535" y="66914"/>
                  <a:pt x="26412" y="66668"/>
                </a:cubicBezTo>
                <a:cubicBezTo>
                  <a:pt x="25962" y="65771"/>
                  <a:pt x="25625" y="64853"/>
                  <a:pt x="25311" y="63925"/>
                </a:cubicBezTo>
                <a:cubicBezTo>
                  <a:pt x="25015" y="63033"/>
                  <a:pt x="24745" y="62129"/>
                  <a:pt x="24431" y="61219"/>
                </a:cubicBezTo>
                <a:cubicBezTo>
                  <a:pt x="24217" y="60580"/>
                  <a:pt x="24043" y="59853"/>
                  <a:pt x="23853" y="59121"/>
                </a:cubicBezTo>
                <a:cubicBezTo>
                  <a:pt x="23971" y="57922"/>
                  <a:pt x="23989" y="56716"/>
                  <a:pt x="23945" y="55418"/>
                </a:cubicBezTo>
                <a:cubicBezTo>
                  <a:pt x="23878" y="53401"/>
                  <a:pt x="23546" y="54428"/>
                  <a:pt x="23909" y="52454"/>
                </a:cubicBezTo>
                <a:lnTo>
                  <a:pt x="23909" y="52454"/>
                </a:lnTo>
                <a:cubicBezTo>
                  <a:pt x="23912" y="52456"/>
                  <a:pt x="23915" y="52457"/>
                  <a:pt x="23918" y="52457"/>
                </a:cubicBezTo>
                <a:cubicBezTo>
                  <a:pt x="24102" y="52457"/>
                  <a:pt x="24887" y="49102"/>
                  <a:pt x="25293" y="46936"/>
                </a:cubicBezTo>
                <a:cubicBezTo>
                  <a:pt x="27998" y="46345"/>
                  <a:pt x="30957" y="45398"/>
                  <a:pt x="30957" y="45392"/>
                </a:cubicBezTo>
                <a:cubicBezTo>
                  <a:pt x="30987" y="45381"/>
                  <a:pt x="31025" y="45374"/>
                  <a:pt x="31062" y="45362"/>
                </a:cubicBezTo>
                <a:cubicBezTo>
                  <a:pt x="31720" y="45189"/>
                  <a:pt x="33288" y="44913"/>
                  <a:pt x="33074" y="44863"/>
                </a:cubicBezTo>
                <a:close/>
                <a:moveTo>
                  <a:pt x="48012" y="1"/>
                </a:moveTo>
                <a:cubicBezTo>
                  <a:pt x="47750" y="1"/>
                  <a:pt x="47509" y="172"/>
                  <a:pt x="47429" y="436"/>
                </a:cubicBezTo>
                <a:lnTo>
                  <a:pt x="35022" y="40503"/>
                </a:lnTo>
                <a:cubicBezTo>
                  <a:pt x="34829" y="40469"/>
                  <a:pt x="34628" y="40444"/>
                  <a:pt x="34438" y="40444"/>
                </a:cubicBezTo>
                <a:cubicBezTo>
                  <a:pt x="34114" y="40444"/>
                  <a:pt x="33822" y="40515"/>
                  <a:pt x="33652" y="40724"/>
                </a:cubicBezTo>
                <a:cubicBezTo>
                  <a:pt x="33633" y="40749"/>
                  <a:pt x="32539" y="41186"/>
                  <a:pt x="31849" y="41697"/>
                </a:cubicBezTo>
                <a:cubicBezTo>
                  <a:pt x="31461" y="41978"/>
                  <a:pt x="30945" y="42317"/>
                  <a:pt x="30312" y="42428"/>
                </a:cubicBezTo>
                <a:lnTo>
                  <a:pt x="30305" y="42428"/>
                </a:lnTo>
                <a:cubicBezTo>
                  <a:pt x="27857" y="42483"/>
                  <a:pt x="27532" y="42741"/>
                  <a:pt x="25606" y="42741"/>
                </a:cubicBezTo>
                <a:cubicBezTo>
                  <a:pt x="25680" y="42034"/>
                  <a:pt x="25753" y="41333"/>
                  <a:pt x="25748" y="40638"/>
                </a:cubicBezTo>
                <a:cubicBezTo>
                  <a:pt x="25716" y="38903"/>
                  <a:pt x="25761" y="37218"/>
                  <a:pt x="25563" y="35495"/>
                </a:cubicBezTo>
                <a:cubicBezTo>
                  <a:pt x="25261" y="32881"/>
                  <a:pt x="24155" y="30459"/>
                  <a:pt x="22296" y="28717"/>
                </a:cubicBezTo>
                <a:cubicBezTo>
                  <a:pt x="22304" y="28669"/>
                  <a:pt x="22309" y="28618"/>
                  <a:pt x="22322" y="28570"/>
                </a:cubicBezTo>
                <a:cubicBezTo>
                  <a:pt x="22384" y="28201"/>
                  <a:pt x="22451" y="27832"/>
                  <a:pt x="22531" y="27469"/>
                </a:cubicBezTo>
                <a:cubicBezTo>
                  <a:pt x="22804" y="27521"/>
                  <a:pt x="23074" y="27550"/>
                  <a:pt x="23335" y="27550"/>
                </a:cubicBezTo>
                <a:cubicBezTo>
                  <a:pt x="24352" y="27550"/>
                  <a:pt x="25250" y="27110"/>
                  <a:pt x="25778" y="25833"/>
                </a:cubicBezTo>
                <a:cubicBezTo>
                  <a:pt x="26104" y="25046"/>
                  <a:pt x="26473" y="24430"/>
                  <a:pt x="26104" y="23612"/>
                </a:cubicBezTo>
                <a:cubicBezTo>
                  <a:pt x="25673" y="22659"/>
                  <a:pt x="25662" y="21656"/>
                  <a:pt x="25630" y="20641"/>
                </a:cubicBezTo>
                <a:cubicBezTo>
                  <a:pt x="26104" y="20556"/>
                  <a:pt x="26037" y="19799"/>
                  <a:pt x="26344" y="19374"/>
                </a:cubicBezTo>
                <a:cubicBezTo>
                  <a:pt x="26837" y="18691"/>
                  <a:pt x="26393" y="17990"/>
                  <a:pt x="26098" y="17369"/>
                </a:cubicBezTo>
                <a:cubicBezTo>
                  <a:pt x="25680" y="16465"/>
                  <a:pt x="25988" y="15684"/>
                  <a:pt x="24302" y="15025"/>
                </a:cubicBezTo>
                <a:cubicBezTo>
                  <a:pt x="23236" y="14607"/>
                  <a:pt x="21881" y="14285"/>
                  <a:pt x="20715" y="14285"/>
                </a:cubicBezTo>
                <a:cubicBezTo>
                  <a:pt x="20664" y="14285"/>
                  <a:pt x="20613" y="14286"/>
                  <a:pt x="20562" y="14287"/>
                </a:cubicBezTo>
                <a:cubicBezTo>
                  <a:pt x="18354" y="14343"/>
                  <a:pt x="16281" y="15523"/>
                  <a:pt x="15500" y="17695"/>
                </a:cubicBezTo>
                <a:cubicBezTo>
                  <a:pt x="15020" y="19017"/>
                  <a:pt x="15045" y="19959"/>
                  <a:pt x="15076" y="21355"/>
                </a:cubicBezTo>
                <a:cubicBezTo>
                  <a:pt x="15088" y="21891"/>
                  <a:pt x="15267" y="22351"/>
                  <a:pt x="15500" y="22819"/>
                </a:cubicBezTo>
                <a:cubicBezTo>
                  <a:pt x="15783" y="23384"/>
                  <a:pt x="15986" y="24671"/>
                  <a:pt x="15709" y="25592"/>
                </a:cubicBezTo>
                <a:cubicBezTo>
                  <a:pt x="15138" y="26276"/>
                  <a:pt x="14405" y="26811"/>
                  <a:pt x="13963" y="27604"/>
                </a:cubicBezTo>
                <a:cubicBezTo>
                  <a:pt x="13279" y="28816"/>
                  <a:pt x="12505" y="29948"/>
                  <a:pt x="12031" y="31264"/>
                </a:cubicBezTo>
                <a:cubicBezTo>
                  <a:pt x="11564" y="32549"/>
                  <a:pt x="11649" y="33780"/>
                  <a:pt x="11772" y="35115"/>
                </a:cubicBezTo>
                <a:cubicBezTo>
                  <a:pt x="12013" y="37753"/>
                  <a:pt x="12382" y="40410"/>
                  <a:pt x="12628" y="43062"/>
                </a:cubicBezTo>
                <a:cubicBezTo>
                  <a:pt x="12788" y="44809"/>
                  <a:pt x="12561" y="46623"/>
                  <a:pt x="12345" y="48357"/>
                </a:cubicBezTo>
                <a:cubicBezTo>
                  <a:pt x="12259" y="49015"/>
                  <a:pt x="12246" y="49711"/>
                  <a:pt x="12259" y="50399"/>
                </a:cubicBezTo>
                <a:cubicBezTo>
                  <a:pt x="11373" y="52293"/>
                  <a:pt x="10721" y="54490"/>
                  <a:pt x="11226" y="56384"/>
                </a:cubicBezTo>
                <a:cubicBezTo>
                  <a:pt x="11631" y="57922"/>
                  <a:pt x="12886" y="59595"/>
                  <a:pt x="14394" y="60880"/>
                </a:cubicBezTo>
                <a:cubicBezTo>
                  <a:pt x="14209" y="61471"/>
                  <a:pt x="14060" y="62080"/>
                  <a:pt x="13870" y="62646"/>
                </a:cubicBezTo>
                <a:cubicBezTo>
                  <a:pt x="13477" y="63858"/>
                  <a:pt x="12886" y="65236"/>
                  <a:pt x="12738" y="66496"/>
                </a:cubicBezTo>
                <a:cubicBezTo>
                  <a:pt x="12511" y="68514"/>
                  <a:pt x="11865" y="70593"/>
                  <a:pt x="11920" y="72623"/>
                </a:cubicBezTo>
                <a:cubicBezTo>
                  <a:pt x="11194" y="72929"/>
                  <a:pt x="10346" y="73041"/>
                  <a:pt x="9613" y="73287"/>
                </a:cubicBezTo>
                <a:cubicBezTo>
                  <a:pt x="8660" y="73606"/>
                  <a:pt x="7849" y="74973"/>
                  <a:pt x="7295" y="75717"/>
                </a:cubicBezTo>
                <a:cubicBezTo>
                  <a:pt x="5647" y="77937"/>
                  <a:pt x="4441" y="80360"/>
                  <a:pt x="3279" y="82832"/>
                </a:cubicBezTo>
                <a:cubicBezTo>
                  <a:pt x="2915" y="83011"/>
                  <a:pt x="2546" y="83177"/>
                  <a:pt x="2171" y="83319"/>
                </a:cubicBezTo>
                <a:cubicBezTo>
                  <a:pt x="1550" y="83546"/>
                  <a:pt x="676" y="83830"/>
                  <a:pt x="456" y="84549"/>
                </a:cubicBezTo>
                <a:cubicBezTo>
                  <a:pt x="191" y="85398"/>
                  <a:pt x="1" y="86369"/>
                  <a:pt x="579" y="87120"/>
                </a:cubicBezTo>
                <a:cubicBezTo>
                  <a:pt x="1323" y="88086"/>
                  <a:pt x="2571" y="88269"/>
                  <a:pt x="3242" y="89408"/>
                </a:cubicBezTo>
                <a:cubicBezTo>
                  <a:pt x="3913" y="90546"/>
                  <a:pt x="4828" y="91665"/>
                  <a:pt x="5912" y="92440"/>
                </a:cubicBezTo>
                <a:cubicBezTo>
                  <a:pt x="6357" y="92758"/>
                  <a:pt x="6985" y="92850"/>
                  <a:pt x="7629" y="92850"/>
                </a:cubicBezTo>
                <a:cubicBezTo>
                  <a:pt x="8283" y="92850"/>
                  <a:pt x="8952" y="92755"/>
                  <a:pt x="9460" y="92705"/>
                </a:cubicBezTo>
                <a:cubicBezTo>
                  <a:pt x="9792" y="92674"/>
                  <a:pt x="10383" y="92262"/>
                  <a:pt x="10333" y="91857"/>
                </a:cubicBezTo>
                <a:cubicBezTo>
                  <a:pt x="10217" y="90884"/>
                  <a:pt x="9484" y="90675"/>
                  <a:pt x="8685" y="90195"/>
                </a:cubicBezTo>
                <a:cubicBezTo>
                  <a:pt x="7215" y="89297"/>
                  <a:pt x="5813" y="87563"/>
                  <a:pt x="6236" y="85638"/>
                </a:cubicBezTo>
                <a:cubicBezTo>
                  <a:pt x="6508" y="84426"/>
                  <a:pt x="7812" y="83343"/>
                  <a:pt x="8660" y="82525"/>
                </a:cubicBezTo>
                <a:cubicBezTo>
                  <a:pt x="10395" y="80846"/>
                  <a:pt x="12185" y="79198"/>
                  <a:pt x="13993" y="77604"/>
                </a:cubicBezTo>
                <a:cubicBezTo>
                  <a:pt x="15008" y="76707"/>
                  <a:pt x="16011" y="75679"/>
                  <a:pt x="17001" y="74726"/>
                </a:cubicBezTo>
                <a:cubicBezTo>
                  <a:pt x="17579" y="74160"/>
                  <a:pt x="18349" y="73680"/>
                  <a:pt x="18729" y="72948"/>
                </a:cubicBezTo>
                <a:cubicBezTo>
                  <a:pt x="19173" y="72094"/>
                  <a:pt x="19197" y="70949"/>
                  <a:pt x="19376" y="69977"/>
                </a:cubicBezTo>
                <a:cubicBezTo>
                  <a:pt x="19505" y="70175"/>
                  <a:pt x="19628" y="70371"/>
                  <a:pt x="19751" y="70561"/>
                </a:cubicBezTo>
                <a:cubicBezTo>
                  <a:pt x="20027" y="70992"/>
                  <a:pt x="20316" y="71435"/>
                  <a:pt x="20618" y="71872"/>
                </a:cubicBezTo>
                <a:cubicBezTo>
                  <a:pt x="20445" y="72493"/>
                  <a:pt x="20305" y="73121"/>
                  <a:pt x="20225" y="73710"/>
                </a:cubicBezTo>
                <a:cubicBezTo>
                  <a:pt x="20107" y="74590"/>
                  <a:pt x="19997" y="75446"/>
                  <a:pt x="19960" y="76332"/>
                </a:cubicBezTo>
                <a:cubicBezTo>
                  <a:pt x="19910" y="77432"/>
                  <a:pt x="20396" y="78595"/>
                  <a:pt x="20562" y="79677"/>
                </a:cubicBezTo>
                <a:cubicBezTo>
                  <a:pt x="20894" y="81769"/>
                  <a:pt x="21479" y="83608"/>
                  <a:pt x="22229" y="85569"/>
                </a:cubicBezTo>
                <a:cubicBezTo>
                  <a:pt x="22334" y="85840"/>
                  <a:pt x="22462" y="86099"/>
                  <a:pt x="22598" y="86351"/>
                </a:cubicBezTo>
                <a:cubicBezTo>
                  <a:pt x="22445" y="88184"/>
                  <a:pt x="22936" y="90035"/>
                  <a:pt x="22419" y="91857"/>
                </a:cubicBezTo>
                <a:cubicBezTo>
                  <a:pt x="22200" y="92627"/>
                  <a:pt x="21663" y="94354"/>
                  <a:pt x="23020" y="94354"/>
                </a:cubicBezTo>
                <a:cubicBezTo>
                  <a:pt x="23027" y="94354"/>
                  <a:pt x="23035" y="94354"/>
                  <a:pt x="23042" y="94353"/>
                </a:cubicBezTo>
                <a:cubicBezTo>
                  <a:pt x="25544" y="94322"/>
                  <a:pt x="27765" y="94273"/>
                  <a:pt x="30158" y="93511"/>
                </a:cubicBezTo>
                <a:cubicBezTo>
                  <a:pt x="31252" y="93160"/>
                  <a:pt x="32058" y="92865"/>
                  <a:pt x="33031" y="92219"/>
                </a:cubicBezTo>
                <a:cubicBezTo>
                  <a:pt x="33288" y="92053"/>
                  <a:pt x="34347" y="91838"/>
                  <a:pt x="34304" y="91357"/>
                </a:cubicBezTo>
                <a:cubicBezTo>
                  <a:pt x="34232" y="90453"/>
                  <a:pt x="33631" y="90206"/>
                  <a:pt x="32922" y="90206"/>
                </a:cubicBezTo>
                <a:cubicBezTo>
                  <a:pt x="32532" y="90206"/>
                  <a:pt x="32110" y="90281"/>
                  <a:pt x="31726" y="90361"/>
                </a:cubicBezTo>
                <a:cubicBezTo>
                  <a:pt x="31329" y="90444"/>
                  <a:pt x="30956" y="90489"/>
                  <a:pt x="30604" y="90489"/>
                </a:cubicBezTo>
                <a:cubicBezTo>
                  <a:pt x="29469" y="90489"/>
                  <a:pt x="28558" y="90026"/>
                  <a:pt x="27784" y="88903"/>
                </a:cubicBezTo>
                <a:cubicBezTo>
                  <a:pt x="26909" y="87637"/>
                  <a:pt x="26419" y="86321"/>
                  <a:pt x="26092" y="84825"/>
                </a:cubicBezTo>
                <a:cubicBezTo>
                  <a:pt x="25582" y="82463"/>
                  <a:pt x="25926" y="79948"/>
                  <a:pt x="25919" y="77555"/>
                </a:cubicBezTo>
                <a:cubicBezTo>
                  <a:pt x="25919" y="75963"/>
                  <a:pt x="25969" y="74259"/>
                  <a:pt x="25858" y="72597"/>
                </a:cubicBezTo>
                <a:cubicBezTo>
                  <a:pt x="25901" y="72487"/>
                  <a:pt x="25938" y="72377"/>
                  <a:pt x="25975" y="72265"/>
                </a:cubicBezTo>
                <a:cubicBezTo>
                  <a:pt x="25994" y="72265"/>
                  <a:pt x="26012" y="72271"/>
                  <a:pt x="26024" y="72271"/>
                </a:cubicBezTo>
                <a:cubicBezTo>
                  <a:pt x="26289" y="72271"/>
                  <a:pt x="26529" y="72105"/>
                  <a:pt x="26615" y="71842"/>
                </a:cubicBezTo>
                <a:lnTo>
                  <a:pt x="34944" y="44932"/>
                </a:lnTo>
                <a:cubicBezTo>
                  <a:pt x="35373" y="44906"/>
                  <a:pt x="35576" y="44827"/>
                  <a:pt x="35681" y="44753"/>
                </a:cubicBezTo>
                <a:cubicBezTo>
                  <a:pt x="35800" y="44808"/>
                  <a:pt x="35946" y="44815"/>
                  <a:pt x="36013" y="44815"/>
                </a:cubicBezTo>
                <a:cubicBezTo>
                  <a:pt x="36036" y="44815"/>
                  <a:pt x="36050" y="44814"/>
                  <a:pt x="36050" y="44814"/>
                </a:cubicBezTo>
                <a:cubicBezTo>
                  <a:pt x="36365" y="44721"/>
                  <a:pt x="36443" y="44458"/>
                  <a:pt x="36370" y="44138"/>
                </a:cubicBezTo>
                <a:cubicBezTo>
                  <a:pt x="36290" y="43972"/>
                  <a:pt x="36242" y="43942"/>
                  <a:pt x="36057" y="43867"/>
                </a:cubicBezTo>
                <a:lnTo>
                  <a:pt x="36057" y="43867"/>
                </a:lnTo>
                <a:cubicBezTo>
                  <a:pt x="36140" y="43892"/>
                  <a:pt x="36199" y="43900"/>
                  <a:pt x="36247" y="43900"/>
                </a:cubicBezTo>
                <a:cubicBezTo>
                  <a:pt x="36304" y="43900"/>
                  <a:pt x="36347" y="43889"/>
                  <a:pt x="36400" y="43886"/>
                </a:cubicBezTo>
                <a:cubicBezTo>
                  <a:pt x="36592" y="43836"/>
                  <a:pt x="36697" y="43707"/>
                  <a:pt x="36764" y="43479"/>
                </a:cubicBezTo>
                <a:cubicBezTo>
                  <a:pt x="36801" y="43338"/>
                  <a:pt x="36764" y="43142"/>
                  <a:pt x="36745" y="43086"/>
                </a:cubicBezTo>
                <a:cubicBezTo>
                  <a:pt x="36734" y="43024"/>
                  <a:pt x="36702" y="42981"/>
                  <a:pt x="36408" y="42845"/>
                </a:cubicBezTo>
                <a:lnTo>
                  <a:pt x="36408" y="42845"/>
                </a:lnTo>
                <a:cubicBezTo>
                  <a:pt x="36542" y="42888"/>
                  <a:pt x="36585" y="42898"/>
                  <a:pt x="36628" y="42898"/>
                </a:cubicBezTo>
                <a:cubicBezTo>
                  <a:pt x="36642" y="42898"/>
                  <a:pt x="36656" y="42897"/>
                  <a:pt x="36672" y="42896"/>
                </a:cubicBezTo>
                <a:cubicBezTo>
                  <a:pt x="36924" y="42858"/>
                  <a:pt x="37023" y="42267"/>
                  <a:pt x="36954" y="42133"/>
                </a:cubicBezTo>
                <a:cubicBezTo>
                  <a:pt x="36872" y="41956"/>
                  <a:pt x="36795" y="41840"/>
                  <a:pt x="36549" y="41782"/>
                </a:cubicBezTo>
                <a:lnTo>
                  <a:pt x="36549" y="41782"/>
                </a:lnTo>
                <a:cubicBezTo>
                  <a:pt x="36610" y="41795"/>
                  <a:pt x="36652" y="41800"/>
                  <a:pt x="36685" y="41800"/>
                </a:cubicBezTo>
                <a:cubicBezTo>
                  <a:pt x="36765" y="41800"/>
                  <a:pt x="36783" y="41772"/>
                  <a:pt x="36850" y="41764"/>
                </a:cubicBezTo>
                <a:cubicBezTo>
                  <a:pt x="37084" y="41536"/>
                  <a:pt x="37047" y="41277"/>
                  <a:pt x="36930" y="41100"/>
                </a:cubicBezTo>
                <a:cubicBezTo>
                  <a:pt x="36807" y="40902"/>
                  <a:pt x="36598" y="40835"/>
                  <a:pt x="36223" y="40785"/>
                </a:cubicBezTo>
                <a:lnTo>
                  <a:pt x="48604" y="798"/>
                </a:lnTo>
                <a:cubicBezTo>
                  <a:pt x="48703" y="472"/>
                  <a:pt x="48524" y="129"/>
                  <a:pt x="48198" y="30"/>
                </a:cubicBezTo>
                <a:cubicBezTo>
                  <a:pt x="48136" y="10"/>
                  <a:pt x="48073" y="1"/>
                  <a:pt x="48012"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168" name="Google Shape;1168;p81"/>
          <p:cNvGrpSpPr/>
          <p:nvPr/>
        </p:nvGrpSpPr>
        <p:grpSpPr>
          <a:xfrm>
            <a:off x="-47180" y="5242641"/>
            <a:ext cx="1624176" cy="1662880"/>
            <a:chOff x="1459725" y="3033450"/>
            <a:chExt cx="960975" cy="983875"/>
          </a:xfrm>
        </p:grpSpPr>
        <p:sp>
          <p:nvSpPr>
            <p:cNvPr id="1169" name="Google Shape;1169;p81"/>
            <p:cNvSpPr/>
            <p:nvPr/>
          </p:nvSpPr>
          <p:spPr>
            <a:xfrm>
              <a:off x="1459725" y="3033450"/>
              <a:ext cx="677525" cy="983875"/>
            </a:xfrm>
            <a:custGeom>
              <a:rect b="b" l="l" r="r" t="t"/>
              <a:pathLst>
                <a:path extrusionOk="0" h="39355" w="27101">
                  <a:moveTo>
                    <a:pt x="26364" y="0"/>
                  </a:moveTo>
                  <a:cubicBezTo>
                    <a:pt x="5731" y="3363"/>
                    <a:pt x="1" y="26670"/>
                    <a:pt x="1" y="26670"/>
                  </a:cubicBezTo>
                  <a:lnTo>
                    <a:pt x="1" y="39355"/>
                  </a:lnTo>
                  <a:cubicBezTo>
                    <a:pt x="10135" y="30587"/>
                    <a:pt x="16430" y="23256"/>
                    <a:pt x="20326" y="17389"/>
                  </a:cubicBezTo>
                  <a:lnTo>
                    <a:pt x="14444" y="12150"/>
                  </a:lnTo>
                  <a:lnTo>
                    <a:pt x="21379" y="15746"/>
                  </a:lnTo>
                  <a:cubicBezTo>
                    <a:pt x="22263" y="14315"/>
                    <a:pt x="22997" y="12981"/>
                    <a:pt x="23608" y="11743"/>
                  </a:cubicBezTo>
                  <a:lnTo>
                    <a:pt x="21626" y="10316"/>
                  </a:lnTo>
                  <a:lnTo>
                    <a:pt x="23906" y="11124"/>
                  </a:lnTo>
                  <a:cubicBezTo>
                    <a:pt x="24304" y="10282"/>
                    <a:pt x="24643" y="9486"/>
                    <a:pt x="24932" y="8738"/>
                  </a:cubicBezTo>
                  <a:lnTo>
                    <a:pt x="22848" y="7336"/>
                  </a:lnTo>
                  <a:lnTo>
                    <a:pt x="25212" y="7986"/>
                  </a:lnTo>
                  <a:cubicBezTo>
                    <a:pt x="27100" y="2685"/>
                    <a:pt x="26364" y="0"/>
                    <a:pt x="2636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70" name="Google Shape;1170;p81"/>
            <p:cNvSpPr/>
            <p:nvPr/>
          </p:nvSpPr>
          <p:spPr>
            <a:xfrm>
              <a:off x="1462325" y="3033450"/>
              <a:ext cx="656525" cy="657075"/>
            </a:xfrm>
            <a:custGeom>
              <a:rect b="b" l="l" r="r" t="t"/>
              <a:pathLst>
                <a:path extrusionOk="0" h="26283" w="26261">
                  <a:moveTo>
                    <a:pt x="26260" y="0"/>
                  </a:moveTo>
                  <a:lnTo>
                    <a:pt x="26260" y="0"/>
                  </a:lnTo>
                  <a:cubicBezTo>
                    <a:pt x="7196" y="3108"/>
                    <a:pt x="854" y="23242"/>
                    <a:pt x="0" y="26283"/>
                  </a:cubicBezTo>
                  <a:cubicBezTo>
                    <a:pt x="7" y="26263"/>
                    <a:pt x="7853" y="4888"/>
                    <a:pt x="2626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71" name="Google Shape;1171;p81"/>
            <p:cNvSpPr/>
            <p:nvPr/>
          </p:nvSpPr>
          <p:spPr>
            <a:xfrm>
              <a:off x="1459725" y="3431800"/>
              <a:ext cx="960975" cy="585525"/>
            </a:xfrm>
            <a:custGeom>
              <a:rect b="b" l="l" r="r" t="t"/>
              <a:pathLst>
                <a:path extrusionOk="0" h="23421" w="38439">
                  <a:moveTo>
                    <a:pt x="30578" y="0"/>
                  </a:moveTo>
                  <a:cubicBezTo>
                    <a:pt x="12288" y="0"/>
                    <a:pt x="1" y="19140"/>
                    <a:pt x="1" y="19140"/>
                  </a:cubicBezTo>
                  <a:lnTo>
                    <a:pt x="1" y="23421"/>
                  </a:lnTo>
                  <a:cubicBezTo>
                    <a:pt x="11387" y="21586"/>
                    <a:pt x="25217" y="13791"/>
                    <a:pt x="25217" y="13791"/>
                  </a:cubicBezTo>
                  <a:cubicBezTo>
                    <a:pt x="24072" y="12339"/>
                    <a:pt x="23231" y="6915"/>
                    <a:pt x="23231" y="6915"/>
                  </a:cubicBezTo>
                  <a:lnTo>
                    <a:pt x="23231" y="6915"/>
                  </a:lnTo>
                  <a:lnTo>
                    <a:pt x="27129" y="13333"/>
                  </a:lnTo>
                  <a:cubicBezTo>
                    <a:pt x="28657" y="12874"/>
                    <a:pt x="31178" y="11117"/>
                    <a:pt x="31178" y="11117"/>
                  </a:cubicBezTo>
                  <a:lnTo>
                    <a:pt x="28734" y="6074"/>
                  </a:lnTo>
                  <a:lnTo>
                    <a:pt x="31865" y="9570"/>
                  </a:lnTo>
                  <a:lnTo>
                    <a:pt x="33930" y="7831"/>
                  </a:lnTo>
                  <a:lnTo>
                    <a:pt x="35610" y="9570"/>
                  </a:lnTo>
                  <a:cubicBezTo>
                    <a:pt x="37979" y="6497"/>
                    <a:pt x="38438" y="1183"/>
                    <a:pt x="38438" y="1183"/>
                  </a:cubicBezTo>
                  <a:cubicBezTo>
                    <a:pt x="35716" y="361"/>
                    <a:pt x="33091" y="0"/>
                    <a:pt x="30578"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72" name="Google Shape;1172;p81"/>
            <p:cNvSpPr/>
            <p:nvPr/>
          </p:nvSpPr>
          <p:spPr>
            <a:xfrm>
              <a:off x="1459725" y="3431800"/>
              <a:ext cx="960975" cy="478525"/>
            </a:xfrm>
            <a:custGeom>
              <a:rect b="b" l="l" r="r" t="t"/>
              <a:pathLst>
                <a:path extrusionOk="0" h="19141" w="38439">
                  <a:moveTo>
                    <a:pt x="30578" y="0"/>
                  </a:moveTo>
                  <a:cubicBezTo>
                    <a:pt x="12288" y="0"/>
                    <a:pt x="1" y="19140"/>
                    <a:pt x="1" y="19140"/>
                  </a:cubicBezTo>
                  <a:cubicBezTo>
                    <a:pt x="1" y="19140"/>
                    <a:pt x="11918" y="717"/>
                    <a:pt x="32676" y="717"/>
                  </a:cubicBezTo>
                  <a:cubicBezTo>
                    <a:pt x="34527" y="717"/>
                    <a:pt x="36449" y="864"/>
                    <a:pt x="38438" y="1183"/>
                  </a:cubicBezTo>
                  <a:cubicBezTo>
                    <a:pt x="35716" y="361"/>
                    <a:pt x="33091" y="0"/>
                    <a:pt x="3057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173" name="Google Shape;1173;p81"/>
          <p:cNvGrpSpPr/>
          <p:nvPr/>
        </p:nvGrpSpPr>
        <p:grpSpPr>
          <a:xfrm>
            <a:off x="10477843" y="4613709"/>
            <a:ext cx="2389863" cy="2778936"/>
            <a:chOff x="3528525" y="3224300"/>
            <a:chExt cx="921825" cy="1071900"/>
          </a:xfrm>
        </p:grpSpPr>
        <p:sp>
          <p:nvSpPr>
            <p:cNvPr id="1174" name="Google Shape;1174;p81"/>
            <p:cNvSpPr/>
            <p:nvPr/>
          </p:nvSpPr>
          <p:spPr>
            <a:xfrm>
              <a:off x="3800450" y="3224300"/>
              <a:ext cx="649900" cy="943800"/>
            </a:xfrm>
            <a:custGeom>
              <a:rect b="b" l="l" r="r" t="t"/>
              <a:pathLst>
                <a:path extrusionOk="0" h="37752" w="25996">
                  <a:moveTo>
                    <a:pt x="705" y="1"/>
                  </a:moveTo>
                  <a:cubicBezTo>
                    <a:pt x="705" y="1"/>
                    <a:pt x="0" y="2577"/>
                    <a:pt x="1811" y="7661"/>
                  </a:cubicBezTo>
                  <a:lnTo>
                    <a:pt x="4078" y="7037"/>
                  </a:lnTo>
                  <a:lnTo>
                    <a:pt x="4078" y="7037"/>
                  </a:lnTo>
                  <a:lnTo>
                    <a:pt x="2079" y="8383"/>
                  </a:lnTo>
                  <a:cubicBezTo>
                    <a:pt x="2355" y="9100"/>
                    <a:pt x="2681" y="9863"/>
                    <a:pt x="3063" y="10672"/>
                  </a:cubicBezTo>
                  <a:lnTo>
                    <a:pt x="5250" y="9897"/>
                  </a:lnTo>
                  <a:lnTo>
                    <a:pt x="3351" y="11265"/>
                  </a:lnTo>
                  <a:cubicBezTo>
                    <a:pt x="3936" y="12453"/>
                    <a:pt x="4641" y="13733"/>
                    <a:pt x="5489" y="15106"/>
                  </a:cubicBezTo>
                  <a:lnTo>
                    <a:pt x="12141" y="11655"/>
                  </a:lnTo>
                  <a:lnTo>
                    <a:pt x="6498" y="16682"/>
                  </a:lnTo>
                  <a:cubicBezTo>
                    <a:pt x="10234" y="22309"/>
                    <a:pt x="16274" y="29342"/>
                    <a:pt x="25995" y="37752"/>
                  </a:cubicBezTo>
                  <a:lnTo>
                    <a:pt x="25995" y="25583"/>
                  </a:lnTo>
                  <a:cubicBezTo>
                    <a:pt x="25995" y="25583"/>
                    <a:pt x="20497" y="3226"/>
                    <a:pt x="70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75" name="Google Shape;1175;p81"/>
            <p:cNvSpPr/>
            <p:nvPr/>
          </p:nvSpPr>
          <p:spPr>
            <a:xfrm>
              <a:off x="3818075" y="3224300"/>
              <a:ext cx="629800" cy="630325"/>
            </a:xfrm>
            <a:custGeom>
              <a:rect b="b" l="l" r="r" t="t"/>
              <a:pathLst>
                <a:path extrusionOk="0" h="25213" w="25192">
                  <a:moveTo>
                    <a:pt x="0" y="1"/>
                  </a:moveTo>
                  <a:lnTo>
                    <a:pt x="0" y="1"/>
                  </a:lnTo>
                  <a:cubicBezTo>
                    <a:pt x="17658" y="4691"/>
                    <a:pt x="25184" y="25193"/>
                    <a:pt x="25191" y="25213"/>
                  </a:cubicBezTo>
                  <a:cubicBezTo>
                    <a:pt x="24372" y="22295"/>
                    <a:pt x="18289" y="2981"/>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76" name="Google Shape;1176;p81"/>
            <p:cNvSpPr/>
            <p:nvPr/>
          </p:nvSpPr>
          <p:spPr>
            <a:xfrm>
              <a:off x="3528525" y="3606425"/>
              <a:ext cx="921825" cy="561675"/>
            </a:xfrm>
            <a:custGeom>
              <a:rect b="b" l="l" r="r" t="t"/>
              <a:pathLst>
                <a:path extrusionOk="0" h="22467" w="36873">
                  <a:moveTo>
                    <a:pt x="7539" y="1"/>
                  </a:moveTo>
                  <a:cubicBezTo>
                    <a:pt x="5130" y="1"/>
                    <a:pt x="2612" y="347"/>
                    <a:pt x="0" y="1135"/>
                  </a:cubicBezTo>
                  <a:cubicBezTo>
                    <a:pt x="0" y="1135"/>
                    <a:pt x="441" y="6232"/>
                    <a:pt x="2712" y="9181"/>
                  </a:cubicBezTo>
                  <a:lnTo>
                    <a:pt x="4326" y="7512"/>
                  </a:lnTo>
                  <a:lnTo>
                    <a:pt x="6305" y="9181"/>
                  </a:lnTo>
                  <a:lnTo>
                    <a:pt x="9311" y="5826"/>
                  </a:lnTo>
                  <a:lnTo>
                    <a:pt x="6964" y="10665"/>
                  </a:lnTo>
                  <a:cubicBezTo>
                    <a:pt x="6964" y="10665"/>
                    <a:pt x="9384" y="12351"/>
                    <a:pt x="10850" y="12790"/>
                  </a:cubicBezTo>
                  <a:lnTo>
                    <a:pt x="14588" y="6633"/>
                  </a:lnTo>
                  <a:lnTo>
                    <a:pt x="14588" y="6633"/>
                  </a:lnTo>
                  <a:cubicBezTo>
                    <a:pt x="14588" y="6634"/>
                    <a:pt x="13782" y="11838"/>
                    <a:pt x="12682" y="13230"/>
                  </a:cubicBezTo>
                  <a:cubicBezTo>
                    <a:pt x="12682" y="13230"/>
                    <a:pt x="25950" y="20707"/>
                    <a:pt x="36872" y="22467"/>
                  </a:cubicBezTo>
                  <a:lnTo>
                    <a:pt x="36872" y="18361"/>
                  </a:lnTo>
                  <a:cubicBezTo>
                    <a:pt x="36872" y="18361"/>
                    <a:pt x="25085" y="1"/>
                    <a:pt x="753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77" name="Google Shape;1177;p81"/>
            <p:cNvSpPr/>
            <p:nvPr/>
          </p:nvSpPr>
          <p:spPr>
            <a:xfrm>
              <a:off x="3528525" y="3606425"/>
              <a:ext cx="921825" cy="459025"/>
            </a:xfrm>
            <a:custGeom>
              <a:rect b="b" l="l" r="r" t="t"/>
              <a:pathLst>
                <a:path extrusionOk="0" h="18361" w="36873">
                  <a:moveTo>
                    <a:pt x="7539" y="1"/>
                  </a:moveTo>
                  <a:cubicBezTo>
                    <a:pt x="5130" y="1"/>
                    <a:pt x="2612" y="347"/>
                    <a:pt x="0" y="1135"/>
                  </a:cubicBezTo>
                  <a:cubicBezTo>
                    <a:pt x="1909" y="829"/>
                    <a:pt x="3752" y="688"/>
                    <a:pt x="5527" y="688"/>
                  </a:cubicBezTo>
                  <a:cubicBezTo>
                    <a:pt x="25441" y="688"/>
                    <a:pt x="36872" y="18361"/>
                    <a:pt x="36872" y="18361"/>
                  </a:cubicBezTo>
                  <a:cubicBezTo>
                    <a:pt x="36872" y="18361"/>
                    <a:pt x="25085" y="1"/>
                    <a:pt x="753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78" name="Google Shape;1178;p81"/>
            <p:cNvSpPr/>
            <p:nvPr/>
          </p:nvSpPr>
          <p:spPr>
            <a:xfrm>
              <a:off x="3651325" y="3949525"/>
              <a:ext cx="799025" cy="346675"/>
            </a:xfrm>
            <a:custGeom>
              <a:rect b="b" l="l" r="r" t="t"/>
              <a:pathLst>
                <a:path extrusionOk="0" h="13867" w="31961">
                  <a:moveTo>
                    <a:pt x="13437" y="0"/>
                  </a:moveTo>
                  <a:cubicBezTo>
                    <a:pt x="9421" y="0"/>
                    <a:pt x="4921" y="643"/>
                    <a:pt x="111" y="2393"/>
                  </a:cubicBezTo>
                  <a:cubicBezTo>
                    <a:pt x="75" y="2407"/>
                    <a:pt x="38" y="2418"/>
                    <a:pt x="1" y="2432"/>
                  </a:cubicBezTo>
                  <a:cubicBezTo>
                    <a:pt x="1" y="2432"/>
                    <a:pt x="673" y="6596"/>
                    <a:pt x="7889" y="9900"/>
                  </a:cubicBezTo>
                  <a:lnTo>
                    <a:pt x="10482" y="5730"/>
                  </a:lnTo>
                  <a:lnTo>
                    <a:pt x="9148" y="10438"/>
                  </a:lnTo>
                  <a:cubicBezTo>
                    <a:pt x="10674" y="11051"/>
                    <a:pt x="12452" y="11621"/>
                    <a:pt x="14525" y="12113"/>
                  </a:cubicBezTo>
                  <a:lnTo>
                    <a:pt x="15981" y="6934"/>
                  </a:lnTo>
                  <a:lnTo>
                    <a:pt x="15981" y="6934"/>
                  </a:lnTo>
                  <a:lnTo>
                    <a:pt x="15749" y="12388"/>
                  </a:lnTo>
                  <a:cubicBezTo>
                    <a:pt x="16251" y="12494"/>
                    <a:pt x="16767" y="12596"/>
                    <a:pt x="17301" y="12693"/>
                  </a:cubicBezTo>
                  <a:lnTo>
                    <a:pt x="17886" y="10349"/>
                  </a:lnTo>
                  <a:lnTo>
                    <a:pt x="18735" y="12934"/>
                  </a:lnTo>
                  <a:cubicBezTo>
                    <a:pt x="20089" y="13145"/>
                    <a:pt x="21540" y="13326"/>
                    <a:pt x="23095" y="13471"/>
                  </a:cubicBezTo>
                  <a:lnTo>
                    <a:pt x="23751" y="11154"/>
                  </a:lnTo>
                  <a:lnTo>
                    <a:pt x="24241" y="13570"/>
                  </a:lnTo>
                  <a:cubicBezTo>
                    <a:pt x="26581" y="13755"/>
                    <a:pt x="29147" y="13860"/>
                    <a:pt x="31960" y="13867"/>
                  </a:cubicBezTo>
                  <a:lnTo>
                    <a:pt x="31960" y="6399"/>
                  </a:lnTo>
                  <a:lnTo>
                    <a:pt x="31960" y="4925"/>
                  </a:lnTo>
                  <a:cubicBezTo>
                    <a:pt x="31960" y="4925"/>
                    <a:pt x="24553" y="0"/>
                    <a:pt x="1343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79" name="Google Shape;1179;p81"/>
            <p:cNvSpPr/>
            <p:nvPr/>
          </p:nvSpPr>
          <p:spPr>
            <a:xfrm>
              <a:off x="3654100" y="3949525"/>
              <a:ext cx="796250" cy="160000"/>
            </a:xfrm>
            <a:custGeom>
              <a:rect b="b" l="l" r="r" t="t"/>
              <a:pathLst>
                <a:path extrusionOk="0" h="6400" w="31850">
                  <a:moveTo>
                    <a:pt x="13326" y="0"/>
                  </a:moveTo>
                  <a:cubicBezTo>
                    <a:pt x="9310" y="0"/>
                    <a:pt x="4810" y="643"/>
                    <a:pt x="0" y="2393"/>
                  </a:cubicBezTo>
                  <a:cubicBezTo>
                    <a:pt x="793" y="2117"/>
                    <a:pt x="5762" y="482"/>
                    <a:pt x="12073" y="482"/>
                  </a:cubicBezTo>
                  <a:cubicBezTo>
                    <a:pt x="14535" y="482"/>
                    <a:pt x="17200" y="731"/>
                    <a:pt x="19902" y="1406"/>
                  </a:cubicBezTo>
                  <a:cubicBezTo>
                    <a:pt x="24646" y="2591"/>
                    <a:pt x="28777" y="4590"/>
                    <a:pt x="31849" y="6399"/>
                  </a:cubicBezTo>
                  <a:lnTo>
                    <a:pt x="31849" y="4925"/>
                  </a:lnTo>
                  <a:cubicBezTo>
                    <a:pt x="31849" y="4925"/>
                    <a:pt x="24442" y="0"/>
                    <a:pt x="1332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180" name="Google Shape;1180;p81"/>
          <p:cNvGrpSpPr/>
          <p:nvPr/>
        </p:nvGrpSpPr>
        <p:grpSpPr>
          <a:xfrm>
            <a:off x="5670333" y="6012167"/>
            <a:ext cx="1496600" cy="1265300"/>
            <a:chOff x="2539325" y="3750750"/>
            <a:chExt cx="1122450" cy="948975"/>
          </a:xfrm>
        </p:grpSpPr>
        <p:sp>
          <p:nvSpPr>
            <p:cNvPr id="1181" name="Google Shape;1181;p81"/>
            <p:cNvSpPr/>
            <p:nvPr/>
          </p:nvSpPr>
          <p:spPr>
            <a:xfrm>
              <a:off x="3065750" y="3750750"/>
              <a:ext cx="247050" cy="736675"/>
            </a:xfrm>
            <a:custGeom>
              <a:rect b="b" l="l" r="r" t="t"/>
              <a:pathLst>
                <a:path extrusionOk="0" h="29467" w="9882">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82" name="Google Shape;1182;p81"/>
            <p:cNvSpPr/>
            <p:nvPr/>
          </p:nvSpPr>
          <p:spPr>
            <a:xfrm>
              <a:off x="3195225" y="3861950"/>
              <a:ext cx="90200" cy="529750"/>
            </a:xfrm>
            <a:custGeom>
              <a:rect b="b" l="l" r="r" t="t"/>
              <a:pathLst>
                <a:path extrusionOk="0" h="21190" w="3608">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83" name="Google Shape;1183;p81"/>
            <p:cNvSpPr/>
            <p:nvPr/>
          </p:nvSpPr>
          <p:spPr>
            <a:xfrm>
              <a:off x="2769075" y="3941200"/>
              <a:ext cx="516775" cy="639050"/>
            </a:xfrm>
            <a:custGeom>
              <a:rect b="b" l="l" r="r" t="t"/>
              <a:pathLst>
                <a:path extrusionOk="0" h="25562" w="20671">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84" name="Google Shape;1184;p81"/>
            <p:cNvSpPr/>
            <p:nvPr/>
          </p:nvSpPr>
          <p:spPr>
            <a:xfrm>
              <a:off x="2769300" y="3942325"/>
              <a:ext cx="516550" cy="637925"/>
            </a:xfrm>
            <a:custGeom>
              <a:rect b="b" l="l" r="r" t="t"/>
              <a:pathLst>
                <a:path extrusionOk="0" h="25517" w="20662">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85" name="Google Shape;1185;p81"/>
            <p:cNvSpPr/>
            <p:nvPr/>
          </p:nvSpPr>
          <p:spPr>
            <a:xfrm>
              <a:off x="2848025" y="4058250"/>
              <a:ext cx="376600" cy="478100"/>
            </a:xfrm>
            <a:custGeom>
              <a:rect b="b" l="l" r="r" t="t"/>
              <a:pathLst>
                <a:path extrusionOk="0" h="19124" w="15064">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86" name="Google Shape;1186;p81"/>
            <p:cNvSpPr/>
            <p:nvPr/>
          </p:nvSpPr>
          <p:spPr>
            <a:xfrm>
              <a:off x="2539325" y="4317150"/>
              <a:ext cx="820850" cy="340800"/>
            </a:xfrm>
            <a:custGeom>
              <a:rect b="b" l="l" r="r" t="t"/>
              <a:pathLst>
                <a:path extrusionOk="0" h="13632" w="32834">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87" name="Google Shape;1187;p81"/>
            <p:cNvSpPr/>
            <p:nvPr/>
          </p:nvSpPr>
          <p:spPr>
            <a:xfrm>
              <a:off x="2683500" y="4372275"/>
              <a:ext cx="611825" cy="236725"/>
            </a:xfrm>
            <a:custGeom>
              <a:rect b="b" l="l" r="r" t="t"/>
              <a:pathLst>
                <a:path extrusionOk="0" h="9469" w="24473">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88" name="Google Shape;1188;p81"/>
            <p:cNvSpPr/>
            <p:nvPr/>
          </p:nvSpPr>
          <p:spPr>
            <a:xfrm>
              <a:off x="3221150" y="3992500"/>
              <a:ext cx="440625" cy="707225"/>
            </a:xfrm>
            <a:custGeom>
              <a:rect b="b" l="l" r="r" t="t"/>
              <a:pathLst>
                <a:path extrusionOk="0" h="28289" w="17625">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189" name="Google Shape;1189;p81"/>
          <p:cNvGrpSpPr/>
          <p:nvPr/>
        </p:nvGrpSpPr>
        <p:grpSpPr>
          <a:xfrm flipH="1" rot="10800000">
            <a:off x="6761092" y="-49509"/>
            <a:ext cx="2275961" cy="1388964"/>
            <a:chOff x="3054450" y="3932350"/>
            <a:chExt cx="1308425" cy="798500"/>
          </a:xfrm>
        </p:grpSpPr>
        <p:sp>
          <p:nvSpPr>
            <p:cNvPr id="1190" name="Google Shape;1190;p81"/>
            <p:cNvSpPr/>
            <p:nvPr/>
          </p:nvSpPr>
          <p:spPr>
            <a:xfrm>
              <a:off x="3498775" y="3932350"/>
              <a:ext cx="316050" cy="788400"/>
            </a:xfrm>
            <a:custGeom>
              <a:rect b="b" l="l" r="r" t="t"/>
              <a:pathLst>
                <a:path extrusionOk="0" h="31536" w="12642">
                  <a:moveTo>
                    <a:pt x="8658" y="1"/>
                  </a:moveTo>
                  <a:cubicBezTo>
                    <a:pt x="7826" y="1"/>
                    <a:pt x="7423" y="4106"/>
                    <a:pt x="6749" y="4473"/>
                  </a:cubicBezTo>
                  <a:cubicBezTo>
                    <a:pt x="6721" y="4489"/>
                    <a:pt x="6697" y="4496"/>
                    <a:pt x="6677" y="4496"/>
                  </a:cubicBezTo>
                  <a:cubicBezTo>
                    <a:pt x="6241" y="4496"/>
                    <a:pt x="7831" y="876"/>
                    <a:pt x="7070" y="876"/>
                  </a:cubicBezTo>
                  <a:cubicBezTo>
                    <a:pt x="7027" y="876"/>
                    <a:pt x="6977" y="887"/>
                    <a:pt x="6918" y="912"/>
                  </a:cubicBezTo>
                  <a:cubicBezTo>
                    <a:pt x="5772" y="1388"/>
                    <a:pt x="4036" y="4235"/>
                    <a:pt x="3649" y="5531"/>
                  </a:cubicBezTo>
                  <a:cubicBezTo>
                    <a:pt x="3260" y="6828"/>
                    <a:pt x="5395" y="12811"/>
                    <a:pt x="4932" y="12954"/>
                  </a:cubicBezTo>
                  <a:cubicBezTo>
                    <a:pt x="4922" y="12957"/>
                    <a:pt x="4913" y="12959"/>
                    <a:pt x="4903" y="12959"/>
                  </a:cubicBezTo>
                  <a:cubicBezTo>
                    <a:pt x="4406" y="12959"/>
                    <a:pt x="2891" y="9551"/>
                    <a:pt x="2330" y="9377"/>
                  </a:cubicBezTo>
                  <a:cubicBezTo>
                    <a:pt x="2306" y="9370"/>
                    <a:pt x="2281" y="9366"/>
                    <a:pt x="2255" y="9366"/>
                  </a:cubicBezTo>
                  <a:cubicBezTo>
                    <a:pt x="1679" y="9366"/>
                    <a:pt x="821" y="11242"/>
                    <a:pt x="707" y="13141"/>
                  </a:cubicBezTo>
                  <a:cubicBezTo>
                    <a:pt x="588" y="15126"/>
                    <a:pt x="3484" y="16468"/>
                    <a:pt x="3372" y="17035"/>
                  </a:cubicBezTo>
                  <a:cubicBezTo>
                    <a:pt x="3359" y="17101"/>
                    <a:pt x="3318" y="17130"/>
                    <a:pt x="3254" y="17130"/>
                  </a:cubicBezTo>
                  <a:cubicBezTo>
                    <a:pt x="2870" y="17130"/>
                    <a:pt x="1671" y="16083"/>
                    <a:pt x="974" y="16083"/>
                  </a:cubicBezTo>
                  <a:cubicBezTo>
                    <a:pt x="808" y="16083"/>
                    <a:pt x="670" y="16143"/>
                    <a:pt x="579" y="16290"/>
                  </a:cubicBezTo>
                  <a:cubicBezTo>
                    <a:pt x="43" y="17158"/>
                    <a:pt x="1" y="19085"/>
                    <a:pt x="131" y="21614"/>
                  </a:cubicBezTo>
                  <a:cubicBezTo>
                    <a:pt x="260" y="24145"/>
                    <a:pt x="4131" y="30849"/>
                    <a:pt x="4131" y="30849"/>
                  </a:cubicBezTo>
                  <a:lnTo>
                    <a:pt x="6332" y="31536"/>
                  </a:lnTo>
                  <a:cubicBezTo>
                    <a:pt x="6332" y="31536"/>
                    <a:pt x="11656" y="20371"/>
                    <a:pt x="12016" y="18798"/>
                  </a:cubicBezTo>
                  <a:cubicBezTo>
                    <a:pt x="12376" y="17225"/>
                    <a:pt x="12642" y="15043"/>
                    <a:pt x="11818" y="14807"/>
                  </a:cubicBezTo>
                  <a:cubicBezTo>
                    <a:pt x="11801" y="14803"/>
                    <a:pt x="11784" y="14800"/>
                    <a:pt x="11766" y="14800"/>
                  </a:cubicBezTo>
                  <a:cubicBezTo>
                    <a:pt x="10956" y="14800"/>
                    <a:pt x="8448" y="19312"/>
                    <a:pt x="7691" y="19312"/>
                  </a:cubicBezTo>
                  <a:cubicBezTo>
                    <a:pt x="7613" y="19312"/>
                    <a:pt x="7553" y="19263"/>
                    <a:pt x="7516" y="19157"/>
                  </a:cubicBezTo>
                  <a:cubicBezTo>
                    <a:pt x="7114" y="17999"/>
                    <a:pt x="11235" y="12998"/>
                    <a:pt x="11408" y="12014"/>
                  </a:cubicBezTo>
                  <a:cubicBezTo>
                    <a:pt x="11581" y="11030"/>
                    <a:pt x="11971" y="7848"/>
                    <a:pt x="11105" y="7509"/>
                  </a:cubicBezTo>
                  <a:cubicBezTo>
                    <a:pt x="11081" y="7500"/>
                    <a:pt x="11057" y="7495"/>
                    <a:pt x="11032" y="7495"/>
                  </a:cubicBezTo>
                  <a:cubicBezTo>
                    <a:pt x="10203" y="7495"/>
                    <a:pt x="8532" y="12439"/>
                    <a:pt x="7846" y="12439"/>
                  </a:cubicBezTo>
                  <a:cubicBezTo>
                    <a:pt x="7788" y="12439"/>
                    <a:pt x="7736" y="12403"/>
                    <a:pt x="7694" y="12326"/>
                  </a:cubicBezTo>
                  <a:cubicBezTo>
                    <a:pt x="7129" y="11314"/>
                    <a:pt x="9680" y="4504"/>
                    <a:pt x="9651" y="3145"/>
                  </a:cubicBezTo>
                  <a:cubicBezTo>
                    <a:pt x="9625" y="1785"/>
                    <a:pt x="9606" y="250"/>
                    <a:pt x="8727" y="10"/>
                  </a:cubicBezTo>
                  <a:cubicBezTo>
                    <a:pt x="8704" y="4"/>
                    <a:pt x="8680" y="1"/>
                    <a:pt x="865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91" name="Google Shape;1191;p81"/>
            <p:cNvSpPr/>
            <p:nvPr/>
          </p:nvSpPr>
          <p:spPr>
            <a:xfrm>
              <a:off x="3621375" y="4062225"/>
              <a:ext cx="44675" cy="623275"/>
            </a:xfrm>
            <a:custGeom>
              <a:rect b="b" l="l" r="r" t="t"/>
              <a:pathLst>
                <a:path extrusionOk="0" h="24931" w="1787">
                  <a:moveTo>
                    <a:pt x="1730" y="1"/>
                  </a:moveTo>
                  <a:cubicBezTo>
                    <a:pt x="1705" y="1"/>
                    <a:pt x="1681" y="14"/>
                    <a:pt x="1677" y="42"/>
                  </a:cubicBezTo>
                  <a:cubicBezTo>
                    <a:pt x="907" y="4211"/>
                    <a:pt x="307" y="8413"/>
                    <a:pt x="157" y="12654"/>
                  </a:cubicBezTo>
                  <a:cubicBezTo>
                    <a:pt x="80" y="14831"/>
                    <a:pt x="1" y="17051"/>
                    <a:pt x="150" y="19228"/>
                  </a:cubicBezTo>
                  <a:cubicBezTo>
                    <a:pt x="276" y="21058"/>
                    <a:pt x="307" y="23036"/>
                    <a:pt x="912" y="24785"/>
                  </a:cubicBezTo>
                  <a:cubicBezTo>
                    <a:pt x="945" y="24882"/>
                    <a:pt x="1033" y="24930"/>
                    <a:pt x="1119" y="24930"/>
                  </a:cubicBezTo>
                  <a:cubicBezTo>
                    <a:pt x="1208" y="24930"/>
                    <a:pt x="1296" y="24878"/>
                    <a:pt x="1321" y="24771"/>
                  </a:cubicBezTo>
                  <a:cubicBezTo>
                    <a:pt x="1770" y="22844"/>
                    <a:pt x="1715" y="20643"/>
                    <a:pt x="1692" y="18671"/>
                  </a:cubicBezTo>
                  <a:cubicBezTo>
                    <a:pt x="1668" y="16647"/>
                    <a:pt x="1682" y="14624"/>
                    <a:pt x="1705" y="12601"/>
                  </a:cubicBezTo>
                  <a:cubicBezTo>
                    <a:pt x="1749" y="8419"/>
                    <a:pt x="1682" y="4235"/>
                    <a:pt x="1786" y="52"/>
                  </a:cubicBezTo>
                  <a:cubicBezTo>
                    <a:pt x="1787" y="19"/>
                    <a:pt x="1758" y="1"/>
                    <a:pt x="173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92" name="Google Shape;1192;p81"/>
            <p:cNvSpPr/>
            <p:nvPr/>
          </p:nvSpPr>
          <p:spPr>
            <a:xfrm>
              <a:off x="3054450" y="4297050"/>
              <a:ext cx="604675" cy="433800"/>
            </a:xfrm>
            <a:custGeom>
              <a:rect b="b" l="l" r="r" t="t"/>
              <a:pathLst>
                <a:path extrusionOk="0" h="17352" w="24187">
                  <a:moveTo>
                    <a:pt x="10616" y="1"/>
                  </a:moveTo>
                  <a:cubicBezTo>
                    <a:pt x="9404" y="1"/>
                    <a:pt x="8038" y="244"/>
                    <a:pt x="8114" y="509"/>
                  </a:cubicBezTo>
                  <a:cubicBezTo>
                    <a:pt x="8219" y="873"/>
                    <a:pt x="10506" y="4007"/>
                    <a:pt x="9907" y="4007"/>
                  </a:cubicBezTo>
                  <a:cubicBezTo>
                    <a:pt x="9888" y="4007"/>
                    <a:pt x="9866" y="4004"/>
                    <a:pt x="9841" y="3998"/>
                  </a:cubicBezTo>
                  <a:cubicBezTo>
                    <a:pt x="9030" y="3789"/>
                    <a:pt x="7267" y="633"/>
                    <a:pt x="6366" y="568"/>
                  </a:cubicBezTo>
                  <a:cubicBezTo>
                    <a:pt x="6341" y="566"/>
                    <a:pt x="6311" y="565"/>
                    <a:pt x="6279" y="565"/>
                  </a:cubicBezTo>
                  <a:cubicBezTo>
                    <a:pt x="5166" y="565"/>
                    <a:pt x="154" y="1598"/>
                    <a:pt x="78" y="2060"/>
                  </a:cubicBezTo>
                  <a:cubicBezTo>
                    <a:pt x="0" y="2536"/>
                    <a:pt x="5397" y="4054"/>
                    <a:pt x="11087" y="5848"/>
                  </a:cubicBezTo>
                  <a:cubicBezTo>
                    <a:pt x="16777" y="7641"/>
                    <a:pt x="22797" y="14589"/>
                    <a:pt x="24186" y="17352"/>
                  </a:cubicBezTo>
                  <a:cubicBezTo>
                    <a:pt x="24186" y="17352"/>
                    <a:pt x="19984" y="672"/>
                    <a:pt x="13362" y="425"/>
                  </a:cubicBezTo>
                  <a:cubicBezTo>
                    <a:pt x="13360" y="425"/>
                    <a:pt x="13359" y="425"/>
                    <a:pt x="13357" y="425"/>
                  </a:cubicBezTo>
                  <a:cubicBezTo>
                    <a:pt x="12727" y="425"/>
                    <a:pt x="16110" y="5658"/>
                    <a:pt x="15474" y="5658"/>
                  </a:cubicBezTo>
                  <a:cubicBezTo>
                    <a:pt x="15462" y="5658"/>
                    <a:pt x="15448" y="5656"/>
                    <a:pt x="15433" y="5652"/>
                  </a:cubicBezTo>
                  <a:cubicBezTo>
                    <a:pt x="14621" y="5444"/>
                    <a:pt x="13079" y="482"/>
                    <a:pt x="11934" y="143"/>
                  </a:cubicBezTo>
                  <a:cubicBezTo>
                    <a:pt x="11597" y="43"/>
                    <a:pt x="11120" y="1"/>
                    <a:pt x="106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93" name="Google Shape;1193;p81"/>
            <p:cNvSpPr/>
            <p:nvPr/>
          </p:nvSpPr>
          <p:spPr>
            <a:xfrm>
              <a:off x="3619725" y="4258700"/>
              <a:ext cx="743150" cy="417675"/>
            </a:xfrm>
            <a:custGeom>
              <a:rect b="b" l="l" r="r" t="t"/>
              <a:pathLst>
                <a:path extrusionOk="0" h="16707" w="29726">
                  <a:moveTo>
                    <a:pt x="23376" y="0"/>
                  </a:moveTo>
                  <a:cubicBezTo>
                    <a:pt x="23076" y="0"/>
                    <a:pt x="22815" y="22"/>
                    <a:pt x="22617" y="70"/>
                  </a:cubicBezTo>
                  <a:cubicBezTo>
                    <a:pt x="21257" y="401"/>
                    <a:pt x="18287" y="4854"/>
                    <a:pt x="17070" y="5274"/>
                  </a:cubicBezTo>
                  <a:cubicBezTo>
                    <a:pt x="17014" y="5293"/>
                    <a:pt x="16970" y="5302"/>
                    <a:pt x="16936" y="5302"/>
                  </a:cubicBezTo>
                  <a:cubicBezTo>
                    <a:pt x="16227" y="5302"/>
                    <a:pt x="20009" y="1312"/>
                    <a:pt x="19941" y="682"/>
                  </a:cubicBezTo>
                  <a:cubicBezTo>
                    <a:pt x="19925" y="527"/>
                    <a:pt x="19631" y="462"/>
                    <a:pt x="19179" y="462"/>
                  </a:cubicBezTo>
                  <a:cubicBezTo>
                    <a:pt x="17702" y="462"/>
                    <a:pt x="14533" y="1152"/>
                    <a:pt x="13825" y="1647"/>
                  </a:cubicBezTo>
                  <a:cubicBezTo>
                    <a:pt x="12900" y="2294"/>
                    <a:pt x="11446" y="5418"/>
                    <a:pt x="10682" y="6579"/>
                  </a:cubicBezTo>
                  <a:cubicBezTo>
                    <a:pt x="10245" y="7242"/>
                    <a:pt x="9661" y="7679"/>
                    <a:pt x="9418" y="7679"/>
                  </a:cubicBezTo>
                  <a:cubicBezTo>
                    <a:pt x="9235" y="7679"/>
                    <a:pt x="9244" y="7432"/>
                    <a:pt x="9651" y="6850"/>
                  </a:cubicBezTo>
                  <a:cubicBezTo>
                    <a:pt x="10432" y="5730"/>
                    <a:pt x="11609" y="1982"/>
                    <a:pt x="10706" y="1982"/>
                  </a:cubicBezTo>
                  <a:cubicBezTo>
                    <a:pt x="10516" y="1982"/>
                    <a:pt x="10233" y="2148"/>
                    <a:pt x="9835" y="2540"/>
                  </a:cubicBezTo>
                  <a:cubicBezTo>
                    <a:pt x="9365" y="3002"/>
                    <a:pt x="6519" y="5522"/>
                    <a:pt x="5779" y="6612"/>
                  </a:cubicBezTo>
                  <a:cubicBezTo>
                    <a:pt x="0" y="13881"/>
                    <a:pt x="942" y="16683"/>
                    <a:pt x="942" y="16683"/>
                  </a:cubicBezTo>
                  <a:cubicBezTo>
                    <a:pt x="1121" y="16699"/>
                    <a:pt x="1304" y="16706"/>
                    <a:pt x="1489" y="16706"/>
                  </a:cubicBezTo>
                  <a:cubicBezTo>
                    <a:pt x="3899" y="16706"/>
                    <a:pt x="6701" y="15408"/>
                    <a:pt x="6369" y="14674"/>
                  </a:cubicBezTo>
                  <a:cubicBezTo>
                    <a:pt x="6010" y="13881"/>
                    <a:pt x="5310" y="11350"/>
                    <a:pt x="5685" y="11291"/>
                  </a:cubicBezTo>
                  <a:cubicBezTo>
                    <a:pt x="5692" y="11290"/>
                    <a:pt x="5698" y="11289"/>
                    <a:pt x="5705" y="11289"/>
                  </a:cubicBezTo>
                  <a:cubicBezTo>
                    <a:pt x="6077" y="11289"/>
                    <a:pt x="6492" y="12979"/>
                    <a:pt x="8748" y="13692"/>
                  </a:cubicBezTo>
                  <a:cubicBezTo>
                    <a:pt x="9283" y="13862"/>
                    <a:pt x="9847" y="13933"/>
                    <a:pt x="10408" y="13933"/>
                  </a:cubicBezTo>
                  <a:cubicBezTo>
                    <a:pt x="12251" y="13933"/>
                    <a:pt x="14071" y="13168"/>
                    <a:pt x="14813" y="12635"/>
                  </a:cubicBezTo>
                  <a:cubicBezTo>
                    <a:pt x="15783" y="11940"/>
                    <a:pt x="10874" y="9458"/>
                    <a:pt x="10010" y="9062"/>
                  </a:cubicBezTo>
                  <a:cubicBezTo>
                    <a:pt x="9145" y="8665"/>
                    <a:pt x="10648" y="8377"/>
                    <a:pt x="11924" y="8347"/>
                  </a:cubicBezTo>
                  <a:cubicBezTo>
                    <a:pt x="11931" y="8347"/>
                    <a:pt x="11939" y="8347"/>
                    <a:pt x="11947" y="8347"/>
                  </a:cubicBezTo>
                  <a:cubicBezTo>
                    <a:pt x="13218" y="8347"/>
                    <a:pt x="14766" y="10799"/>
                    <a:pt x="17294" y="11841"/>
                  </a:cubicBezTo>
                  <a:cubicBezTo>
                    <a:pt x="17775" y="12039"/>
                    <a:pt x="18299" y="12124"/>
                    <a:pt x="18837" y="12124"/>
                  </a:cubicBezTo>
                  <a:cubicBezTo>
                    <a:pt x="21145" y="12124"/>
                    <a:pt x="23705" y="10556"/>
                    <a:pt x="24172" y="9621"/>
                  </a:cubicBezTo>
                  <a:cubicBezTo>
                    <a:pt x="24749" y="8465"/>
                    <a:pt x="19468" y="7605"/>
                    <a:pt x="18414" y="7215"/>
                  </a:cubicBezTo>
                  <a:cubicBezTo>
                    <a:pt x="17359" y="6825"/>
                    <a:pt x="18996" y="6249"/>
                    <a:pt x="20649" y="6146"/>
                  </a:cubicBezTo>
                  <a:cubicBezTo>
                    <a:pt x="20686" y="6143"/>
                    <a:pt x="20725" y="6142"/>
                    <a:pt x="20765" y="6142"/>
                  </a:cubicBezTo>
                  <a:cubicBezTo>
                    <a:pt x="22313" y="6142"/>
                    <a:pt x="25604" y="7865"/>
                    <a:pt x="27479" y="7865"/>
                  </a:cubicBezTo>
                  <a:cubicBezTo>
                    <a:pt x="27683" y="7865"/>
                    <a:pt x="27870" y="7844"/>
                    <a:pt x="28037" y="7799"/>
                  </a:cubicBezTo>
                  <a:cubicBezTo>
                    <a:pt x="29695" y="7348"/>
                    <a:pt x="29726" y="2284"/>
                    <a:pt x="28994" y="2284"/>
                  </a:cubicBezTo>
                  <a:cubicBezTo>
                    <a:pt x="28961" y="2284"/>
                    <a:pt x="28926" y="2295"/>
                    <a:pt x="28890" y="2316"/>
                  </a:cubicBezTo>
                  <a:cubicBezTo>
                    <a:pt x="28057" y="2818"/>
                    <a:pt x="24382" y="4647"/>
                    <a:pt x="23531" y="4675"/>
                  </a:cubicBezTo>
                  <a:cubicBezTo>
                    <a:pt x="23526" y="4676"/>
                    <a:pt x="23521" y="4676"/>
                    <a:pt x="23517" y="4676"/>
                  </a:cubicBezTo>
                  <a:cubicBezTo>
                    <a:pt x="22743" y="4676"/>
                    <a:pt x="28179" y="2242"/>
                    <a:pt x="28198" y="1441"/>
                  </a:cubicBezTo>
                  <a:cubicBezTo>
                    <a:pt x="28215" y="754"/>
                    <a:pt x="25126" y="0"/>
                    <a:pt x="2337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94" name="Google Shape;1194;p81"/>
            <p:cNvSpPr/>
            <p:nvPr/>
          </p:nvSpPr>
          <p:spPr>
            <a:xfrm>
              <a:off x="3638600" y="4387450"/>
              <a:ext cx="535850" cy="293575"/>
            </a:xfrm>
            <a:custGeom>
              <a:rect b="b" l="l" r="r" t="t"/>
              <a:pathLst>
                <a:path extrusionOk="0" h="11743" w="21434">
                  <a:moveTo>
                    <a:pt x="21378" y="0"/>
                  </a:moveTo>
                  <a:cubicBezTo>
                    <a:pt x="21376" y="0"/>
                    <a:pt x="21374" y="0"/>
                    <a:pt x="21372" y="0"/>
                  </a:cubicBezTo>
                  <a:cubicBezTo>
                    <a:pt x="19005" y="214"/>
                    <a:pt x="16631" y="501"/>
                    <a:pt x="14308" y="1024"/>
                  </a:cubicBezTo>
                  <a:cubicBezTo>
                    <a:pt x="12033" y="1536"/>
                    <a:pt x="9618" y="1992"/>
                    <a:pt x="7475" y="2939"/>
                  </a:cubicBezTo>
                  <a:cubicBezTo>
                    <a:pt x="5669" y="3738"/>
                    <a:pt x="4149" y="4788"/>
                    <a:pt x="2885" y="6321"/>
                  </a:cubicBezTo>
                  <a:cubicBezTo>
                    <a:pt x="1783" y="7656"/>
                    <a:pt x="262" y="9434"/>
                    <a:pt x="39" y="11202"/>
                  </a:cubicBezTo>
                  <a:cubicBezTo>
                    <a:pt x="0" y="11514"/>
                    <a:pt x="220" y="11743"/>
                    <a:pt x="473" y="11743"/>
                  </a:cubicBezTo>
                  <a:cubicBezTo>
                    <a:pt x="580" y="11743"/>
                    <a:pt x="693" y="11702"/>
                    <a:pt x="795" y="11609"/>
                  </a:cubicBezTo>
                  <a:cubicBezTo>
                    <a:pt x="2075" y="10441"/>
                    <a:pt x="2748" y="8584"/>
                    <a:pt x="3884" y="7255"/>
                  </a:cubicBezTo>
                  <a:cubicBezTo>
                    <a:pt x="5133" y="5792"/>
                    <a:pt x="6584" y="4523"/>
                    <a:pt x="8325" y="3678"/>
                  </a:cubicBezTo>
                  <a:cubicBezTo>
                    <a:pt x="12369" y="1716"/>
                    <a:pt x="16957" y="749"/>
                    <a:pt x="21375" y="93"/>
                  </a:cubicBezTo>
                  <a:cubicBezTo>
                    <a:pt x="21432" y="84"/>
                    <a:pt x="21433" y="0"/>
                    <a:pt x="2137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195" name="Google Shape;1195;p81"/>
          <p:cNvGrpSpPr/>
          <p:nvPr/>
        </p:nvGrpSpPr>
        <p:grpSpPr>
          <a:xfrm>
            <a:off x="2952200" y="5751551"/>
            <a:ext cx="1102200" cy="1388967"/>
            <a:chOff x="2030500" y="3653500"/>
            <a:chExt cx="826650" cy="1041725"/>
          </a:xfrm>
        </p:grpSpPr>
        <p:sp>
          <p:nvSpPr>
            <p:cNvPr id="1196" name="Google Shape;1196;p81"/>
            <p:cNvSpPr/>
            <p:nvPr/>
          </p:nvSpPr>
          <p:spPr>
            <a:xfrm>
              <a:off x="2217050" y="4355100"/>
              <a:ext cx="389375" cy="212925"/>
            </a:xfrm>
            <a:custGeom>
              <a:rect b="b" l="l" r="r" t="t"/>
              <a:pathLst>
                <a:path extrusionOk="0" h="8517" w="15575">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97" name="Google Shape;1197;p81"/>
            <p:cNvSpPr/>
            <p:nvPr/>
          </p:nvSpPr>
          <p:spPr>
            <a:xfrm>
              <a:off x="2275450" y="4210925"/>
              <a:ext cx="354650" cy="240500"/>
            </a:xfrm>
            <a:custGeom>
              <a:rect b="b" l="l" r="r" t="t"/>
              <a:pathLst>
                <a:path extrusionOk="0" h="9620" w="14186">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98" name="Google Shape;1198;p81"/>
            <p:cNvSpPr/>
            <p:nvPr/>
          </p:nvSpPr>
          <p:spPr>
            <a:xfrm>
              <a:off x="2357825" y="4105675"/>
              <a:ext cx="303700" cy="158600"/>
            </a:xfrm>
            <a:custGeom>
              <a:rect b="b" l="l" r="r" t="t"/>
              <a:pathLst>
                <a:path extrusionOk="0" h="6344" w="12148">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99" name="Google Shape;1199;p81"/>
            <p:cNvSpPr/>
            <p:nvPr/>
          </p:nvSpPr>
          <p:spPr>
            <a:xfrm>
              <a:off x="2425200" y="4017975"/>
              <a:ext cx="267000" cy="175575"/>
            </a:xfrm>
            <a:custGeom>
              <a:rect b="b" l="l" r="r" t="t"/>
              <a:pathLst>
                <a:path extrusionOk="0" h="7023" w="1068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00" name="Google Shape;1200;p81"/>
            <p:cNvSpPr/>
            <p:nvPr/>
          </p:nvSpPr>
          <p:spPr>
            <a:xfrm>
              <a:off x="2501575" y="3939675"/>
              <a:ext cx="212425" cy="77400"/>
            </a:xfrm>
            <a:custGeom>
              <a:rect b="b" l="l" r="r" t="t"/>
              <a:pathLst>
                <a:path extrusionOk="0" h="3096" w="8497">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01" name="Google Shape;1201;p81"/>
            <p:cNvSpPr/>
            <p:nvPr/>
          </p:nvSpPr>
          <p:spPr>
            <a:xfrm>
              <a:off x="2688950" y="3748125"/>
              <a:ext cx="139400" cy="59700"/>
            </a:xfrm>
            <a:custGeom>
              <a:rect b="b" l="l" r="r" t="t"/>
              <a:pathLst>
                <a:path extrusionOk="0" h="2388" w="5576">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02" name="Google Shape;1202;p81"/>
            <p:cNvSpPr/>
            <p:nvPr/>
          </p:nvSpPr>
          <p:spPr>
            <a:xfrm>
              <a:off x="2712200" y="3653500"/>
              <a:ext cx="45700" cy="114375"/>
            </a:xfrm>
            <a:custGeom>
              <a:rect b="b" l="l" r="r" t="t"/>
              <a:pathLst>
                <a:path extrusionOk="0" h="4575" w="1828">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03" name="Google Shape;1203;p81"/>
            <p:cNvSpPr/>
            <p:nvPr/>
          </p:nvSpPr>
          <p:spPr>
            <a:xfrm>
              <a:off x="2572300" y="3703700"/>
              <a:ext cx="72900" cy="154725"/>
            </a:xfrm>
            <a:custGeom>
              <a:rect b="b" l="l" r="r" t="t"/>
              <a:pathLst>
                <a:path extrusionOk="0" h="6189" w="2916">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04" name="Google Shape;1204;p81"/>
            <p:cNvSpPr/>
            <p:nvPr/>
          </p:nvSpPr>
          <p:spPr>
            <a:xfrm>
              <a:off x="2451175" y="3816925"/>
              <a:ext cx="134350" cy="145525"/>
            </a:xfrm>
            <a:custGeom>
              <a:rect b="b" l="l" r="r" t="t"/>
              <a:pathLst>
                <a:path extrusionOk="0" h="5821" w="5374">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05" name="Google Shape;1205;p81"/>
            <p:cNvSpPr/>
            <p:nvPr/>
          </p:nvSpPr>
          <p:spPr>
            <a:xfrm>
              <a:off x="2303125" y="3854950"/>
              <a:ext cx="180800" cy="182450"/>
            </a:xfrm>
            <a:custGeom>
              <a:rect b="b" l="l" r="r" t="t"/>
              <a:pathLst>
                <a:path extrusionOk="0" h="7298" w="7232">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06" name="Google Shape;1206;p81"/>
            <p:cNvSpPr/>
            <p:nvPr/>
          </p:nvSpPr>
          <p:spPr>
            <a:xfrm>
              <a:off x="2159125" y="3878225"/>
              <a:ext cx="254650" cy="272625"/>
            </a:xfrm>
            <a:custGeom>
              <a:rect b="b" l="l" r="r" t="t"/>
              <a:pathLst>
                <a:path extrusionOk="0" h="10905" w="10186">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07" name="Google Shape;1207;p81"/>
            <p:cNvSpPr/>
            <p:nvPr/>
          </p:nvSpPr>
          <p:spPr>
            <a:xfrm>
              <a:off x="2134800" y="3982450"/>
              <a:ext cx="206000" cy="248500"/>
            </a:xfrm>
            <a:custGeom>
              <a:rect b="b" l="l" r="r" t="t"/>
              <a:pathLst>
                <a:path extrusionOk="0" h="9940" w="824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08" name="Google Shape;1208;p81"/>
            <p:cNvSpPr/>
            <p:nvPr/>
          </p:nvSpPr>
          <p:spPr>
            <a:xfrm>
              <a:off x="2030500" y="4076750"/>
              <a:ext cx="269600" cy="298850"/>
            </a:xfrm>
            <a:custGeom>
              <a:rect b="b" l="l" r="r" t="t"/>
              <a:pathLst>
                <a:path extrusionOk="0" h="11954" w="10784">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09" name="Google Shape;1209;p81"/>
            <p:cNvSpPr/>
            <p:nvPr/>
          </p:nvSpPr>
          <p:spPr>
            <a:xfrm>
              <a:off x="2588875" y="3858750"/>
              <a:ext cx="134550" cy="37700"/>
            </a:xfrm>
            <a:custGeom>
              <a:rect b="b" l="l" r="r" t="t"/>
              <a:pathLst>
                <a:path extrusionOk="0" h="1508" w="5382">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10" name="Google Shape;1210;p81"/>
            <p:cNvSpPr/>
            <p:nvPr/>
          </p:nvSpPr>
          <p:spPr>
            <a:xfrm>
              <a:off x="2217750" y="4355100"/>
              <a:ext cx="388675" cy="212925"/>
            </a:xfrm>
            <a:custGeom>
              <a:rect b="b" l="l" r="r" t="t"/>
              <a:pathLst>
                <a:path extrusionOk="0" h="8517" w="15547">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11" name="Google Shape;1211;p81"/>
            <p:cNvSpPr/>
            <p:nvPr/>
          </p:nvSpPr>
          <p:spPr>
            <a:xfrm>
              <a:off x="2288625" y="4210950"/>
              <a:ext cx="341475" cy="240475"/>
            </a:xfrm>
            <a:custGeom>
              <a:rect b="b" l="l" r="r" t="t"/>
              <a:pathLst>
                <a:path extrusionOk="0" h="9619" w="13659">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12" name="Google Shape;1212;p81"/>
            <p:cNvSpPr/>
            <p:nvPr/>
          </p:nvSpPr>
          <p:spPr>
            <a:xfrm>
              <a:off x="2049625" y="4076775"/>
              <a:ext cx="239750" cy="286025"/>
            </a:xfrm>
            <a:custGeom>
              <a:rect b="b" l="l" r="r" t="t"/>
              <a:pathLst>
                <a:path extrusionOk="0" h="11441" w="959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13" name="Google Shape;1213;p81"/>
            <p:cNvSpPr/>
            <p:nvPr/>
          </p:nvSpPr>
          <p:spPr>
            <a:xfrm>
              <a:off x="2398725" y="4105675"/>
              <a:ext cx="262800" cy="158600"/>
            </a:xfrm>
            <a:custGeom>
              <a:rect b="b" l="l" r="r" t="t"/>
              <a:pathLst>
                <a:path extrusionOk="0" h="6344" w="10512">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14" name="Google Shape;1214;p81"/>
            <p:cNvSpPr/>
            <p:nvPr/>
          </p:nvSpPr>
          <p:spPr>
            <a:xfrm>
              <a:off x="2425200" y="4017975"/>
              <a:ext cx="267000" cy="175575"/>
            </a:xfrm>
            <a:custGeom>
              <a:rect b="b" l="l" r="r" t="t"/>
              <a:pathLst>
                <a:path extrusionOk="0" h="7023" w="1068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15" name="Google Shape;1215;p81"/>
            <p:cNvSpPr/>
            <p:nvPr/>
          </p:nvSpPr>
          <p:spPr>
            <a:xfrm>
              <a:off x="2501575" y="3939675"/>
              <a:ext cx="212425" cy="77400"/>
            </a:xfrm>
            <a:custGeom>
              <a:rect b="b" l="l" r="r" t="t"/>
              <a:pathLst>
                <a:path extrusionOk="0" h="3096" w="8497">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16" name="Google Shape;1216;p81"/>
            <p:cNvSpPr/>
            <p:nvPr/>
          </p:nvSpPr>
          <p:spPr>
            <a:xfrm>
              <a:off x="2588875" y="3858775"/>
              <a:ext cx="134550" cy="34925"/>
            </a:xfrm>
            <a:custGeom>
              <a:rect b="b" l="l" r="r" t="t"/>
              <a:pathLst>
                <a:path extrusionOk="0" h="1397" w="5382">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17" name="Google Shape;1217;p81"/>
            <p:cNvSpPr/>
            <p:nvPr/>
          </p:nvSpPr>
          <p:spPr>
            <a:xfrm>
              <a:off x="2688950" y="3748125"/>
              <a:ext cx="139400" cy="50900"/>
            </a:xfrm>
            <a:custGeom>
              <a:rect b="b" l="l" r="r" t="t"/>
              <a:pathLst>
                <a:path extrusionOk="0" h="2036" w="5576">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18" name="Google Shape;1218;p81"/>
            <p:cNvSpPr/>
            <p:nvPr/>
          </p:nvSpPr>
          <p:spPr>
            <a:xfrm>
              <a:off x="2724325" y="3653500"/>
              <a:ext cx="33575" cy="110675"/>
            </a:xfrm>
            <a:custGeom>
              <a:rect b="b" l="l" r="r" t="t"/>
              <a:pathLst>
                <a:path extrusionOk="0" h="4427" w="1343">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19" name="Google Shape;1219;p81"/>
            <p:cNvSpPr/>
            <p:nvPr/>
          </p:nvSpPr>
          <p:spPr>
            <a:xfrm>
              <a:off x="2577625" y="3705175"/>
              <a:ext cx="67575" cy="143000"/>
            </a:xfrm>
            <a:custGeom>
              <a:rect b="b" l="l" r="r" t="t"/>
              <a:pathLst>
                <a:path extrusionOk="0" h="5720" w="2703">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0" name="Google Shape;1220;p81"/>
            <p:cNvSpPr/>
            <p:nvPr/>
          </p:nvSpPr>
          <p:spPr>
            <a:xfrm>
              <a:off x="2451175" y="3816925"/>
              <a:ext cx="134350" cy="118275"/>
            </a:xfrm>
            <a:custGeom>
              <a:rect b="b" l="l" r="r" t="t"/>
              <a:pathLst>
                <a:path extrusionOk="0" h="4731" w="5374">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1" name="Google Shape;1221;p81"/>
            <p:cNvSpPr/>
            <p:nvPr/>
          </p:nvSpPr>
          <p:spPr>
            <a:xfrm>
              <a:off x="2303125" y="3854950"/>
              <a:ext cx="179100" cy="165425"/>
            </a:xfrm>
            <a:custGeom>
              <a:rect b="b" l="l" r="r" t="t"/>
              <a:pathLst>
                <a:path extrusionOk="0" h="6617" w="7164">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2" name="Google Shape;1222;p81"/>
            <p:cNvSpPr/>
            <p:nvPr/>
          </p:nvSpPr>
          <p:spPr>
            <a:xfrm>
              <a:off x="2159125" y="3878225"/>
              <a:ext cx="254100" cy="240050"/>
            </a:xfrm>
            <a:custGeom>
              <a:rect b="b" l="l" r="r" t="t"/>
              <a:pathLst>
                <a:path extrusionOk="0" h="9602" w="10164">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3" name="Google Shape;1223;p81"/>
            <p:cNvSpPr/>
            <p:nvPr/>
          </p:nvSpPr>
          <p:spPr>
            <a:xfrm>
              <a:off x="2185525" y="3996075"/>
              <a:ext cx="155275" cy="222300"/>
            </a:xfrm>
            <a:custGeom>
              <a:rect b="b" l="l" r="r" t="t"/>
              <a:pathLst>
                <a:path extrusionOk="0" h="8892" w="6211">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4" name="Google Shape;1224;p81"/>
            <p:cNvSpPr/>
            <p:nvPr/>
          </p:nvSpPr>
          <p:spPr>
            <a:xfrm>
              <a:off x="2139300" y="3669875"/>
              <a:ext cx="717850" cy="1025350"/>
            </a:xfrm>
            <a:custGeom>
              <a:rect b="b" l="l" r="r" t="t"/>
              <a:pathLst>
                <a:path extrusionOk="0" h="41014" w="28714">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225" name="Google Shape;1225;p81"/>
          <p:cNvGrpSpPr/>
          <p:nvPr/>
        </p:nvGrpSpPr>
        <p:grpSpPr>
          <a:xfrm rot="10800000">
            <a:off x="392167" y="5831567"/>
            <a:ext cx="2282967" cy="1395367"/>
            <a:chOff x="3182725" y="919500"/>
            <a:chExt cx="1712225" cy="1046525"/>
          </a:xfrm>
        </p:grpSpPr>
        <p:sp>
          <p:nvSpPr>
            <p:cNvPr id="1226" name="Google Shape;1226;p81"/>
            <p:cNvSpPr/>
            <p:nvPr/>
          </p:nvSpPr>
          <p:spPr>
            <a:xfrm>
              <a:off x="3731825" y="931775"/>
              <a:ext cx="428475" cy="1034250"/>
            </a:xfrm>
            <a:custGeom>
              <a:rect b="b" l="l" r="r" t="t"/>
              <a:pathLst>
                <a:path extrusionOk="0" h="41370" w="17139">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7" name="Google Shape;1227;p81"/>
            <p:cNvSpPr/>
            <p:nvPr/>
          </p:nvSpPr>
          <p:spPr>
            <a:xfrm>
              <a:off x="3864950" y="974150"/>
              <a:ext cx="204650" cy="806975"/>
            </a:xfrm>
            <a:custGeom>
              <a:rect b="b" l="l" r="r" t="t"/>
              <a:pathLst>
                <a:path extrusionOk="0" h="32279" w="8186">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8" name="Google Shape;1228;p81"/>
            <p:cNvSpPr/>
            <p:nvPr/>
          </p:nvSpPr>
          <p:spPr>
            <a:xfrm>
              <a:off x="3182725" y="919500"/>
              <a:ext cx="909950" cy="453150"/>
            </a:xfrm>
            <a:custGeom>
              <a:rect b="b" l="l" r="r" t="t"/>
              <a:pathLst>
                <a:path extrusionOk="0" h="18126" w="36398">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9" name="Google Shape;1229;p81"/>
            <p:cNvSpPr/>
            <p:nvPr/>
          </p:nvSpPr>
          <p:spPr>
            <a:xfrm>
              <a:off x="3998400" y="984750"/>
              <a:ext cx="896550" cy="743950"/>
            </a:xfrm>
            <a:custGeom>
              <a:rect b="b" l="l" r="r" t="t"/>
              <a:pathLst>
                <a:path extrusionOk="0" h="29758" w="35862">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30" name="Google Shape;1230;p81"/>
            <p:cNvSpPr/>
            <p:nvPr/>
          </p:nvSpPr>
          <p:spPr>
            <a:xfrm>
              <a:off x="4037225" y="980025"/>
              <a:ext cx="598725" cy="560425"/>
            </a:xfrm>
            <a:custGeom>
              <a:rect b="b" l="l" r="r" t="t"/>
              <a:pathLst>
                <a:path extrusionOk="0" h="22417" w="23949">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231" name="Google Shape;1231;p81"/>
          <p:cNvGrpSpPr/>
          <p:nvPr/>
        </p:nvGrpSpPr>
        <p:grpSpPr>
          <a:xfrm rot="2195005">
            <a:off x="11169340" y="-174727"/>
            <a:ext cx="1111013" cy="1230683"/>
            <a:chOff x="1797975" y="820925"/>
            <a:chExt cx="833250" cy="923000"/>
          </a:xfrm>
        </p:grpSpPr>
        <p:sp>
          <p:nvSpPr>
            <p:cNvPr id="1232" name="Google Shape;1232;p81"/>
            <p:cNvSpPr/>
            <p:nvPr/>
          </p:nvSpPr>
          <p:spPr>
            <a:xfrm>
              <a:off x="2189925" y="820925"/>
              <a:ext cx="441300" cy="923000"/>
            </a:xfrm>
            <a:custGeom>
              <a:rect b="b" l="l" r="r" t="t"/>
              <a:pathLst>
                <a:path extrusionOk="0" h="36920" w="17652">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33" name="Google Shape;1233;p81"/>
            <p:cNvSpPr/>
            <p:nvPr/>
          </p:nvSpPr>
          <p:spPr>
            <a:xfrm>
              <a:off x="2208525" y="1007025"/>
              <a:ext cx="226025" cy="736900"/>
            </a:xfrm>
            <a:custGeom>
              <a:rect b="b" l="l" r="r" t="t"/>
              <a:pathLst>
                <a:path extrusionOk="0" h="29476" w="9041">
                  <a:moveTo>
                    <a:pt x="8845" y="0"/>
                  </a:moveTo>
                  <a:cubicBezTo>
                    <a:pt x="7633" y="2193"/>
                    <a:pt x="1" y="17101"/>
                    <a:pt x="9041" y="29476"/>
                  </a:cubicBezTo>
                  <a:cubicBezTo>
                    <a:pt x="1365" y="16462"/>
                    <a:pt x="8838" y="16"/>
                    <a:pt x="884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34" name="Google Shape;1234;p81"/>
            <p:cNvSpPr/>
            <p:nvPr/>
          </p:nvSpPr>
          <p:spPr>
            <a:xfrm>
              <a:off x="1797975" y="984975"/>
              <a:ext cx="636300" cy="654900"/>
            </a:xfrm>
            <a:custGeom>
              <a:rect b="b" l="l" r="r" t="t"/>
              <a:pathLst>
                <a:path extrusionOk="0" h="26196" w="25452">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35" name="Google Shape;1235;p81"/>
            <p:cNvSpPr/>
            <p:nvPr/>
          </p:nvSpPr>
          <p:spPr>
            <a:xfrm>
              <a:off x="1797975" y="984975"/>
              <a:ext cx="554050" cy="649950"/>
            </a:xfrm>
            <a:custGeom>
              <a:rect b="b" l="l" r="r" t="t"/>
              <a:pathLst>
                <a:path extrusionOk="0" h="25998" w="22162">
                  <a:moveTo>
                    <a:pt x="22162" y="0"/>
                  </a:moveTo>
                  <a:cubicBezTo>
                    <a:pt x="22158" y="2"/>
                    <a:pt x="1" y="7335"/>
                    <a:pt x="782" y="25998"/>
                  </a:cubicBezTo>
                  <a:cubicBezTo>
                    <a:pt x="2579" y="6556"/>
                    <a:pt x="22158" y="1"/>
                    <a:pt x="2216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236" name="Google Shape;1236;p81"/>
          <p:cNvGrpSpPr/>
          <p:nvPr/>
        </p:nvGrpSpPr>
        <p:grpSpPr>
          <a:xfrm>
            <a:off x="11313933" y="1447900"/>
            <a:ext cx="1255667" cy="1724667"/>
            <a:chOff x="1064600" y="709975"/>
            <a:chExt cx="941750" cy="1293500"/>
          </a:xfrm>
        </p:grpSpPr>
        <p:sp>
          <p:nvSpPr>
            <p:cNvPr id="1237" name="Google Shape;1237;p81"/>
            <p:cNvSpPr/>
            <p:nvPr/>
          </p:nvSpPr>
          <p:spPr>
            <a:xfrm>
              <a:off x="1657950" y="922950"/>
              <a:ext cx="348400" cy="365050"/>
            </a:xfrm>
            <a:custGeom>
              <a:rect b="b" l="l" r="r" t="t"/>
              <a:pathLst>
                <a:path extrusionOk="0" h="14602" w="13936">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38" name="Google Shape;1238;p81"/>
            <p:cNvSpPr/>
            <p:nvPr/>
          </p:nvSpPr>
          <p:spPr>
            <a:xfrm>
              <a:off x="1509500" y="1060725"/>
              <a:ext cx="393675" cy="303700"/>
            </a:xfrm>
            <a:custGeom>
              <a:rect b="b" l="l" r="r" t="t"/>
              <a:pathLst>
                <a:path extrusionOk="0" h="12148" w="15747">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39" name="Google Shape;1239;p81"/>
            <p:cNvSpPr/>
            <p:nvPr/>
          </p:nvSpPr>
          <p:spPr>
            <a:xfrm>
              <a:off x="1460400" y="1207125"/>
              <a:ext cx="269125" cy="290400"/>
            </a:xfrm>
            <a:custGeom>
              <a:rect b="b" l="l" r="r" t="t"/>
              <a:pathLst>
                <a:path extrusionOk="0" h="11616" w="10765">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0" name="Google Shape;1240;p81"/>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1" name="Google Shape;1241;p81"/>
            <p:cNvSpPr/>
            <p:nvPr/>
          </p:nvSpPr>
          <p:spPr>
            <a:xfrm>
              <a:off x="1354825" y="1465525"/>
              <a:ext cx="161500" cy="208975"/>
            </a:xfrm>
            <a:custGeom>
              <a:rect b="b" l="l" r="r" t="t"/>
              <a:pathLst>
                <a:path extrusionOk="0" h="8359" w="646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2" name="Google Shape;1242;p81"/>
            <p:cNvSpPr/>
            <p:nvPr/>
          </p:nvSpPr>
          <p:spPr>
            <a:xfrm>
              <a:off x="1304875" y="1608550"/>
              <a:ext cx="73250" cy="146050"/>
            </a:xfrm>
            <a:custGeom>
              <a:rect b="b" l="l" r="r" t="t"/>
              <a:pathLst>
                <a:path extrusionOk="0" h="5842" w="293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3" name="Google Shape;1243;p81"/>
            <p:cNvSpPr/>
            <p:nvPr/>
          </p:nvSpPr>
          <p:spPr>
            <a:xfrm>
              <a:off x="1264400" y="1757575"/>
              <a:ext cx="66625" cy="173450"/>
            </a:xfrm>
            <a:custGeom>
              <a:rect b="b" l="l" r="r" t="t"/>
              <a:pathLst>
                <a:path extrusionOk="0" h="6938" w="2665">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4" name="Google Shape;1244;p81"/>
            <p:cNvSpPr/>
            <p:nvPr/>
          </p:nvSpPr>
          <p:spPr>
            <a:xfrm>
              <a:off x="1172150" y="1812025"/>
              <a:ext cx="98575" cy="102450"/>
            </a:xfrm>
            <a:custGeom>
              <a:rect b="b" l="l" r="r" t="t"/>
              <a:pathLst>
                <a:path extrusionOk="0" h="4098" w="3943">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5" name="Google Shape;1245;p81"/>
            <p:cNvSpPr/>
            <p:nvPr/>
          </p:nvSpPr>
          <p:spPr>
            <a:xfrm>
              <a:off x="1123050" y="1650425"/>
              <a:ext cx="177925" cy="71550"/>
            </a:xfrm>
            <a:custGeom>
              <a:rect b="b" l="l" r="r" t="t"/>
              <a:pathLst>
                <a:path extrusionOk="0" h="2862" w="7117">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6" name="Google Shape;1246;p81"/>
            <p:cNvSpPr/>
            <p:nvPr/>
          </p:nvSpPr>
          <p:spPr>
            <a:xfrm>
              <a:off x="1166400" y="1495000"/>
              <a:ext cx="181700" cy="92775"/>
            </a:xfrm>
            <a:custGeom>
              <a:rect b="b" l="l" r="r" t="t"/>
              <a:pathLst>
                <a:path extrusionOk="0" h="3711" w="7268">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7" name="Google Shape;1247;p81"/>
            <p:cNvSpPr/>
            <p:nvPr/>
          </p:nvSpPr>
          <p:spPr>
            <a:xfrm>
              <a:off x="1125600" y="1341550"/>
              <a:ext cx="268100" cy="127600"/>
            </a:xfrm>
            <a:custGeom>
              <a:rect b="b" l="l" r="r" t="t"/>
              <a:pathLst>
                <a:path extrusionOk="0" h="5104" w="10724">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8" name="Google Shape;1248;p81"/>
            <p:cNvSpPr/>
            <p:nvPr/>
          </p:nvSpPr>
          <p:spPr>
            <a:xfrm>
              <a:off x="1064600" y="1185450"/>
              <a:ext cx="390775" cy="161725"/>
            </a:xfrm>
            <a:custGeom>
              <a:rect b="b" l="l" r="r" t="t"/>
              <a:pathLst>
                <a:path extrusionOk="0" h="6469" w="15631">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9" name="Google Shape;1249;p81"/>
            <p:cNvSpPr/>
            <p:nvPr/>
          </p:nvSpPr>
          <p:spPr>
            <a:xfrm>
              <a:off x="1151800" y="1103600"/>
              <a:ext cx="361800" cy="107575"/>
            </a:xfrm>
            <a:custGeom>
              <a:rect b="b" l="l" r="r" t="t"/>
              <a:pathLst>
                <a:path extrusionOk="0" h="4303" w="14472">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0" name="Google Shape;1250;p81"/>
            <p:cNvSpPr/>
            <p:nvPr/>
          </p:nvSpPr>
          <p:spPr>
            <a:xfrm>
              <a:off x="1193150" y="941875"/>
              <a:ext cx="427850" cy="159125"/>
            </a:xfrm>
            <a:custGeom>
              <a:rect b="b" l="l" r="r" t="t"/>
              <a:pathLst>
                <a:path extrusionOk="0" h="6365" w="17114">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1" name="Google Shape;1251;p81"/>
            <p:cNvSpPr/>
            <p:nvPr/>
          </p:nvSpPr>
          <p:spPr>
            <a:xfrm>
              <a:off x="1657950" y="923925"/>
              <a:ext cx="348400" cy="364075"/>
            </a:xfrm>
            <a:custGeom>
              <a:rect b="b" l="l" r="r" t="t"/>
              <a:pathLst>
                <a:path extrusionOk="0" h="14563" w="13936">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2" name="Google Shape;1252;p81"/>
            <p:cNvSpPr/>
            <p:nvPr/>
          </p:nvSpPr>
          <p:spPr>
            <a:xfrm>
              <a:off x="1517550" y="1065950"/>
              <a:ext cx="385625" cy="298475"/>
            </a:xfrm>
            <a:custGeom>
              <a:rect b="b" l="l" r="r" t="t"/>
              <a:pathLst>
                <a:path extrusionOk="0" h="11939" w="15425">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3" name="Google Shape;1253;p81"/>
            <p:cNvSpPr/>
            <p:nvPr/>
          </p:nvSpPr>
          <p:spPr>
            <a:xfrm>
              <a:off x="1201350" y="962525"/>
              <a:ext cx="409500" cy="138475"/>
            </a:xfrm>
            <a:custGeom>
              <a:rect b="b" l="l" r="r" t="t"/>
              <a:pathLst>
                <a:path extrusionOk="0" h="5539" w="1638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4" name="Google Shape;1254;p81"/>
            <p:cNvSpPr/>
            <p:nvPr/>
          </p:nvSpPr>
          <p:spPr>
            <a:xfrm>
              <a:off x="1465500" y="1269975"/>
              <a:ext cx="264025" cy="227550"/>
            </a:xfrm>
            <a:custGeom>
              <a:rect b="b" l="l" r="r" t="t"/>
              <a:pathLst>
                <a:path extrusionOk="0" h="9102" w="10561">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5" name="Google Shape;1255;p81"/>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6" name="Google Shape;1256;p81"/>
            <p:cNvSpPr/>
            <p:nvPr/>
          </p:nvSpPr>
          <p:spPr>
            <a:xfrm>
              <a:off x="1354825" y="1466050"/>
              <a:ext cx="161500" cy="208450"/>
            </a:xfrm>
            <a:custGeom>
              <a:rect b="b" l="l" r="r" t="t"/>
              <a:pathLst>
                <a:path extrusionOk="0" h="8338" w="646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7" name="Google Shape;1257;p81"/>
            <p:cNvSpPr/>
            <p:nvPr/>
          </p:nvSpPr>
          <p:spPr>
            <a:xfrm>
              <a:off x="1316475" y="1608550"/>
              <a:ext cx="61650" cy="146050"/>
            </a:xfrm>
            <a:custGeom>
              <a:rect b="b" l="l" r="r" t="t"/>
              <a:pathLst>
                <a:path extrusionOk="0" h="5842" w="2466">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8" name="Google Shape;1258;p81"/>
            <p:cNvSpPr/>
            <p:nvPr/>
          </p:nvSpPr>
          <p:spPr>
            <a:xfrm>
              <a:off x="1272375" y="1762575"/>
              <a:ext cx="46375" cy="168450"/>
            </a:xfrm>
            <a:custGeom>
              <a:rect b="b" l="l" r="r" t="t"/>
              <a:pathLst>
                <a:path extrusionOk="0" h="6738" w="1855">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9" name="Google Shape;1259;p81"/>
            <p:cNvSpPr/>
            <p:nvPr/>
          </p:nvSpPr>
          <p:spPr>
            <a:xfrm>
              <a:off x="1176275" y="1817850"/>
              <a:ext cx="92875" cy="96625"/>
            </a:xfrm>
            <a:custGeom>
              <a:rect b="b" l="l" r="r" t="t"/>
              <a:pathLst>
                <a:path extrusionOk="0" h="3865" w="3715">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60" name="Google Shape;1260;p81"/>
            <p:cNvSpPr/>
            <p:nvPr/>
          </p:nvSpPr>
          <p:spPr>
            <a:xfrm>
              <a:off x="1126550" y="1678200"/>
              <a:ext cx="174425" cy="43775"/>
            </a:xfrm>
            <a:custGeom>
              <a:rect b="b" l="l" r="r" t="t"/>
              <a:pathLst>
                <a:path extrusionOk="0" h="1751" w="6977">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61" name="Google Shape;1261;p81"/>
            <p:cNvSpPr/>
            <p:nvPr/>
          </p:nvSpPr>
          <p:spPr>
            <a:xfrm>
              <a:off x="1166400" y="1514425"/>
              <a:ext cx="175300" cy="73350"/>
            </a:xfrm>
            <a:custGeom>
              <a:rect b="b" l="l" r="r" t="t"/>
              <a:pathLst>
                <a:path extrusionOk="0" h="2934" w="7012">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62" name="Google Shape;1262;p81"/>
            <p:cNvSpPr/>
            <p:nvPr/>
          </p:nvSpPr>
          <p:spPr>
            <a:xfrm>
              <a:off x="1125600" y="1341550"/>
              <a:ext cx="257825" cy="127600"/>
            </a:xfrm>
            <a:custGeom>
              <a:rect b="b" l="l" r="r" t="t"/>
              <a:pathLst>
                <a:path extrusionOk="0" h="5104" w="10313">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63" name="Google Shape;1263;p81"/>
            <p:cNvSpPr/>
            <p:nvPr/>
          </p:nvSpPr>
          <p:spPr>
            <a:xfrm>
              <a:off x="1064600" y="1185450"/>
              <a:ext cx="375450" cy="161725"/>
            </a:xfrm>
            <a:custGeom>
              <a:rect b="b" l="l" r="r" t="t"/>
              <a:pathLst>
                <a:path extrusionOk="0" h="6469" w="15018">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64" name="Google Shape;1264;p81"/>
            <p:cNvSpPr/>
            <p:nvPr/>
          </p:nvSpPr>
          <p:spPr>
            <a:xfrm>
              <a:off x="1194300" y="1146600"/>
              <a:ext cx="309475" cy="64575"/>
            </a:xfrm>
            <a:custGeom>
              <a:rect b="b" l="l" r="r" t="t"/>
              <a:pathLst>
                <a:path extrusionOk="0" h="2583" w="12379">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65" name="Google Shape;1265;p81"/>
            <p:cNvSpPr/>
            <p:nvPr/>
          </p:nvSpPr>
          <p:spPr>
            <a:xfrm>
              <a:off x="1240500" y="709975"/>
              <a:ext cx="643050" cy="1293500"/>
            </a:xfrm>
            <a:custGeom>
              <a:rect b="b" l="l" r="r" t="t"/>
              <a:pathLst>
                <a:path extrusionOk="0" h="51740" w="25722">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266" name="Google Shape;1266;p81"/>
          <p:cNvSpPr txBox="1"/>
          <p:nvPr>
            <p:ph idx="1" type="subTitle"/>
          </p:nvPr>
        </p:nvSpPr>
        <p:spPr>
          <a:xfrm rot="-417">
            <a:off x="960000" y="3591256"/>
            <a:ext cx="3296000" cy="1112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3067">
                <a:latin typeface="Chango"/>
                <a:ea typeface="Chango"/>
                <a:cs typeface="Chango"/>
                <a:sym typeface="Chango"/>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267" name="Google Shape;1267;p81"/>
          <p:cNvSpPr txBox="1"/>
          <p:nvPr>
            <p:ph type="ctrTitle"/>
          </p:nvPr>
        </p:nvSpPr>
        <p:spPr>
          <a:xfrm>
            <a:off x="9312533" y="720000"/>
            <a:ext cx="1919200" cy="5032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SzPts val="7200"/>
              <a:buNone/>
              <a:defRPr b="0" sz="1867">
                <a:latin typeface="Chango"/>
                <a:ea typeface="Chango"/>
                <a:cs typeface="Chango"/>
                <a:sym typeface="Chango"/>
              </a:defRPr>
            </a:lvl1pPr>
            <a:lvl2pPr lvl="1" algn="ctr">
              <a:lnSpc>
                <a:spcPct val="90000"/>
              </a:lnSpc>
              <a:spcBef>
                <a:spcPts val="0"/>
              </a:spcBef>
              <a:spcAft>
                <a:spcPts val="0"/>
              </a:spcAft>
              <a:buSzPts val="7200"/>
              <a:buNone/>
              <a:defRPr sz="9600"/>
            </a:lvl2pPr>
            <a:lvl3pPr lvl="2" algn="ctr">
              <a:lnSpc>
                <a:spcPct val="90000"/>
              </a:lnSpc>
              <a:spcBef>
                <a:spcPts val="0"/>
              </a:spcBef>
              <a:spcAft>
                <a:spcPts val="0"/>
              </a:spcAft>
              <a:buSzPts val="7200"/>
              <a:buNone/>
              <a:defRPr sz="9600"/>
            </a:lvl3pPr>
            <a:lvl4pPr lvl="3" algn="ctr">
              <a:lnSpc>
                <a:spcPct val="90000"/>
              </a:lnSpc>
              <a:spcBef>
                <a:spcPts val="0"/>
              </a:spcBef>
              <a:spcAft>
                <a:spcPts val="0"/>
              </a:spcAft>
              <a:buSzPts val="7200"/>
              <a:buNone/>
              <a:defRPr sz="9600"/>
            </a:lvl4pPr>
            <a:lvl5pPr lvl="4" algn="ctr">
              <a:lnSpc>
                <a:spcPct val="90000"/>
              </a:lnSpc>
              <a:spcBef>
                <a:spcPts val="0"/>
              </a:spcBef>
              <a:spcAft>
                <a:spcPts val="0"/>
              </a:spcAft>
              <a:buSzPts val="7200"/>
              <a:buNone/>
              <a:defRPr sz="9600"/>
            </a:lvl5pPr>
            <a:lvl6pPr lvl="5" algn="ctr">
              <a:lnSpc>
                <a:spcPct val="90000"/>
              </a:lnSpc>
              <a:spcBef>
                <a:spcPts val="0"/>
              </a:spcBef>
              <a:spcAft>
                <a:spcPts val="0"/>
              </a:spcAft>
              <a:buSzPts val="7200"/>
              <a:buNone/>
              <a:defRPr sz="9600"/>
            </a:lvl6pPr>
            <a:lvl7pPr lvl="6" algn="ctr">
              <a:lnSpc>
                <a:spcPct val="90000"/>
              </a:lnSpc>
              <a:spcBef>
                <a:spcPts val="0"/>
              </a:spcBef>
              <a:spcAft>
                <a:spcPts val="0"/>
              </a:spcAft>
              <a:buSzPts val="7200"/>
              <a:buNone/>
              <a:defRPr sz="9600"/>
            </a:lvl7pPr>
            <a:lvl8pPr lvl="7" algn="ctr">
              <a:lnSpc>
                <a:spcPct val="90000"/>
              </a:lnSpc>
              <a:spcBef>
                <a:spcPts val="0"/>
              </a:spcBef>
              <a:spcAft>
                <a:spcPts val="0"/>
              </a:spcAft>
              <a:buSzPts val="7200"/>
              <a:buNone/>
              <a:defRPr sz="9600"/>
            </a:lvl8pPr>
            <a:lvl9pPr lvl="8" algn="ctr">
              <a:lnSpc>
                <a:spcPct val="90000"/>
              </a:lnSpc>
              <a:spcBef>
                <a:spcPts val="0"/>
              </a:spcBef>
              <a:spcAft>
                <a:spcPts val="0"/>
              </a:spcAft>
              <a:buSzPts val="7200"/>
              <a:buNone/>
              <a:defRPr sz="9600"/>
            </a:lvl9pPr>
          </a:lstStyle>
          <a:p/>
        </p:txBody>
      </p:sp>
      <p:sp>
        <p:nvSpPr>
          <p:cNvPr id="1268" name="Google Shape;1268;p81"/>
          <p:cNvSpPr txBox="1"/>
          <p:nvPr>
            <p:ph idx="2" type="ctrTitle"/>
          </p:nvPr>
        </p:nvSpPr>
        <p:spPr>
          <a:xfrm>
            <a:off x="960000" y="720000"/>
            <a:ext cx="6713200" cy="2650800"/>
          </a:xfrm>
          <a:prstGeom prst="rect">
            <a:avLst/>
          </a:prstGeom>
          <a:noFill/>
          <a:ln>
            <a:noFill/>
          </a:ln>
        </p:spPr>
        <p:txBody>
          <a:bodyPr anchorCtr="0" anchor="ctr" bIns="91425" lIns="91425" spcFirstLastPara="1" rIns="91425" wrap="square" tIns="91425">
            <a:noAutofit/>
          </a:bodyPr>
          <a:lstStyle>
            <a:lvl1pPr lvl="0" algn="l">
              <a:lnSpc>
                <a:spcPct val="90000"/>
              </a:lnSpc>
              <a:spcBef>
                <a:spcPts val="0"/>
              </a:spcBef>
              <a:spcAft>
                <a:spcPts val="0"/>
              </a:spcAft>
              <a:buSzPts val="7200"/>
              <a:buNone/>
              <a:defRPr b="0" sz="6000">
                <a:latin typeface="Chango"/>
                <a:ea typeface="Chango"/>
                <a:cs typeface="Chango"/>
                <a:sym typeface="Chango"/>
              </a:defRPr>
            </a:lvl1pPr>
            <a:lvl2pPr lvl="1" algn="ctr">
              <a:lnSpc>
                <a:spcPct val="90000"/>
              </a:lnSpc>
              <a:spcBef>
                <a:spcPts val="0"/>
              </a:spcBef>
              <a:spcAft>
                <a:spcPts val="0"/>
              </a:spcAft>
              <a:buSzPts val="7200"/>
              <a:buNone/>
              <a:defRPr sz="9600"/>
            </a:lvl2pPr>
            <a:lvl3pPr lvl="2" algn="ctr">
              <a:lnSpc>
                <a:spcPct val="90000"/>
              </a:lnSpc>
              <a:spcBef>
                <a:spcPts val="0"/>
              </a:spcBef>
              <a:spcAft>
                <a:spcPts val="0"/>
              </a:spcAft>
              <a:buSzPts val="7200"/>
              <a:buNone/>
              <a:defRPr sz="9600"/>
            </a:lvl3pPr>
            <a:lvl4pPr lvl="3" algn="ctr">
              <a:lnSpc>
                <a:spcPct val="90000"/>
              </a:lnSpc>
              <a:spcBef>
                <a:spcPts val="0"/>
              </a:spcBef>
              <a:spcAft>
                <a:spcPts val="0"/>
              </a:spcAft>
              <a:buSzPts val="7200"/>
              <a:buNone/>
              <a:defRPr sz="9600"/>
            </a:lvl4pPr>
            <a:lvl5pPr lvl="4" algn="ctr">
              <a:lnSpc>
                <a:spcPct val="90000"/>
              </a:lnSpc>
              <a:spcBef>
                <a:spcPts val="0"/>
              </a:spcBef>
              <a:spcAft>
                <a:spcPts val="0"/>
              </a:spcAft>
              <a:buSzPts val="7200"/>
              <a:buNone/>
              <a:defRPr sz="9600"/>
            </a:lvl5pPr>
            <a:lvl6pPr lvl="5" algn="ctr">
              <a:lnSpc>
                <a:spcPct val="90000"/>
              </a:lnSpc>
              <a:spcBef>
                <a:spcPts val="0"/>
              </a:spcBef>
              <a:spcAft>
                <a:spcPts val="0"/>
              </a:spcAft>
              <a:buSzPts val="7200"/>
              <a:buNone/>
              <a:defRPr sz="9600"/>
            </a:lvl6pPr>
            <a:lvl7pPr lvl="6" algn="ctr">
              <a:lnSpc>
                <a:spcPct val="90000"/>
              </a:lnSpc>
              <a:spcBef>
                <a:spcPts val="0"/>
              </a:spcBef>
              <a:spcAft>
                <a:spcPts val="0"/>
              </a:spcAft>
              <a:buSzPts val="7200"/>
              <a:buNone/>
              <a:defRPr sz="9600"/>
            </a:lvl7pPr>
            <a:lvl8pPr lvl="7" algn="ctr">
              <a:lnSpc>
                <a:spcPct val="90000"/>
              </a:lnSpc>
              <a:spcBef>
                <a:spcPts val="0"/>
              </a:spcBef>
              <a:spcAft>
                <a:spcPts val="0"/>
              </a:spcAft>
              <a:buSzPts val="7200"/>
              <a:buNone/>
              <a:defRPr sz="9600"/>
            </a:lvl8pPr>
            <a:lvl9pPr lvl="8" algn="ctr">
              <a:lnSpc>
                <a:spcPct val="90000"/>
              </a:lnSpc>
              <a:spcBef>
                <a:spcPts val="0"/>
              </a:spcBef>
              <a:spcAft>
                <a:spcPts val="0"/>
              </a:spcAft>
              <a:buSzPts val="7200"/>
              <a:buNone/>
              <a:defRPr sz="9600"/>
            </a:lvl9pPr>
          </a:lstStyle>
          <a:p/>
        </p:txBody>
      </p:sp>
      <p:cxnSp>
        <p:nvCxnSpPr>
          <p:cNvPr id="1269" name="Google Shape;1269;p81"/>
          <p:cNvCxnSpPr/>
          <p:nvPr/>
        </p:nvCxnSpPr>
        <p:spPr>
          <a:xfrm>
            <a:off x="10533391" y="720000"/>
            <a:ext cx="529600" cy="0"/>
          </a:xfrm>
          <a:prstGeom prst="straightConnector1">
            <a:avLst/>
          </a:prstGeom>
          <a:noFill/>
          <a:ln cap="rnd" cmpd="sng" w="28575">
            <a:solidFill>
              <a:schemeClr val="accent5"/>
            </a:solidFill>
            <a:prstDash val="solid"/>
            <a:round/>
            <a:headEnd len="sm" w="sm" type="none"/>
            <a:tailEnd len="sm" w="sm" type="none"/>
          </a:ln>
        </p:spPr>
      </p:cxnSp>
      <p:cxnSp>
        <p:nvCxnSpPr>
          <p:cNvPr id="1270" name="Google Shape;1270;p81"/>
          <p:cNvCxnSpPr/>
          <p:nvPr/>
        </p:nvCxnSpPr>
        <p:spPr>
          <a:xfrm>
            <a:off x="10533391" y="1223200"/>
            <a:ext cx="529600" cy="0"/>
          </a:xfrm>
          <a:prstGeom prst="straightConnector1">
            <a:avLst/>
          </a:prstGeom>
          <a:noFill/>
          <a:ln cap="rnd" cmpd="sng" w="28575">
            <a:solidFill>
              <a:schemeClr val="accent5"/>
            </a:solidFill>
            <a:prstDash val="solid"/>
            <a:round/>
            <a:headEnd len="sm" w="sm" type="none"/>
            <a:tailEnd len="sm" w="sm" type="none"/>
          </a:ln>
        </p:spPr>
      </p:cxnSp>
      <p:cxnSp>
        <p:nvCxnSpPr>
          <p:cNvPr id="1271" name="Google Shape;1271;p81"/>
          <p:cNvCxnSpPr/>
          <p:nvPr/>
        </p:nvCxnSpPr>
        <p:spPr>
          <a:xfrm>
            <a:off x="1126736" y="3454035"/>
            <a:ext cx="529600" cy="0"/>
          </a:xfrm>
          <a:prstGeom prst="straightConnector1">
            <a:avLst/>
          </a:prstGeom>
          <a:noFill/>
          <a:ln cap="rnd" cmpd="sng" w="28575">
            <a:solidFill>
              <a:schemeClr val="accent5"/>
            </a:solidFill>
            <a:prstDash val="solid"/>
            <a:round/>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1_Table of contents">
    <p:spTree>
      <p:nvGrpSpPr>
        <p:cNvPr id="1272" name="Shape 1272"/>
        <p:cNvGrpSpPr/>
        <p:nvPr/>
      </p:nvGrpSpPr>
      <p:grpSpPr>
        <a:xfrm>
          <a:off x="0" y="0"/>
          <a:ext cx="0" cy="0"/>
          <a:chOff x="0" y="0"/>
          <a:chExt cx="0" cy="0"/>
        </a:xfrm>
      </p:grpSpPr>
      <p:cxnSp>
        <p:nvCxnSpPr>
          <p:cNvPr id="1273" name="Google Shape;1273;p82"/>
          <p:cNvCxnSpPr/>
          <p:nvPr/>
        </p:nvCxnSpPr>
        <p:spPr>
          <a:xfrm>
            <a:off x="8769869" y="1423600"/>
            <a:ext cx="529600" cy="0"/>
          </a:xfrm>
          <a:prstGeom prst="straightConnector1">
            <a:avLst/>
          </a:prstGeom>
          <a:noFill/>
          <a:ln cap="rnd" cmpd="sng" w="28575">
            <a:solidFill>
              <a:schemeClr val="accent5"/>
            </a:solidFill>
            <a:prstDash val="solid"/>
            <a:round/>
            <a:headEnd len="sm" w="sm" type="none"/>
            <a:tailEnd len="sm" w="sm" type="none"/>
          </a:ln>
        </p:spPr>
      </p:cxnSp>
      <p:cxnSp>
        <p:nvCxnSpPr>
          <p:cNvPr id="1274" name="Google Shape;1274;p82"/>
          <p:cNvCxnSpPr/>
          <p:nvPr/>
        </p:nvCxnSpPr>
        <p:spPr>
          <a:xfrm>
            <a:off x="8769869" y="3517967"/>
            <a:ext cx="529600" cy="0"/>
          </a:xfrm>
          <a:prstGeom prst="straightConnector1">
            <a:avLst/>
          </a:prstGeom>
          <a:noFill/>
          <a:ln cap="rnd" cmpd="sng" w="28575">
            <a:solidFill>
              <a:schemeClr val="accent5"/>
            </a:solidFill>
            <a:prstDash val="solid"/>
            <a:round/>
            <a:headEnd len="sm" w="sm" type="none"/>
            <a:tailEnd len="sm" w="sm" type="none"/>
          </a:ln>
        </p:spPr>
      </p:cxnSp>
      <p:cxnSp>
        <p:nvCxnSpPr>
          <p:cNvPr id="1275" name="Google Shape;1275;p82"/>
          <p:cNvCxnSpPr/>
          <p:nvPr/>
        </p:nvCxnSpPr>
        <p:spPr>
          <a:xfrm>
            <a:off x="8769869" y="5610767"/>
            <a:ext cx="529600" cy="0"/>
          </a:xfrm>
          <a:prstGeom prst="straightConnector1">
            <a:avLst/>
          </a:prstGeom>
          <a:noFill/>
          <a:ln cap="rnd" cmpd="sng" w="28575">
            <a:solidFill>
              <a:schemeClr val="accent5"/>
            </a:solidFill>
            <a:prstDash val="solid"/>
            <a:round/>
            <a:headEnd len="sm" w="sm" type="none"/>
            <a:tailEnd len="sm" w="sm" type="none"/>
          </a:ln>
        </p:spPr>
      </p:cxnSp>
      <p:grpSp>
        <p:nvGrpSpPr>
          <p:cNvPr id="1276" name="Google Shape;1276;p82"/>
          <p:cNvGrpSpPr/>
          <p:nvPr/>
        </p:nvGrpSpPr>
        <p:grpSpPr>
          <a:xfrm>
            <a:off x="102333" y="2062336"/>
            <a:ext cx="4096681" cy="4587433"/>
            <a:chOff x="76750" y="1546751"/>
            <a:chExt cx="3072511" cy="3440575"/>
          </a:xfrm>
        </p:grpSpPr>
        <p:grpSp>
          <p:nvGrpSpPr>
            <p:cNvPr id="1277" name="Google Shape;1277;p82"/>
            <p:cNvGrpSpPr/>
            <p:nvPr/>
          </p:nvGrpSpPr>
          <p:grpSpPr>
            <a:xfrm>
              <a:off x="1630637" y="2623551"/>
              <a:ext cx="1518624" cy="2350143"/>
              <a:chOff x="2593675" y="2254750"/>
              <a:chExt cx="344125" cy="532550"/>
            </a:xfrm>
          </p:grpSpPr>
          <p:sp>
            <p:nvSpPr>
              <p:cNvPr id="1278" name="Google Shape;1278;p82"/>
              <p:cNvSpPr/>
              <p:nvPr/>
            </p:nvSpPr>
            <p:spPr>
              <a:xfrm>
                <a:off x="2611375" y="2254750"/>
                <a:ext cx="326425" cy="532550"/>
              </a:xfrm>
              <a:custGeom>
                <a:rect b="b" l="l" r="r" t="t"/>
                <a:pathLst>
                  <a:path extrusionOk="0" h="21302" w="13057">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79" name="Google Shape;1279;p82"/>
              <p:cNvSpPr/>
              <p:nvPr/>
            </p:nvSpPr>
            <p:spPr>
              <a:xfrm>
                <a:off x="2593675" y="2481275"/>
                <a:ext cx="172825" cy="280825"/>
              </a:xfrm>
              <a:custGeom>
                <a:rect b="b" l="l" r="r" t="t"/>
                <a:pathLst>
                  <a:path extrusionOk="0" h="11233" w="6913">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280" name="Google Shape;1280;p82"/>
            <p:cNvSpPr/>
            <p:nvPr/>
          </p:nvSpPr>
          <p:spPr>
            <a:xfrm>
              <a:off x="76750" y="1546751"/>
              <a:ext cx="1864125" cy="3440575"/>
            </a:xfrm>
            <a:custGeom>
              <a:rect b="b" l="l" r="r" t="t"/>
              <a:pathLst>
                <a:path extrusionOk="0" h="30773" w="16673">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281" name="Google Shape;1281;p82"/>
          <p:cNvSpPr/>
          <p:nvPr/>
        </p:nvSpPr>
        <p:spPr>
          <a:xfrm flipH="1">
            <a:off x="-756074" y="3803584"/>
            <a:ext cx="4764499" cy="2913880"/>
          </a:xfrm>
          <a:custGeom>
            <a:rect b="b" l="l" r="r" t="t"/>
            <a:pathLst>
              <a:path extrusionOk="0" h="57907" w="94684">
                <a:moveTo>
                  <a:pt x="36677" y="1"/>
                </a:moveTo>
                <a:cubicBezTo>
                  <a:pt x="36677" y="1"/>
                  <a:pt x="34022" y="593"/>
                  <a:pt x="31542" y="3686"/>
                </a:cubicBezTo>
                <a:lnTo>
                  <a:pt x="31547" y="3685"/>
                </a:lnTo>
                <a:lnTo>
                  <a:pt x="31547" y="3685"/>
                </a:lnTo>
                <a:cubicBezTo>
                  <a:pt x="31369" y="3809"/>
                  <a:pt x="31192" y="3936"/>
                  <a:pt x="31016" y="4073"/>
                </a:cubicBezTo>
                <a:cubicBezTo>
                  <a:pt x="24723" y="8989"/>
                  <a:pt x="19807" y="10365"/>
                  <a:pt x="14301" y="11939"/>
                </a:cubicBezTo>
                <a:cubicBezTo>
                  <a:pt x="12547" y="12440"/>
                  <a:pt x="10933" y="13101"/>
                  <a:pt x="9548" y="13999"/>
                </a:cubicBezTo>
                <a:cubicBezTo>
                  <a:pt x="8845" y="13760"/>
                  <a:pt x="7895" y="13618"/>
                  <a:pt x="7004" y="13618"/>
                </a:cubicBezTo>
                <a:cubicBezTo>
                  <a:pt x="5867" y="13618"/>
                  <a:pt x="4827" y="13848"/>
                  <a:pt x="4519" y="14397"/>
                </a:cubicBezTo>
                <a:cubicBezTo>
                  <a:pt x="3958" y="15393"/>
                  <a:pt x="5396" y="17440"/>
                  <a:pt x="5856" y="18053"/>
                </a:cubicBezTo>
                <a:cubicBezTo>
                  <a:pt x="5094" y="19594"/>
                  <a:pt x="4666" y="21462"/>
                  <a:pt x="4666" y="23737"/>
                </a:cubicBezTo>
                <a:cubicBezTo>
                  <a:pt x="4666" y="25092"/>
                  <a:pt x="4550" y="26287"/>
                  <a:pt x="4364" y="27335"/>
                </a:cubicBezTo>
                <a:cubicBezTo>
                  <a:pt x="4321" y="27574"/>
                  <a:pt x="4275" y="27803"/>
                  <a:pt x="4226" y="28027"/>
                </a:cubicBezTo>
                <a:cubicBezTo>
                  <a:pt x="4215" y="28072"/>
                  <a:pt x="4206" y="28118"/>
                  <a:pt x="4196" y="28163"/>
                </a:cubicBezTo>
                <a:cubicBezTo>
                  <a:pt x="4175" y="28255"/>
                  <a:pt x="4153" y="28344"/>
                  <a:pt x="4131" y="28433"/>
                </a:cubicBezTo>
                <a:cubicBezTo>
                  <a:pt x="4119" y="28481"/>
                  <a:pt x="4108" y="28528"/>
                  <a:pt x="4095" y="28575"/>
                </a:cubicBezTo>
                <a:cubicBezTo>
                  <a:pt x="4073" y="28663"/>
                  <a:pt x="4050" y="28751"/>
                  <a:pt x="4026" y="28837"/>
                </a:cubicBezTo>
                <a:cubicBezTo>
                  <a:pt x="4015" y="28876"/>
                  <a:pt x="4003" y="28916"/>
                  <a:pt x="3993" y="28956"/>
                </a:cubicBezTo>
                <a:cubicBezTo>
                  <a:pt x="3905" y="29266"/>
                  <a:pt x="3812" y="29557"/>
                  <a:pt x="3714" y="29834"/>
                </a:cubicBezTo>
                <a:cubicBezTo>
                  <a:pt x="3708" y="29849"/>
                  <a:pt x="3703" y="29866"/>
                  <a:pt x="3697" y="29882"/>
                </a:cubicBezTo>
                <a:cubicBezTo>
                  <a:pt x="3668" y="29965"/>
                  <a:pt x="3638" y="30045"/>
                  <a:pt x="3607" y="30125"/>
                </a:cubicBezTo>
                <a:cubicBezTo>
                  <a:pt x="3596" y="30154"/>
                  <a:pt x="3586" y="30184"/>
                  <a:pt x="3574" y="30214"/>
                </a:cubicBezTo>
                <a:cubicBezTo>
                  <a:pt x="3544" y="30290"/>
                  <a:pt x="3514" y="30365"/>
                  <a:pt x="3484" y="30440"/>
                </a:cubicBezTo>
                <a:cubicBezTo>
                  <a:pt x="3474" y="30466"/>
                  <a:pt x="3462" y="30492"/>
                  <a:pt x="3452" y="30518"/>
                </a:cubicBezTo>
                <a:cubicBezTo>
                  <a:pt x="3420" y="30594"/>
                  <a:pt x="3388" y="30670"/>
                  <a:pt x="3356" y="30743"/>
                </a:cubicBezTo>
                <a:cubicBezTo>
                  <a:pt x="3354" y="30747"/>
                  <a:pt x="3352" y="30751"/>
                  <a:pt x="3351" y="30756"/>
                </a:cubicBezTo>
                <a:cubicBezTo>
                  <a:pt x="3240" y="31007"/>
                  <a:pt x="3128" y="31238"/>
                  <a:pt x="3017" y="31453"/>
                </a:cubicBezTo>
                <a:cubicBezTo>
                  <a:pt x="3008" y="31471"/>
                  <a:pt x="2999" y="31490"/>
                  <a:pt x="2989" y="31508"/>
                </a:cubicBezTo>
                <a:cubicBezTo>
                  <a:pt x="2957" y="31570"/>
                  <a:pt x="2925" y="31628"/>
                  <a:pt x="2893" y="31687"/>
                </a:cubicBezTo>
                <a:cubicBezTo>
                  <a:pt x="2882" y="31706"/>
                  <a:pt x="2872" y="31726"/>
                  <a:pt x="2861" y="31744"/>
                </a:cubicBezTo>
                <a:cubicBezTo>
                  <a:pt x="2829" y="31802"/>
                  <a:pt x="2798" y="31859"/>
                  <a:pt x="2765" y="31914"/>
                </a:cubicBezTo>
                <a:cubicBezTo>
                  <a:pt x="2760" y="31923"/>
                  <a:pt x="2755" y="31932"/>
                  <a:pt x="2749" y="31941"/>
                </a:cubicBezTo>
                <a:cubicBezTo>
                  <a:pt x="2644" y="32123"/>
                  <a:pt x="2539" y="32288"/>
                  <a:pt x="2440" y="32438"/>
                </a:cubicBezTo>
                <a:cubicBezTo>
                  <a:pt x="2431" y="32451"/>
                  <a:pt x="2423" y="32463"/>
                  <a:pt x="2415" y="32476"/>
                </a:cubicBezTo>
                <a:cubicBezTo>
                  <a:pt x="2386" y="32519"/>
                  <a:pt x="2358" y="32559"/>
                  <a:pt x="2330" y="32600"/>
                </a:cubicBezTo>
                <a:cubicBezTo>
                  <a:pt x="2319" y="32615"/>
                  <a:pt x="2309" y="32630"/>
                  <a:pt x="2298" y="32644"/>
                </a:cubicBezTo>
                <a:cubicBezTo>
                  <a:pt x="2271" y="32683"/>
                  <a:pt x="2244" y="32721"/>
                  <a:pt x="2218" y="32757"/>
                </a:cubicBezTo>
                <a:cubicBezTo>
                  <a:pt x="2210" y="32769"/>
                  <a:pt x="2201" y="32779"/>
                  <a:pt x="2193" y="32791"/>
                </a:cubicBezTo>
                <a:cubicBezTo>
                  <a:pt x="2188" y="32798"/>
                  <a:pt x="2183" y="32804"/>
                  <a:pt x="2178" y="32811"/>
                </a:cubicBezTo>
                <a:cubicBezTo>
                  <a:pt x="1987" y="32745"/>
                  <a:pt x="1814" y="32715"/>
                  <a:pt x="1659" y="32715"/>
                </a:cubicBezTo>
                <a:cubicBezTo>
                  <a:pt x="1" y="32715"/>
                  <a:pt x="370" y="36169"/>
                  <a:pt x="2967" y="37029"/>
                </a:cubicBezTo>
                <a:cubicBezTo>
                  <a:pt x="3093" y="37095"/>
                  <a:pt x="3223" y="37161"/>
                  <a:pt x="3366" y="37226"/>
                </a:cubicBezTo>
                <a:cubicBezTo>
                  <a:pt x="4424" y="37704"/>
                  <a:pt x="5496" y="37884"/>
                  <a:pt x="6509" y="37884"/>
                </a:cubicBezTo>
                <a:cubicBezTo>
                  <a:pt x="9593" y="37884"/>
                  <a:pt x="12138" y="36218"/>
                  <a:pt x="12138" y="36218"/>
                </a:cubicBezTo>
                <a:cubicBezTo>
                  <a:pt x="13331" y="36387"/>
                  <a:pt x="14477" y="36460"/>
                  <a:pt x="15574" y="36460"/>
                </a:cubicBezTo>
                <a:cubicBezTo>
                  <a:pt x="20070" y="36460"/>
                  <a:pt x="23743" y="35229"/>
                  <a:pt x="26359" y="34311"/>
                </a:cubicBezTo>
                <a:cubicBezTo>
                  <a:pt x="26734" y="34180"/>
                  <a:pt x="27115" y="34118"/>
                  <a:pt x="27489" y="34118"/>
                </a:cubicBezTo>
                <a:cubicBezTo>
                  <a:pt x="29044" y="34118"/>
                  <a:pt x="30475" y="35190"/>
                  <a:pt x="30814" y="36806"/>
                </a:cubicBezTo>
                <a:cubicBezTo>
                  <a:pt x="32895" y="46734"/>
                  <a:pt x="38959" y="49672"/>
                  <a:pt x="38291" y="51660"/>
                </a:cubicBezTo>
                <a:cubicBezTo>
                  <a:pt x="38027" y="52447"/>
                  <a:pt x="34777" y="52793"/>
                  <a:pt x="34481" y="56209"/>
                </a:cubicBezTo>
                <a:cubicBezTo>
                  <a:pt x="34408" y="57061"/>
                  <a:pt x="37033" y="57906"/>
                  <a:pt x="39928" y="57906"/>
                </a:cubicBezTo>
                <a:cubicBezTo>
                  <a:pt x="41695" y="57906"/>
                  <a:pt x="43562" y="57592"/>
                  <a:pt x="44978" y="56772"/>
                </a:cubicBezTo>
                <a:cubicBezTo>
                  <a:pt x="45243" y="56619"/>
                  <a:pt x="45514" y="56420"/>
                  <a:pt x="45787" y="56186"/>
                </a:cubicBezTo>
                <a:cubicBezTo>
                  <a:pt x="47088" y="56357"/>
                  <a:pt x="48764" y="56526"/>
                  <a:pt x="50301" y="56526"/>
                </a:cubicBezTo>
                <a:cubicBezTo>
                  <a:pt x="51852" y="56526"/>
                  <a:pt x="53261" y="56354"/>
                  <a:pt x="53998" y="55838"/>
                </a:cubicBezTo>
                <a:cubicBezTo>
                  <a:pt x="55832" y="54553"/>
                  <a:pt x="60000" y="47994"/>
                  <a:pt x="61873" y="44195"/>
                </a:cubicBezTo>
                <a:cubicBezTo>
                  <a:pt x="63124" y="44077"/>
                  <a:pt x="64303" y="43911"/>
                  <a:pt x="65362" y="43732"/>
                </a:cubicBezTo>
                <a:cubicBezTo>
                  <a:pt x="65892" y="44930"/>
                  <a:pt x="66449" y="46458"/>
                  <a:pt x="66627" y="47909"/>
                </a:cubicBezTo>
                <a:cubicBezTo>
                  <a:pt x="66789" y="49236"/>
                  <a:pt x="66859" y="49562"/>
                  <a:pt x="64453" y="51185"/>
                </a:cubicBezTo>
                <a:cubicBezTo>
                  <a:pt x="62791" y="52306"/>
                  <a:pt x="62507" y="53457"/>
                  <a:pt x="62905" y="54208"/>
                </a:cubicBezTo>
                <a:cubicBezTo>
                  <a:pt x="63551" y="55424"/>
                  <a:pt x="66393" y="56018"/>
                  <a:pt x="69509" y="56018"/>
                </a:cubicBezTo>
                <a:cubicBezTo>
                  <a:pt x="70497" y="56018"/>
                  <a:pt x="71512" y="55959"/>
                  <a:pt x="72494" y="55840"/>
                </a:cubicBezTo>
                <a:cubicBezTo>
                  <a:pt x="72660" y="57198"/>
                  <a:pt x="75730" y="57481"/>
                  <a:pt x="79929" y="57481"/>
                </a:cubicBezTo>
                <a:cubicBezTo>
                  <a:pt x="81231" y="57481"/>
                  <a:pt x="82642" y="57454"/>
                  <a:pt x="84108" y="57423"/>
                </a:cubicBezTo>
                <a:cubicBezTo>
                  <a:pt x="86694" y="57368"/>
                  <a:pt x="86367" y="55840"/>
                  <a:pt x="88249" y="45880"/>
                </a:cubicBezTo>
                <a:cubicBezTo>
                  <a:pt x="90078" y="36198"/>
                  <a:pt x="92896" y="34134"/>
                  <a:pt x="92109" y="26594"/>
                </a:cubicBezTo>
                <a:cubicBezTo>
                  <a:pt x="91901" y="24597"/>
                  <a:pt x="91529" y="22735"/>
                  <a:pt x="91022" y="21012"/>
                </a:cubicBezTo>
                <a:lnTo>
                  <a:pt x="91022" y="21012"/>
                </a:lnTo>
                <a:cubicBezTo>
                  <a:pt x="91662" y="21102"/>
                  <a:pt x="92334" y="21160"/>
                  <a:pt x="92918" y="21160"/>
                </a:cubicBezTo>
                <a:cubicBezTo>
                  <a:pt x="93933" y="21160"/>
                  <a:pt x="94683" y="20983"/>
                  <a:pt x="94549" y="20483"/>
                </a:cubicBezTo>
                <a:cubicBezTo>
                  <a:pt x="93124" y="15191"/>
                  <a:pt x="88268" y="14206"/>
                  <a:pt x="87841" y="14130"/>
                </a:cubicBezTo>
                <a:cubicBezTo>
                  <a:pt x="84614" y="9347"/>
                  <a:pt x="80034" y="6667"/>
                  <a:pt x="75456" y="6433"/>
                </a:cubicBezTo>
                <a:cubicBezTo>
                  <a:pt x="67787" y="6039"/>
                  <a:pt x="62084" y="4859"/>
                  <a:pt x="53826" y="4073"/>
                </a:cubicBezTo>
                <a:cubicBezTo>
                  <a:pt x="49576" y="3668"/>
                  <a:pt x="45328" y="2380"/>
                  <a:pt x="41347" y="1894"/>
                </a:cubicBezTo>
                <a:cubicBezTo>
                  <a:pt x="41659" y="1693"/>
                  <a:pt x="41894" y="1497"/>
                  <a:pt x="41889" y="1359"/>
                </a:cubicBezTo>
                <a:cubicBezTo>
                  <a:pt x="41644" y="1324"/>
                  <a:pt x="41401" y="1309"/>
                  <a:pt x="41165" y="1309"/>
                </a:cubicBezTo>
                <a:cubicBezTo>
                  <a:pt x="40058" y="1309"/>
                  <a:pt x="39105" y="1635"/>
                  <a:pt x="38901" y="1710"/>
                </a:cubicBezTo>
                <a:lnTo>
                  <a:pt x="38895" y="1710"/>
                </a:lnTo>
                <a:cubicBezTo>
                  <a:pt x="39126" y="1609"/>
                  <a:pt x="40421" y="1019"/>
                  <a:pt x="40163" y="533"/>
                </a:cubicBezTo>
                <a:cubicBezTo>
                  <a:pt x="39969" y="493"/>
                  <a:pt x="39766" y="474"/>
                  <a:pt x="39558" y="474"/>
                </a:cubicBezTo>
                <a:cubicBezTo>
                  <a:pt x="38838" y="474"/>
                  <a:pt x="38051" y="694"/>
                  <a:pt x="37336" y="977"/>
                </a:cubicBezTo>
                <a:cubicBezTo>
                  <a:pt x="37254" y="665"/>
                  <a:pt x="37059" y="334"/>
                  <a:pt x="36677"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282" name="Google Shape;1282;p82"/>
          <p:cNvGrpSpPr/>
          <p:nvPr/>
        </p:nvGrpSpPr>
        <p:grpSpPr>
          <a:xfrm rot="5400000">
            <a:off x="-250500" y="4872567"/>
            <a:ext cx="1496600" cy="1265300"/>
            <a:chOff x="2539325" y="3750750"/>
            <a:chExt cx="1122450" cy="948975"/>
          </a:xfrm>
        </p:grpSpPr>
        <p:sp>
          <p:nvSpPr>
            <p:cNvPr id="1283" name="Google Shape;1283;p82"/>
            <p:cNvSpPr/>
            <p:nvPr/>
          </p:nvSpPr>
          <p:spPr>
            <a:xfrm>
              <a:off x="3065750" y="3750750"/>
              <a:ext cx="247050" cy="736675"/>
            </a:xfrm>
            <a:custGeom>
              <a:rect b="b" l="l" r="r" t="t"/>
              <a:pathLst>
                <a:path extrusionOk="0" h="29467" w="9882">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84" name="Google Shape;1284;p82"/>
            <p:cNvSpPr/>
            <p:nvPr/>
          </p:nvSpPr>
          <p:spPr>
            <a:xfrm>
              <a:off x="3195225" y="3861950"/>
              <a:ext cx="90200" cy="529750"/>
            </a:xfrm>
            <a:custGeom>
              <a:rect b="b" l="l" r="r" t="t"/>
              <a:pathLst>
                <a:path extrusionOk="0" h="21190" w="3608">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85" name="Google Shape;1285;p82"/>
            <p:cNvSpPr/>
            <p:nvPr/>
          </p:nvSpPr>
          <p:spPr>
            <a:xfrm>
              <a:off x="2769075" y="3941200"/>
              <a:ext cx="516775" cy="639050"/>
            </a:xfrm>
            <a:custGeom>
              <a:rect b="b" l="l" r="r" t="t"/>
              <a:pathLst>
                <a:path extrusionOk="0" h="25562" w="20671">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86" name="Google Shape;1286;p82"/>
            <p:cNvSpPr/>
            <p:nvPr/>
          </p:nvSpPr>
          <p:spPr>
            <a:xfrm>
              <a:off x="2769300" y="3942325"/>
              <a:ext cx="516550" cy="637925"/>
            </a:xfrm>
            <a:custGeom>
              <a:rect b="b" l="l" r="r" t="t"/>
              <a:pathLst>
                <a:path extrusionOk="0" h="25517" w="20662">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87" name="Google Shape;1287;p82"/>
            <p:cNvSpPr/>
            <p:nvPr/>
          </p:nvSpPr>
          <p:spPr>
            <a:xfrm>
              <a:off x="2848025" y="4058250"/>
              <a:ext cx="376600" cy="478100"/>
            </a:xfrm>
            <a:custGeom>
              <a:rect b="b" l="l" r="r" t="t"/>
              <a:pathLst>
                <a:path extrusionOk="0" h="19124" w="15064">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88" name="Google Shape;1288;p82"/>
            <p:cNvSpPr/>
            <p:nvPr/>
          </p:nvSpPr>
          <p:spPr>
            <a:xfrm>
              <a:off x="2539325" y="4317150"/>
              <a:ext cx="820850" cy="340800"/>
            </a:xfrm>
            <a:custGeom>
              <a:rect b="b" l="l" r="r" t="t"/>
              <a:pathLst>
                <a:path extrusionOk="0" h="13632" w="32834">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89" name="Google Shape;1289;p82"/>
            <p:cNvSpPr/>
            <p:nvPr/>
          </p:nvSpPr>
          <p:spPr>
            <a:xfrm>
              <a:off x="2683500" y="4372275"/>
              <a:ext cx="611825" cy="236725"/>
            </a:xfrm>
            <a:custGeom>
              <a:rect b="b" l="l" r="r" t="t"/>
              <a:pathLst>
                <a:path extrusionOk="0" h="9469" w="24473">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90" name="Google Shape;1290;p82"/>
            <p:cNvSpPr/>
            <p:nvPr/>
          </p:nvSpPr>
          <p:spPr>
            <a:xfrm>
              <a:off x="3221150" y="3992500"/>
              <a:ext cx="440625" cy="707225"/>
            </a:xfrm>
            <a:custGeom>
              <a:rect b="b" l="l" r="r" t="t"/>
              <a:pathLst>
                <a:path extrusionOk="0" h="28289" w="17625">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291" name="Google Shape;1291;p82"/>
          <p:cNvGrpSpPr/>
          <p:nvPr/>
        </p:nvGrpSpPr>
        <p:grpSpPr>
          <a:xfrm rot="-4799143">
            <a:off x="-69045" y="1258901"/>
            <a:ext cx="1255712" cy="1724729"/>
            <a:chOff x="1064600" y="709975"/>
            <a:chExt cx="941750" cy="1293500"/>
          </a:xfrm>
        </p:grpSpPr>
        <p:sp>
          <p:nvSpPr>
            <p:cNvPr id="1292" name="Google Shape;1292;p82"/>
            <p:cNvSpPr/>
            <p:nvPr/>
          </p:nvSpPr>
          <p:spPr>
            <a:xfrm>
              <a:off x="1657950" y="922950"/>
              <a:ext cx="348400" cy="365050"/>
            </a:xfrm>
            <a:custGeom>
              <a:rect b="b" l="l" r="r" t="t"/>
              <a:pathLst>
                <a:path extrusionOk="0" h="14602" w="13936">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93" name="Google Shape;1293;p82"/>
            <p:cNvSpPr/>
            <p:nvPr/>
          </p:nvSpPr>
          <p:spPr>
            <a:xfrm>
              <a:off x="1509500" y="1060725"/>
              <a:ext cx="393675" cy="303700"/>
            </a:xfrm>
            <a:custGeom>
              <a:rect b="b" l="l" r="r" t="t"/>
              <a:pathLst>
                <a:path extrusionOk="0" h="12148" w="15747">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94" name="Google Shape;1294;p82"/>
            <p:cNvSpPr/>
            <p:nvPr/>
          </p:nvSpPr>
          <p:spPr>
            <a:xfrm>
              <a:off x="1460400" y="1207125"/>
              <a:ext cx="269125" cy="290400"/>
            </a:xfrm>
            <a:custGeom>
              <a:rect b="b" l="l" r="r" t="t"/>
              <a:pathLst>
                <a:path extrusionOk="0" h="11616" w="10765">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95" name="Google Shape;1295;p82"/>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96" name="Google Shape;1296;p82"/>
            <p:cNvSpPr/>
            <p:nvPr/>
          </p:nvSpPr>
          <p:spPr>
            <a:xfrm>
              <a:off x="1354825" y="1465525"/>
              <a:ext cx="161500" cy="208975"/>
            </a:xfrm>
            <a:custGeom>
              <a:rect b="b" l="l" r="r" t="t"/>
              <a:pathLst>
                <a:path extrusionOk="0" h="8359" w="646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97" name="Google Shape;1297;p82"/>
            <p:cNvSpPr/>
            <p:nvPr/>
          </p:nvSpPr>
          <p:spPr>
            <a:xfrm>
              <a:off x="1304875" y="1608550"/>
              <a:ext cx="73250" cy="146050"/>
            </a:xfrm>
            <a:custGeom>
              <a:rect b="b" l="l" r="r" t="t"/>
              <a:pathLst>
                <a:path extrusionOk="0" h="5842" w="293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98" name="Google Shape;1298;p82"/>
            <p:cNvSpPr/>
            <p:nvPr/>
          </p:nvSpPr>
          <p:spPr>
            <a:xfrm>
              <a:off x="1264400" y="1757575"/>
              <a:ext cx="66625" cy="173450"/>
            </a:xfrm>
            <a:custGeom>
              <a:rect b="b" l="l" r="r" t="t"/>
              <a:pathLst>
                <a:path extrusionOk="0" h="6938" w="2665">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99" name="Google Shape;1299;p82"/>
            <p:cNvSpPr/>
            <p:nvPr/>
          </p:nvSpPr>
          <p:spPr>
            <a:xfrm>
              <a:off x="1172150" y="1812025"/>
              <a:ext cx="98575" cy="102450"/>
            </a:xfrm>
            <a:custGeom>
              <a:rect b="b" l="l" r="r" t="t"/>
              <a:pathLst>
                <a:path extrusionOk="0" h="4098" w="3943">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00" name="Google Shape;1300;p82"/>
            <p:cNvSpPr/>
            <p:nvPr/>
          </p:nvSpPr>
          <p:spPr>
            <a:xfrm>
              <a:off x="1123050" y="1650425"/>
              <a:ext cx="177925" cy="71550"/>
            </a:xfrm>
            <a:custGeom>
              <a:rect b="b" l="l" r="r" t="t"/>
              <a:pathLst>
                <a:path extrusionOk="0" h="2862" w="7117">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01" name="Google Shape;1301;p82"/>
            <p:cNvSpPr/>
            <p:nvPr/>
          </p:nvSpPr>
          <p:spPr>
            <a:xfrm>
              <a:off x="1166400" y="1495000"/>
              <a:ext cx="181700" cy="92775"/>
            </a:xfrm>
            <a:custGeom>
              <a:rect b="b" l="l" r="r" t="t"/>
              <a:pathLst>
                <a:path extrusionOk="0" h="3711" w="7268">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02" name="Google Shape;1302;p82"/>
            <p:cNvSpPr/>
            <p:nvPr/>
          </p:nvSpPr>
          <p:spPr>
            <a:xfrm>
              <a:off x="1125600" y="1341550"/>
              <a:ext cx="268100" cy="127600"/>
            </a:xfrm>
            <a:custGeom>
              <a:rect b="b" l="l" r="r" t="t"/>
              <a:pathLst>
                <a:path extrusionOk="0" h="5104" w="10724">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03" name="Google Shape;1303;p82"/>
            <p:cNvSpPr/>
            <p:nvPr/>
          </p:nvSpPr>
          <p:spPr>
            <a:xfrm>
              <a:off x="1064600" y="1185450"/>
              <a:ext cx="390775" cy="161725"/>
            </a:xfrm>
            <a:custGeom>
              <a:rect b="b" l="l" r="r" t="t"/>
              <a:pathLst>
                <a:path extrusionOk="0" h="6469" w="15631">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04" name="Google Shape;1304;p82"/>
            <p:cNvSpPr/>
            <p:nvPr/>
          </p:nvSpPr>
          <p:spPr>
            <a:xfrm>
              <a:off x="1151800" y="1103600"/>
              <a:ext cx="361800" cy="107575"/>
            </a:xfrm>
            <a:custGeom>
              <a:rect b="b" l="l" r="r" t="t"/>
              <a:pathLst>
                <a:path extrusionOk="0" h="4303" w="14472">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05" name="Google Shape;1305;p82"/>
            <p:cNvSpPr/>
            <p:nvPr/>
          </p:nvSpPr>
          <p:spPr>
            <a:xfrm>
              <a:off x="1193150" y="941875"/>
              <a:ext cx="427850" cy="159125"/>
            </a:xfrm>
            <a:custGeom>
              <a:rect b="b" l="l" r="r" t="t"/>
              <a:pathLst>
                <a:path extrusionOk="0" h="6365" w="17114">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06" name="Google Shape;1306;p82"/>
            <p:cNvSpPr/>
            <p:nvPr/>
          </p:nvSpPr>
          <p:spPr>
            <a:xfrm>
              <a:off x="1657950" y="923925"/>
              <a:ext cx="348400" cy="364075"/>
            </a:xfrm>
            <a:custGeom>
              <a:rect b="b" l="l" r="r" t="t"/>
              <a:pathLst>
                <a:path extrusionOk="0" h="14563" w="13936">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07" name="Google Shape;1307;p82"/>
            <p:cNvSpPr/>
            <p:nvPr/>
          </p:nvSpPr>
          <p:spPr>
            <a:xfrm>
              <a:off x="1517550" y="1065950"/>
              <a:ext cx="385625" cy="298475"/>
            </a:xfrm>
            <a:custGeom>
              <a:rect b="b" l="l" r="r" t="t"/>
              <a:pathLst>
                <a:path extrusionOk="0" h="11939" w="15425">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08" name="Google Shape;1308;p82"/>
            <p:cNvSpPr/>
            <p:nvPr/>
          </p:nvSpPr>
          <p:spPr>
            <a:xfrm>
              <a:off x="1201350" y="962525"/>
              <a:ext cx="409500" cy="138475"/>
            </a:xfrm>
            <a:custGeom>
              <a:rect b="b" l="l" r="r" t="t"/>
              <a:pathLst>
                <a:path extrusionOk="0" h="5539" w="1638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09" name="Google Shape;1309;p82"/>
            <p:cNvSpPr/>
            <p:nvPr/>
          </p:nvSpPr>
          <p:spPr>
            <a:xfrm>
              <a:off x="1465500" y="1269975"/>
              <a:ext cx="264025" cy="227550"/>
            </a:xfrm>
            <a:custGeom>
              <a:rect b="b" l="l" r="r" t="t"/>
              <a:pathLst>
                <a:path extrusionOk="0" h="9102" w="10561">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10" name="Google Shape;1310;p82"/>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11" name="Google Shape;1311;p82"/>
            <p:cNvSpPr/>
            <p:nvPr/>
          </p:nvSpPr>
          <p:spPr>
            <a:xfrm>
              <a:off x="1354825" y="1466050"/>
              <a:ext cx="161500" cy="208450"/>
            </a:xfrm>
            <a:custGeom>
              <a:rect b="b" l="l" r="r" t="t"/>
              <a:pathLst>
                <a:path extrusionOk="0" h="8338" w="646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12" name="Google Shape;1312;p82"/>
            <p:cNvSpPr/>
            <p:nvPr/>
          </p:nvSpPr>
          <p:spPr>
            <a:xfrm>
              <a:off x="1316475" y="1608550"/>
              <a:ext cx="61650" cy="146050"/>
            </a:xfrm>
            <a:custGeom>
              <a:rect b="b" l="l" r="r" t="t"/>
              <a:pathLst>
                <a:path extrusionOk="0" h="5842" w="2466">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13" name="Google Shape;1313;p82"/>
            <p:cNvSpPr/>
            <p:nvPr/>
          </p:nvSpPr>
          <p:spPr>
            <a:xfrm>
              <a:off x="1272375" y="1762575"/>
              <a:ext cx="46375" cy="168450"/>
            </a:xfrm>
            <a:custGeom>
              <a:rect b="b" l="l" r="r" t="t"/>
              <a:pathLst>
                <a:path extrusionOk="0" h="6738" w="1855">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14" name="Google Shape;1314;p82"/>
            <p:cNvSpPr/>
            <p:nvPr/>
          </p:nvSpPr>
          <p:spPr>
            <a:xfrm>
              <a:off x="1176275" y="1817850"/>
              <a:ext cx="92875" cy="96625"/>
            </a:xfrm>
            <a:custGeom>
              <a:rect b="b" l="l" r="r" t="t"/>
              <a:pathLst>
                <a:path extrusionOk="0" h="3865" w="3715">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15" name="Google Shape;1315;p82"/>
            <p:cNvSpPr/>
            <p:nvPr/>
          </p:nvSpPr>
          <p:spPr>
            <a:xfrm>
              <a:off x="1126550" y="1678200"/>
              <a:ext cx="174425" cy="43775"/>
            </a:xfrm>
            <a:custGeom>
              <a:rect b="b" l="l" r="r" t="t"/>
              <a:pathLst>
                <a:path extrusionOk="0" h="1751" w="6977">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16" name="Google Shape;1316;p82"/>
            <p:cNvSpPr/>
            <p:nvPr/>
          </p:nvSpPr>
          <p:spPr>
            <a:xfrm>
              <a:off x="1166400" y="1514425"/>
              <a:ext cx="175300" cy="73350"/>
            </a:xfrm>
            <a:custGeom>
              <a:rect b="b" l="l" r="r" t="t"/>
              <a:pathLst>
                <a:path extrusionOk="0" h="2934" w="7012">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17" name="Google Shape;1317;p82"/>
            <p:cNvSpPr/>
            <p:nvPr/>
          </p:nvSpPr>
          <p:spPr>
            <a:xfrm>
              <a:off x="1125600" y="1341550"/>
              <a:ext cx="257825" cy="127600"/>
            </a:xfrm>
            <a:custGeom>
              <a:rect b="b" l="l" r="r" t="t"/>
              <a:pathLst>
                <a:path extrusionOk="0" h="5104" w="10313">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18" name="Google Shape;1318;p82"/>
            <p:cNvSpPr/>
            <p:nvPr/>
          </p:nvSpPr>
          <p:spPr>
            <a:xfrm>
              <a:off x="1064600" y="1185450"/>
              <a:ext cx="375450" cy="161725"/>
            </a:xfrm>
            <a:custGeom>
              <a:rect b="b" l="l" r="r" t="t"/>
              <a:pathLst>
                <a:path extrusionOk="0" h="6469" w="15018">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19" name="Google Shape;1319;p82"/>
            <p:cNvSpPr/>
            <p:nvPr/>
          </p:nvSpPr>
          <p:spPr>
            <a:xfrm>
              <a:off x="1194300" y="1146600"/>
              <a:ext cx="309475" cy="64575"/>
            </a:xfrm>
            <a:custGeom>
              <a:rect b="b" l="l" r="r" t="t"/>
              <a:pathLst>
                <a:path extrusionOk="0" h="2583" w="12379">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20" name="Google Shape;1320;p82"/>
            <p:cNvSpPr/>
            <p:nvPr/>
          </p:nvSpPr>
          <p:spPr>
            <a:xfrm>
              <a:off x="1240500" y="709975"/>
              <a:ext cx="643050" cy="1293500"/>
            </a:xfrm>
            <a:custGeom>
              <a:rect b="b" l="l" r="r" t="t"/>
              <a:pathLst>
                <a:path extrusionOk="0" h="51740" w="25722">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321" name="Google Shape;1321;p82"/>
          <p:cNvGrpSpPr/>
          <p:nvPr/>
        </p:nvGrpSpPr>
        <p:grpSpPr>
          <a:xfrm>
            <a:off x="1" y="0"/>
            <a:ext cx="4072212" cy="2062333"/>
            <a:chOff x="0" y="0"/>
            <a:chExt cx="3054159" cy="1546750"/>
          </a:xfrm>
        </p:grpSpPr>
        <p:sp>
          <p:nvSpPr>
            <p:cNvPr id="1322" name="Google Shape;1322;p82"/>
            <p:cNvSpPr/>
            <p:nvPr/>
          </p:nvSpPr>
          <p:spPr>
            <a:xfrm>
              <a:off x="0" y="0"/>
              <a:ext cx="3054159" cy="1289961"/>
            </a:xfrm>
            <a:custGeom>
              <a:rect b="b" l="l" r="r" t="t"/>
              <a:pathLst>
                <a:path extrusionOk="0" h="29045" w="68768">
                  <a:moveTo>
                    <a:pt x="54971" y="1"/>
                  </a:moveTo>
                  <a:cubicBezTo>
                    <a:pt x="54971" y="1"/>
                    <a:pt x="40955" y="18323"/>
                    <a:pt x="18257" y="18323"/>
                  </a:cubicBezTo>
                  <a:cubicBezTo>
                    <a:pt x="12671" y="18323"/>
                    <a:pt x="6559" y="17213"/>
                    <a:pt x="1" y="14448"/>
                  </a:cubicBezTo>
                  <a:lnTo>
                    <a:pt x="1" y="25940"/>
                  </a:lnTo>
                  <a:cubicBezTo>
                    <a:pt x="1" y="25940"/>
                    <a:pt x="9307" y="29045"/>
                    <a:pt x="19676" y="29045"/>
                  </a:cubicBezTo>
                  <a:cubicBezTo>
                    <a:pt x="21713" y="29045"/>
                    <a:pt x="23791" y="28925"/>
                    <a:pt x="25848" y="28638"/>
                  </a:cubicBezTo>
                  <a:cubicBezTo>
                    <a:pt x="52081" y="24977"/>
                    <a:pt x="59045" y="5913"/>
                    <a:pt x="6876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23" name="Google Shape;1323;p82"/>
            <p:cNvSpPr/>
            <p:nvPr/>
          </p:nvSpPr>
          <p:spPr>
            <a:xfrm>
              <a:off x="0" y="0"/>
              <a:ext cx="2873622" cy="918495"/>
            </a:xfrm>
            <a:custGeom>
              <a:rect b="b" l="l" r="r" t="t"/>
              <a:pathLst>
                <a:path extrusionOk="0" h="20681" w="64703">
                  <a:moveTo>
                    <a:pt x="54971" y="1"/>
                  </a:moveTo>
                  <a:cubicBezTo>
                    <a:pt x="54971" y="1"/>
                    <a:pt x="40955" y="18323"/>
                    <a:pt x="18257" y="18323"/>
                  </a:cubicBezTo>
                  <a:cubicBezTo>
                    <a:pt x="12671" y="18323"/>
                    <a:pt x="6559" y="17213"/>
                    <a:pt x="1" y="14448"/>
                  </a:cubicBezTo>
                  <a:lnTo>
                    <a:pt x="1" y="15568"/>
                  </a:lnTo>
                  <a:cubicBezTo>
                    <a:pt x="5558" y="18991"/>
                    <a:pt x="11228" y="20680"/>
                    <a:pt x="17466" y="20680"/>
                  </a:cubicBezTo>
                  <a:cubicBezTo>
                    <a:pt x="20548" y="20680"/>
                    <a:pt x="23769" y="20268"/>
                    <a:pt x="27184" y="19448"/>
                  </a:cubicBezTo>
                  <a:cubicBezTo>
                    <a:pt x="38981" y="16319"/>
                    <a:pt x="47890" y="8614"/>
                    <a:pt x="58484" y="2835"/>
                  </a:cubicBezTo>
                  <a:cubicBezTo>
                    <a:pt x="60543" y="1713"/>
                    <a:pt x="62601" y="775"/>
                    <a:pt x="6470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24" name="Google Shape;1324;p82"/>
            <p:cNvSpPr/>
            <p:nvPr/>
          </p:nvSpPr>
          <p:spPr>
            <a:xfrm>
              <a:off x="0" y="397503"/>
              <a:ext cx="2404804" cy="867820"/>
            </a:xfrm>
            <a:custGeom>
              <a:rect b="b" l="l" r="r" t="t"/>
              <a:pathLst>
                <a:path extrusionOk="0" h="19540" w="54147">
                  <a:moveTo>
                    <a:pt x="54045" y="1"/>
                  </a:moveTo>
                  <a:cubicBezTo>
                    <a:pt x="54032" y="1"/>
                    <a:pt x="54020" y="5"/>
                    <a:pt x="54008" y="14"/>
                  </a:cubicBezTo>
                  <a:cubicBezTo>
                    <a:pt x="50311" y="2868"/>
                    <a:pt x="46424" y="5525"/>
                    <a:pt x="42170" y="7481"/>
                  </a:cubicBezTo>
                  <a:cubicBezTo>
                    <a:pt x="37643" y="9562"/>
                    <a:pt x="32732" y="11021"/>
                    <a:pt x="27870" y="12069"/>
                  </a:cubicBezTo>
                  <a:cubicBezTo>
                    <a:pt x="24263" y="12846"/>
                    <a:pt x="20603" y="13303"/>
                    <a:pt x="16928" y="13303"/>
                  </a:cubicBezTo>
                  <a:cubicBezTo>
                    <a:pt x="15608" y="13303"/>
                    <a:pt x="14285" y="13244"/>
                    <a:pt x="12962" y="13120"/>
                  </a:cubicBezTo>
                  <a:cubicBezTo>
                    <a:pt x="8473" y="12699"/>
                    <a:pt x="4085" y="11389"/>
                    <a:pt x="1" y="9494"/>
                  </a:cubicBezTo>
                  <a:lnTo>
                    <a:pt x="1" y="13522"/>
                  </a:lnTo>
                  <a:cubicBezTo>
                    <a:pt x="1450" y="14111"/>
                    <a:pt x="2930" y="14622"/>
                    <a:pt x="4430" y="15053"/>
                  </a:cubicBezTo>
                  <a:cubicBezTo>
                    <a:pt x="4223" y="15039"/>
                    <a:pt x="4016" y="15025"/>
                    <a:pt x="3807" y="15009"/>
                  </a:cubicBezTo>
                  <a:cubicBezTo>
                    <a:pt x="2536" y="14919"/>
                    <a:pt x="1270" y="14820"/>
                    <a:pt x="1" y="14753"/>
                  </a:cubicBezTo>
                  <a:lnTo>
                    <a:pt x="1" y="16990"/>
                  </a:lnTo>
                  <a:cubicBezTo>
                    <a:pt x="1" y="16990"/>
                    <a:pt x="783" y="17251"/>
                    <a:pt x="2146" y="17621"/>
                  </a:cubicBezTo>
                  <a:cubicBezTo>
                    <a:pt x="2384" y="17635"/>
                    <a:pt x="2622" y="17649"/>
                    <a:pt x="2862" y="17665"/>
                  </a:cubicBezTo>
                  <a:cubicBezTo>
                    <a:pt x="5758" y="17858"/>
                    <a:pt x="8649" y="17981"/>
                    <a:pt x="11541" y="17981"/>
                  </a:cubicBezTo>
                  <a:cubicBezTo>
                    <a:pt x="11940" y="17981"/>
                    <a:pt x="12338" y="17979"/>
                    <a:pt x="12737" y="17974"/>
                  </a:cubicBezTo>
                  <a:lnTo>
                    <a:pt x="12737" y="17974"/>
                  </a:lnTo>
                  <a:cubicBezTo>
                    <a:pt x="11370" y="18326"/>
                    <a:pt x="10005" y="18690"/>
                    <a:pt x="8646" y="19069"/>
                  </a:cubicBezTo>
                  <a:cubicBezTo>
                    <a:pt x="9605" y="19239"/>
                    <a:pt x="10620" y="19398"/>
                    <a:pt x="11679" y="19539"/>
                  </a:cubicBezTo>
                  <a:cubicBezTo>
                    <a:pt x="14278" y="19145"/>
                    <a:pt x="16881" y="18775"/>
                    <a:pt x="19491" y="18450"/>
                  </a:cubicBezTo>
                  <a:cubicBezTo>
                    <a:pt x="24653" y="17805"/>
                    <a:pt x="29817" y="17217"/>
                    <a:pt x="34916" y="16159"/>
                  </a:cubicBezTo>
                  <a:cubicBezTo>
                    <a:pt x="37909" y="15540"/>
                    <a:pt x="40878" y="14761"/>
                    <a:pt x="43729" y="13677"/>
                  </a:cubicBezTo>
                  <a:cubicBezTo>
                    <a:pt x="46921" y="11821"/>
                    <a:pt x="49660" y="9710"/>
                    <a:pt x="52088" y="7522"/>
                  </a:cubicBezTo>
                  <a:lnTo>
                    <a:pt x="52088" y="7522"/>
                  </a:lnTo>
                  <a:cubicBezTo>
                    <a:pt x="51889" y="7654"/>
                    <a:pt x="51689" y="7785"/>
                    <a:pt x="51486" y="7911"/>
                  </a:cubicBezTo>
                  <a:cubicBezTo>
                    <a:pt x="49536" y="9119"/>
                    <a:pt x="47376" y="10025"/>
                    <a:pt x="45228" y="10813"/>
                  </a:cubicBezTo>
                  <a:cubicBezTo>
                    <a:pt x="43234" y="11543"/>
                    <a:pt x="41231" y="12236"/>
                    <a:pt x="39191" y="12822"/>
                  </a:cubicBezTo>
                  <a:cubicBezTo>
                    <a:pt x="39540" y="12588"/>
                    <a:pt x="39881" y="12338"/>
                    <a:pt x="40212" y="12069"/>
                  </a:cubicBezTo>
                  <a:cubicBezTo>
                    <a:pt x="40274" y="12018"/>
                    <a:pt x="40217" y="11924"/>
                    <a:pt x="40150" y="11924"/>
                  </a:cubicBezTo>
                  <a:cubicBezTo>
                    <a:pt x="40136" y="11924"/>
                    <a:pt x="40123" y="11927"/>
                    <a:pt x="40110" y="11936"/>
                  </a:cubicBezTo>
                  <a:cubicBezTo>
                    <a:pt x="39133" y="12567"/>
                    <a:pt x="38095" y="13039"/>
                    <a:pt x="37019" y="13402"/>
                  </a:cubicBezTo>
                  <a:cubicBezTo>
                    <a:pt x="36175" y="13612"/>
                    <a:pt x="35329" y="13804"/>
                    <a:pt x="34478" y="13984"/>
                  </a:cubicBezTo>
                  <a:cubicBezTo>
                    <a:pt x="34543" y="13962"/>
                    <a:pt x="34609" y="13942"/>
                    <a:pt x="34674" y="13921"/>
                  </a:cubicBezTo>
                  <a:cubicBezTo>
                    <a:pt x="38896" y="12501"/>
                    <a:pt x="42708" y="10432"/>
                    <a:pt x="46359" y="7901"/>
                  </a:cubicBezTo>
                  <a:cubicBezTo>
                    <a:pt x="46796" y="7597"/>
                    <a:pt x="47224" y="7283"/>
                    <a:pt x="47649" y="6964"/>
                  </a:cubicBezTo>
                  <a:cubicBezTo>
                    <a:pt x="47748" y="6889"/>
                    <a:pt x="47691" y="6739"/>
                    <a:pt x="47592" y="6739"/>
                  </a:cubicBezTo>
                  <a:cubicBezTo>
                    <a:pt x="47572" y="6739"/>
                    <a:pt x="47551" y="6744"/>
                    <a:pt x="47529" y="6758"/>
                  </a:cubicBezTo>
                  <a:cubicBezTo>
                    <a:pt x="44252" y="8808"/>
                    <a:pt x="40643" y="10254"/>
                    <a:pt x="36955" y="11390"/>
                  </a:cubicBezTo>
                  <a:cubicBezTo>
                    <a:pt x="41448" y="9625"/>
                    <a:pt x="45691" y="7251"/>
                    <a:pt x="49488" y="4210"/>
                  </a:cubicBezTo>
                  <a:cubicBezTo>
                    <a:pt x="51090" y="2927"/>
                    <a:pt x="52609" y="1539"/>
                    <a:pt x="54097" y="130"/>
                  </a:cubicBezTo>
                  <a:cubicBezTo>
                    <a:pt x="54146" y="83"/>
                    <a:pt x="54100" y="1"/>
                    <a:pt x="5404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25" name="Google Shape;1325;p82"/>
            <p:cNvSpPr/>
            <p:nvPr/>
          </p:nvSpPr>
          <p:spPr>
            <a:xfrm>
              <a:off x="102195" y="372143"/>
              <a:ext cx="1940204" cy="1067588"/>
            </a:xfrm>
            <a:custGeom>
              <a:rect b="b" l="l" r="r" t="t"/>
              <a:pathLst>
                <a:path extrusionOk="0" h="24038" w="43686">
                  <a:moveTo>
                    <a:pt x="42938" y="0"/>
                  </a:moveTo>
                  <a:cubicBezTo>
                    <a:pt x="41971" y="0"/>
                    <a:pt x="40151" y="582"/>
                    <a:pt x="37987" y="4102"/>
                  </a:cubicBezTo>
                  <a:cubicBezTo>
                    <a:pt x="36080" y="7203"/>
                    <a:pt x="35960" y="10858"/>
                    <a:pt x="34088" y="13997"/>
                  </a:cubicBezTo>
                  <a:cubicBezTo>
                    <a:pt x="32532" y="16607"/>
                    <a:pt x="30952" y="18786"/>
                    <a:pt x="28084" y="19974"/>
                  </a:cubicBezTo>
                  <a:cubicBezTo>
                    <a:pt x="26185" y="20760"/>
                    <a:pt x="24127" y="21169"/>
                    <a:pt x="22071" y="21169"/>
                  </a:cubicBezTo>
                  <a:cubicBezTo>
                    <a:pt x="19862" y="21169"/>
                    <a:pt x="17656" y="20697"/>
                    <a:pt x="15654" y="19713"/>
                  </a:cubicBezTo>
                  <a:cubicBezTo>
                    <a:pt x="11997" y="17917"/>
                    <a:pt x="9230" y="14830"/>
                    <a:pt x="7117" y="11402"/>
                  </a:cubicBezTo>
                  <a:cubicBezTo>
                    <a:pt x="6185" y="9892"/>
                    <a:pt x="5191" y="8339"/>
                    <a:pt x="3948" y="7063"/>
                  </a:cubicBezTo>
                  <a:cubicBezTo>
                    <a:pt x="3443" y="6544"/>
                    <a:pt x="2702" y="6331"/>
                    <a:pt x="1998" y="6331"/>
                  </a:cubicBezTo>
                  <a:cubicBezTo>
                    <a:pt x="1019" y="6331"/>
                    <a:pt x="110" y="6742"/>
                    <a:pt x="1" y="7312"/>
                  </a:cubicBezTo>
                  <a:cubicBezTo>
                    <a:pt x="63" y="7303"/>
                    <a:pt x="125" y="7299"/>
                    <a:pt x="187" y="7299"/>
                  </a:cubicBezTo>
                  <a:cubicBezTo>
                    <a:pt x="974" y="7299"/>
                    <a:pt x="1717" y="8002"/>
                    <a:pt x="2217" y="8557"/>
                  </a:cubicBezTo>
                  <a:cubicBezTo>
                    <a:pt x="2911" y="9331"/>
                    <a:pt x="3442" y="10238"/>
                    <a:pt x="3949" y="11143"/>
                  </a:cubicBezTo>
                  <a:cubicBezTo>
                    <a:pt x="5159" y="13304"/>
                    <a:pt x="6409" y="15406"/>
                    <a:pt x="8014" y="17303"/>
                  </a:cubicBezTo>
                  <a:cubicBezTo>
                    <a:pt x="11452" y="21369"/>
                    <a:pt x="16485" y="23945"/>
                    <a:pt x="21847" y="24035"/>
                  </a:cubicBezTo>
                  <a:cubicBezTo>
                    <a:pt x="21949" y="24036"/>
                    <a:pt x="22052" y="24037"/>
                    <a:pt x="22155" y="24037"/>
                  </a:cubicBezTo>
                  <a:cubicBezTo>
                    <a:pt x="26053" y="24037"/>
                    <a:pt x="30289" y="22827"/>
                    <a:pt x="33141" y="20081"/>
                  </a:cubicBezTo>
                  <a:cubicBezTo>
                    <a:pt x="35353" y="17952"/>
                    <a:pt x="36672" y="15174"/>
                    <a:pt x="37755" y="12349"/>
                  </a:cubicBezTo>
                  <a:cubicBezTo>
                    <a:pt x="38783" y="9670"/>
                    <a:pt x="39601" y="6916"/>
                    <a:pt x="40607" y="4230"/>
                  </a:cubicBezTo>
                  <a:cubicBezTo>
                    <a:pt x="41167" y="2733"/>
                    <a:pt x="42104" y="890"/>
                    <a:pt x="43685" y="142"/>
                  </a:cubicBezTo>
                  <a:cubicBezTo>
                    <a:pt x="43685" y="142"/>
                    <a:pt x="43416" y="0"/>
                    <a:pt x="4293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26" name="Google Shape;1326;p82"/>
            <p:cNvSpPr/>
            <p:nvPr/>
          </p:nvSpPr>
          <p:spPr>
            <a:xfrm>
              <a:off x="102195" y="557482"/>
              <a:ext cx="1804435" cy="882254"/>
            </a:xfrm>
            <a:custGeom>
              <a:rect b="b" l="l" r="r" t="t"/>
              <a:pathLst>
                <a:path extrusionOk="0" h="19865" w="40629">
                  <a:moveTo>
                    <a:pt x="40627" y="0"/>
                  </a:moveTo>
                  <a:cubicBezTo>
                    <a:pt x="40614" y="0"/>
                    <a:pt x="39116" y="3718"/>
                    <a:pt x="37782" y="6528"/>
                  </a:cubicBezTo>
                  <a:cubicBezTo>
                    <a:pt x="36354" y="9536"/>
                    <a:pt x="34836" y="12787"/>
                    <a:pt x="32320" y="15057"/>
                  </a:cubicBezTo>
                  <a:cubicBezTo>
                    <a:pt x="29801" y="17332"/>
                    <a:pt x="26682" y="18285"/>
                    <a:pt x="23487" y="18285"/>
                  </a:cubicBezTo>
                  <a:cubicBezTo>
                    <a:pt x="19536" y="18285"/>
                    <a:pt x="15467" y="16828"/>
                    <a:pt x="12270" y="14613"/>
                  </a:cubicBezTo>
                  <a:cubicBezTo>
                    <a:pt x="10803" y="13595"/>
                    <a:pt x="9396" y="12362"/>
                    <a:pt x="8322" y="10925"/>
                  </a:cubicBezTo>
                  <a:cubicBezTo>
                    <a:pt x="7165" y="9377"/>
                    <a:pt x="6307" y="7656"/>
                    <a:pt x="5333" y="5993"/>
                  </a:cubicBezTo>
                  <a:cubicBezTo>
                    <a:pt x="4621" y="4778"/>
                    <a:pt x="3627" y="3210"/>
                    <a:pt x="2405" y="2183"/>
                  </a:cubicBezTo>
                  <a:cubicBezTo>
                    <a:pt x="2269" y="2167"/>
                    <a:pt x="2133" y="2159"/>
                    <a:pt x="1997" y="2159"/>
                  </a:cubicBezTo>
                  <a:cubicBezTo>
                    <a:pt x="1019" y="2159"/>
                    <a:pt x="110" y="2570"/>
                    <a:pt x="1" y="3139"/>
                  </a:cubicBezTo>
                  <a:cubicBezTo>
                    <a:pt x="63" y="3130"/>
                    <a:pt x="125" y="3126"/>
                    <a:pt x="187" y="3126"/>
                  </a:cubicBezTo>
                  <a:cubicBezTo>
                    <a:pt x="974" y="3126"/>
                    <a:pt x="1717" y="3829"/>
                    <a:pt x="2217" y="4384"/>
                  </a:cubicBezTo>
                  <a:cubicBezTo>
                    <a:pt x="2911" y="5158"/>
                    <a:pt x="3442" y="6065"/>
                    <a:pt x="3949" y="6970"/>
                  </a:cubicBezTo>
                  <a:cubicBezTo>
                    <a:pt x="5159" y="9131"/>
                    <a:pt x="6409" y="11233"/>
                    <a:pt x="8014" y="13130"/>
                  </a:cubicBezTo>
                  <a:cubicBezTo>
                    <a:pt x="11452" y="17196"/>
                    <a:pt x="16485" y="19772"/>
                    <a:pt x="21847" y="19862"/>
                  </a:cubicBezTo>
                  <a:cubicBezTo>
                    <a:pt x="21949" y="19863"/>
                    <a:pt x="22052" y="19864"/>
                    <a:pt x="22155" y="19864"/>
                  </a:cubicBezTo>
                  <a:cubicBezTo>
                    <a:pt x="26053" y="19864"/>
                    <a:pt x="30289" y="18654"/>
                    <a:pt x="33141" y="15908"/>
                  </a:cubicBezTo>
                  <a:cubicBezTo>
                    <a:pt x="35353" y="13779"/>
                    <a:pt x="36672" y="11001"/>
                    <a:pt x="37755" y="8176"/>
                  </a:cubicBezTo>
                  <a:cubicBezTo>
                    <a:pt x="38783" y="5497"/>
                    <a:pt x="39601" y="2743"/>
                    <a:pt x="40607" y="57"/>
                  </a:cubicBezTo>
                  <a:cubicBezTo>
                    <a:pt x="40622" y="19"/>
                    <a:pt x="40628" y="0"/>
                    <a:pt x="4062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27" name="Google Shape;1327;p82"/>
            <p:cNvSpPr/>
            <p:nvPr/>
          </p:nvSpPr>
          <p:spPr>
            <a:xfrm>
              <a:off x="315913" y="387644"/>
              <a:ext cx="1632115" cy="968592"/>
            </a:xfrm>
            <a:custGeom>
              <a:rect b="b" l="l" r="r" t="t"/>
              <a:pathLst>
                <a:path extrusionOk="0" h="21809" w="36749">
                  <a:moveTo>
                    <a:pt x="36748" y="0"/>
                  </a:moveTo>
                  <a:cubicBezTo>
                    <a:pt x="35783" y="470"/>
                    <a:pt x="34549" y="1520"/>
                    <a:pt x="33175" y="3753"/>
                  </a:cubicBezTo>
                  <a:cubicBezTo>
                    <a:pt x="31268" y="6854"/>
                    <a:pt x="31148" y="10509"/>
                    <a:pt x="29276" y="13648"/>
                  </a:cubicBezTo>
                  <a:cubicBezTo>
                    <a:pt x="27720" y="16258"/>
                    <a:pt x="26140" y="18437"/>
                    <a:pt x="23272" y="19625"/>
                  </a:cubicBezTo>
                  <a:cubicBezTo>
                    <a:pt x="21373" y="20411"/>
                    <a:pt x="19315" y="20820"/>
                    <a:pt x="17259" y="20820"/>
                  </a:cubicBezTo>
                  <a:cubicBezTo>
                    <a:pt x="15050" y="20820"/>
                    <a:pt x="12844" y="20348"/>
                    <a:pt x="10842" y="19364"/>
                  </a:cubicBezTo>
                  <a:cubicBezTo>
                    <a:pt x="7185" y="17568"/>
                    <a:pt x="4418" y="14481"/>
                    <a:pt x="2305" y="11053"/>
                  </a:cubicBezTo>
                  <a:cubicBezTo>
                    <a:pt x="1600" y="9911"/>
                    <a:pt x="858" y="8742"/>
                    <a:pt x="1" y="7689"/>
                  </a:cubicBezTo>
                  <a:lnTo>
                    <a:pt x="1" y="7689"/>
                  </a:lnTo>
                  <a:cubicBezTo>
                    <a:pt x="375" y="8581"/>
                    <a:pt x="858" y="9426"/>
                    <a:pt x="1314" y="10279"/>
                  </a:cubicBezTo>
                  <a:cubicBezTo>
                    <a:pt x="1864" y="11309"/>
                    <a:pt x="2436" y="12325"/>
                    <a:pt x="3080" y="13298"/>
                  </a:cubicBezTo>
                  <a:cubicBezTo>
                    <a:pt x="5479" y="16927"/>
                    <a:pt x="8947" y="19791"/>
                    <a:pt x="13060" y="21212"/>
                  </a:cubicBezTo>
                  <a:cubicBezTo>
                    <a:pt x="14245" y="21621"/>
                    <a:pt x="15496" y="21808"/>
                    <a:pt x="16760" y="21808"/>
                  </a:cubicBezTo>
                  <a:cubicBezTo>
                    <a:pt x="20062" y="21808"/>
                    <a:pt x="23454" y="20530"/>
                    <a:pt x="26004" y="18585"/>
                  </a:cubicBezTo>
                  <a:cubicBezTo>
                    <a:pt x="27663" y="17320"/>
                    <a:pt x="29181" y="15871"/>
                    <a:pt x="30317" y="14107"/>
                  </a:cubicBezTo>
                  <a:cubicBezTo>
                    <a:pt x="31375" y="12464"/>
                    <a:pt x="31831" y="10754"/>
                    <a:pt x="32166" y="8856"/>
                  </a:cubicBezTo>
                  <a:cubicBezTo>
                    <a:pt x="32438" y="7313"/>
                    <a:pt x="32719" y="5771"/>
                    <a:pt x="33262" y="4295"/>
                  </a:cubicBezTo>
                  <a:cubicBezTo>
                    <a:pt x="33927" y="2486"/>
                    <a:pt x="35201" y="1105"/>
                    <a:pt x="3674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28" name="Google Shape;1328;p82"/>
            <p:cNvSpPr/>
            <p:nvPr/>
          </p:nvSpPr>
          <p:spPr>
            <a:xfrm>
              <a:off x="102284" y="678865"/>
              <a:ext cx="936615" cy="759365"/>
            </a:xfrm>
            <a:custGeom>
              <a:rect b="b" l="l" r="r" t="t"/>
              <a:pathLst>
                <a:path extrusionOk="0" h="17098" w="21089">
                  <a:moveTo>
                    <a:pt x="234" y="1"/>
                  </a:moveTo>
                  <a:cubicBezTo>
                    <a:pt x="112" y="121"/>
                    <a:pt x="30" y="256"/>
                    <a:pt x="0" y="402"/>
                  </a:cubicBezTo>
                  <a:cubicBezTo>
                    <a:pt x="3" y="403"/>
                    <a:pt x="6" y="405"/>
                    <a:pt x="9" y="406"/>
                  </a:cubicBezTo>
                  <a:cubicBezTo>
                    <a:pt x="68" y="398"/>
                    <a:pt x="128" y="394"/>
                    <a:pt x="187" y="394"/>
                  </a:cubicBezTo>
                  <a:cubicBezTo>
                    <a:pt x="973" y="394"/>
                    <a:pt x="1716" y="1097"/>
                    <a:pt x="2215" y="1651"/>
                  </a:cubicBezTo>
                  <a:cubicBezTo>
                    <a:pt x="2909" y="2425"/>
                    <a:pt x="3440" y="3332"/>
                    <a:pt x="3947" y="4237"/>
                  </a:cubicBezTo>
                  <a:cubicBezTo>
                    <a:pt x="5157" y="6398"/>
                    <a:pt x="6407" y="8500"/>
                    <a:pt x="8012" y="10397"/>
                  </a:cubicBezTo>
                  <a:cubicBezTo>
                    <a:pt x="11287" y="14270"/>
                    <a:pt x="16011" y="16790"/>
                    <a:pt x="21088" y="17097"/>
                  </a:cubicBezTo>
                  <a:cubicBezTo>
                    <a:pt x="20230" y="16889"/>
                    <a:pt x="19371" y="16686"/>
                    <a:pt x="18528" y="16433"/>
                  </a:cubicBezTo>
                  <a:cubicBezTo>
                    <a:pt x="17056" y="15990"/>
                    <a:pt x="15603" y="15470"/>
                    <a:pt x="14240" y="14750"/>
                  </a:cubicBezTo>
                  <a:cubicBezTo>
                    <a:pt x="12346" y="13749"/>
                    <a:pt x="10648" y="12413"/>
                    <a:pt x="9339" y="10705"/>
                  </a:cubicBezTo>
                  <a:cubicBezTo>
                    <a:pt x="7961" y="8907"/>
                    <a:pt x="7032" y="6853"/>
                    <a:pt x="5863" y="4924"/>
                  </a:cubicBezTo>
                  <a:cubicBezTo>
                    <a:pt x="4609" y="2856"/>
                    <a:pt x="2769" y="399"/>
                    <a:pt x="23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29" name="Google Shape;1329;p82"/>
            <p:cNvSpPr/>
            <p:nvPr/>
          </p:nvSpPr>
          <p:spPr>
            <a:xfrm>
              <a:off x="1177266" y="1390329"/>
              <a:ext cx="97619" cy="156421"/>
            </a:xfrm>
            <a:custGeom>
              <a:rect b="b" l="l" r="r" t="t"/>
              <a:pathLst>
                <a:path extrusionOk="0" h="3522" w="2198">
                  <a:moveTo>
                    <a:pt x="1966" y="0"/>
                  </a:moveTo>
                  <a:cubicBezTo>
                    <a:pt x="1879" y="0"/>
                    <a:pt x="1787" y="36"/>
                    <a:pt x="1736" y="103"/>
                  </a:cubicBezTo>
                  <a:cubicBezTo>
                    <a:pt x="1088" y="954"/>
                    <a:pt x="0" y="2010"/>
                    <a:pt x="475" y="3178"/>
                  </a:cubicBezTo>
                  <a:cubicBezTo>
                    <a:pt x="566" y="3401"/>
                    <a:pt x="750" y="3521"/>
                    <a:pt x="940" y="3521"/>
                  </a:cubicBezTo>
                  <a:cubicBezTo>
                    <a:pt x="1088" y="3521"/>
                    <a:pt x="1239" y="3448"/>
                    <a:pt x="1352" y="3293"/>
                  </a:cubicBezTo>
                  <a:cubicBezTo>
                    <a:pt x="1950" y="2462"/>
                    <a:pt x="2049" y="1215"/>
                    <a:pt x="2178" y="224"/>
                  </a:cubicBezTo>
                  <a:cubicBezTo>
                    <a:pt x="2198" y="70"/>
                    <a:pt x="2087" y="0"/>
                    <a:pt x="196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30" name="Google Shape;1330;p82"/>
            <p:cNvSpPr/>
            <p:nvPr/>
          </p:nvSpPr>
          <p:spPr>
            <a:xfrm>
              <a:off x="1275375" y="1393927"/>
              <a:ext cx="80431" cy="136124"/>
            </a:xfrm>
            <a:custGeom>
              <a:rect b="b" l="l" r="r" t="t"/>
              <a:pathLst>
                <a:path extrusionOk="0" h="3065" w="1811">
                  <a:moveTo>
                    <a:pt x="362" y="1"/>
                  </a:moveTo>
                  <a:cubicBezTo>
                    <a:pt x="265" y="1"/>
                    <a:pt x="170" y="55"/>
                    <a:pt x="142" y="171"/>
                  </a:cubicBezTo>
                  <a:cubicBezTo>
                    <a:pt x="36" y="615"/>
                    <a:pt x="12" y="1043"/>
                    <a:pt x="43" y="1497"/>
                  </a:cubicBezTo>
                  <a:cubicBezTo>
                    <a:pt x="76" y="1987"/>
                    <a:pt x="0" y="2578"/>
                    <a:pt x="407" y="2933"/>
                  </a:cubicBezTo>
                  <a:cubicBezTo>
                    <a:pt x="506" y="3018"/>
                    <a:pt x="626" y="3065"/>
                    <a:pt x="744" y="3065"/>
                  </a:cubicBezTo>
                  <a:cubicBezTo>
                    <a:pt x="857" y="3065"/>
                    <a:pt x="970" y="3023"/>
                    <a:pt x="1062" y="2933"/>
                  </a:cubicBezTo>
                  <a:cubicBezTo>
                    <a:pt x="1811" y="2207"/>
                    <a:pt x="833" y="942"/>
                    <a:pt x="599" y="171"/>
                  </a:cubicBezTo>
                  <a:cubicBezTo>
                    <a:pt x="565" y="60"/>
                    <a:pt x="462" y="1"/>
                    <a:pt x="36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31" name="Google Shape;1331;p82"/>
            <p:cNvSpPr/>
            <p:nvPr/>
          </p:nvSpPr>
          <p:spPr>
            <a:xfrm>
              <a:off x="1613628" y="1268014"/>
              <a:ext cx="92867" cy="98862"/>
            </a:xfrm>
            <a:custGeom>
              <a:rect b="b" l="l" r="r" t="t"/>
              <a:pathLst>
                <a:path extrusionOk="0" h="2226" w="2091">
                  <a:moveTo>
                    <a:pt x="270" y="0"/>
                  </a:moveTo>
                  <a:cubicBezTo>
                    <a:pt x="132" y="0"/>
                    <a:pt x="0" y="129"/>
                    <a:pt x="29" y="305"/>
                  </a:cubicBezTo>
                  <a:cubicBezTo>
                    <a:pt x="86" y="664"/>
                    <a:pt x="229" y="996"/>
                    <a:pt x="427" y="1298"/>
                  </a:cubicBezTo>
                  <a:cubicBezTo>
                    <a:pt x="632" y="1608"/>
                    <a:pt x="863" y="1974"/>
                    <a:pt x="1190" y="2160"/>
                  </a:cubicBezTo>
                  <a:cubicBezTo>
                    <a:pt x="1270" y="2205"/>
                    <a:pt x="1353" y="2225"/>
                    <a:pt x="1433" y="2225"/>
                  </a:cubicBezTo>
                  <a:cubicBezTo>
                    <a:pt x="1788" y="2225"/>
                    <a:pt x="2090" y="1830"/>
                    <a:pt x="1878" y="1472"/>
                  </a:cubicBezTo>
                  <a:cubicBezTo>
                    <a:pt x="1712" y="1194"/>
                    <a:pt x="1438" y="1035"/>
                    <a:pt x="1192" y="837"/>
                  </a:cubicBezTo>
                  <a:cubicBezTo>
                    <a:pt x="932" y="627"/>
                    <a:pt x="659" y="399"/>
                    <a:pt x="471" y="118"/>
                  </a:cubicBezTo>
                  <a:cubicBezTo>
                    <a:pt x="417" y="36"/>
                    <a:pt x="343" y="0"/>
                    <a:pt x="27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32" name="Google Shape;1332;p82"/>
            <p:cNvSpPr/>
            <p:nvPr/>
          </p:nvSpPr>
          <p:spPr>
            <a:xfrm>
              <a:off x="1620201" y="1237635"/>
              <a:ext cx="122667" cy="67329"/>
            </a:xfrm>
            <a:custGeom>
              <a:rect b="b" l="l" r="r" t="t"/>
              <a:pathLst>
                <a:path extrusionOk="0" h="1516" w="2762">
                  <a:moveTo>
                    <a:pt x="172" y="1"/>
                  </a:moveTo>
                  <a:cubicBezTo>
                    <a:pt x="130" y="1"/>
                    <a:pt x="88" y="9"/>
                    <a:pt x="43" y="31"/>
                  </a:cubicBezTo>
                  <a:cubicBezTo>
                    <a:pt x="17" y="43"/>
                    <a:pt x="0" y="76"/>
                    <a:pt x="0" y="104"/>
                  </a:cubicBezTo>
                  <a:cubicBezTo>
                    <a:pt x="3" y="401"/>
                    <a:pt x="498" y="567"/>
                    <a:pt x="719" y="683"/>
                  </a:cubicBezTo>
                  <a:cubicBezTo>
                    <a:pt x="1137" y="904"/>
                    <a:pt x="1489" y="1155"/>
                    <a:pt x="1866" y="1436"/>
                  </a:cubicBezTo>
                  <a:cubicBezTo>
                    <a:pt x="1941" y="1491"/>
                    <a:pt x="2019" y="1515"/>
                    <a:pt x="2095" y="1515"/>
                  </a:cubicBezTo>
                  <a:cubicBezTo>
                    <a:pt x="2453" y="1515"/>
                    <a:pt x="2761" y="986"/>
                    <a:pt x="2432" y="703"/>
                  </a:cubicBezTo>
                  <a:cubicBezTo>
                    <a:pt x="2079" y="398"/>
                    <a:pt x="1609" y="300"/>
                    <a:pt x="1163" y="215"/>
                  </a:cubicBezTo>
                  <a:cubicBezTo>
                    <a:pt x="940" y="172"/>
                    <a:pt x="718" y="136"/>
                    <a:pt x="498" y="85"/>
                  </a:cubicBezTo>
                  <a:cubicBezTo>
                    <a:pt x="378" y="56"/>
                    <a:pt x="279" y="1"/>
                    <a:pt x="17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33" name="Google Shape;1333;p82"/>
            <p:cNvSpPr/>
            <p:nvPr/>
          </p:nvSpPr>
          <p:spPr>
            <a:xfrm>
              <a:off x="1817707" y="313650"/>
              <a:ext cx="65020" cy="121601"/>
            </a:xfrm>
            <a:custGeom>
              <a:rect b="b" l="l" r="r" t="t"/>
              <a:pathLst>
                <a:path extrusionOk="0" h="2738" w="1464">
                  <a:moveTo>
                    <a:pt x="670" y="1"/>
                  </a:moveTo>
                  <a:cubicBezTo>
                    <a:pt x="612" y="1"/>
                    <a:pt x="553" y="18"/>
                    <a:pt x="507" y="42"/>
                  </a:cubicBezTo>
                  <a:cubicBezTo>
                    <a:pt x="1" y="301"/>
                    <a:pt x="203" y="1011"/>
                    <a:pt x="361" y="1430"/>
                  </a:cubicBezTo>
                  <a:cubicBezTo>
                    <a:pt x="562" y="1968"/>
                    <a:pt x="891" y="2385"/>
                    <a:pt x="1350" y="2725"/>
                  </a:cubicBezTo>
                  <a:cubicBezTo>
                    <a:pt x="1362" y="2734"/>
                    <a:pt x="1374" y="2738"/>
                    <a:pt x="1385" y="2738"/>
                  </a:cubicBezTo>
                  <a:cubicBezTo>
                    <a:pt x="1431" y="2738"/>
                    <a:pt x="1463" y="2676"/>
                    <a:pt x="1443" y="2632"/>
                  </a:cubicBezTo>
                  <a:cubicBezTo>
                    <a:pt x="1236" y="2181"/>
                    <a:pt x="1114" y="1678"/>
                    <a:pt x="1088" y="1183"/>
                  </a:cubicBezTo>
                  <a:cubicBezTo>
                    <a:pt x="1065" y="758"/>
                    <a:pt x="1180" y="331"/>
                    <a:pt x="803" y="42"/>
                  </a:cubicBezTo>
                  <a:cubicBezTo>
                    <a:pt x="765" y="13"/>
                    <a:pt x="718" y="1"/>
                    <a:pt x="67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34" name="Google Shape;1334;p82"/>
            <p:cNvSpPr/>
            <p:nvPr/>
          </p:nvSpPr>
          <p:spPr>
            <a:xfrm>
              <a:off x="1875978" y="313472"/>
              <a:ext cx="57203" cy="103392"/>
            </a:xfrm>
            <a:custGeom>
              <a:rect b="b" l="l" r="r" t="t"/>
              <a:pathLst>
                <a:path extrusionOk="0" h="2328" w="1288">
                  <a:moveTo>
                    <a:pt x="766" y="0"/>
                  </a:moveTo>
                  <a:cubicBezTo>
                    <a:pt x="674" y="0"/>
                    <a:pt x="584" y="35"/>
                    <a:pt x="518" y="115"/>
                  </a:cubicBezTo>
                  <a:cubicBezTo>
                    <a:pt x="223" y="474"/>
                    <a:pt x="157" y="882"/>
                    <a:pt x="64" y="1330"/>
                  </a:cubicBezTo>
                  <a:cubicBezTo>
                    <a:pt x="0" y="1628"/>
                    <a:pt x="3" y="2046"/>
                    <a:pt x="244" y="2267"/>
                  </a:cubicBezTo>
                  <a:cubicBezTo>
                    <a:pt x="281" y="2302"/>
                    <a:pt x="333" y="2327"/>
                    <a:pt x="385" y="2327"/>
                  </a:cubicBezTo>
                  <a:cubicBezTo>
                    <a:pt x="402" y="2327"/>
                    <a:pt x="420" y="2324"/>
                    <a:pt x="437" y="2318"/>
                  </a:cubicBezTo>
                  <a:cubicBezTo>
                    <a:pt x="451" y="2314"/>
                    <a:pt x="465" y="2307"/>
                    <a:pt x="479" y="2301"/>
                  </a:cubicBezTo>
                  <a:cubicBezTo>
                    <a:pt x="559" y="2254"/>
                    <a:pt x="577" y="2168"/>
                    <a:pt x="613" y="2090"/>
                  </a:cubicBezTo>
                  <a:cubicBezTo>
                    <a:pt x="698" y="1910"/>
                    <a:pt x="795" y="1737"/>
                    <a:pt x="873" y="1553"/>
                  </a:cubicBezTo>
                  <a:cubicBezTo>
                    <a:pt x="1052" y="1126"/>
                    <a:pt x="1287" y="757"/>
                    <a:pt x="1156" y="284"/>
                  </a:cubicBezTo>
                  <a:cubicBezTo>
                    <a:pt x="1110" y="118"/>
                    <a:pt x="935" y="0"/>
                    <a:pt x="76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35" name="Google Shape;1335;p82"/>
            <p:cNvSpPr/>
            <p:nvPr/>
          </p:nvSpPr>
          <p:spPr>
            <a:xfrm>
              <a:off x="1848797" y="678376"/>
              <a:ext cx="113163" cy="112142"/>
            </a:xfrm>
            <a:custGeom>
              <a:rect b="b" l="l" r="r" t="t"/>
              <a:pathLst>
                <a:path extrusionOk="0" h="2525" w="2548">
                  <a:moveTo>
                    <a:pt x="693" y="0"/>
                  </a:moveTo>
                  <a:cubicBezTo>
                    <a:pt x="615" y="0"/>
                    <a:pt x="538" y="40"/>
                    <a:pt x="493" y="112"/>
                  </a:cubicBezTo>
                  <a:cubicBezTo>
                    <a:pt x="0" y="898"/>
                    <a:pt x="952" y="2524"/>
                    <a:pt x="1851" y="2524"/>
                  </a:cubicBezTo>
                  <a:cubicBezTo>
                    <a:pt x="1857" y="2524"/>
                    <a:pt x="1863" y="2524"/>
                    <a:pt x="1870" y="2524"/>
                  </a:cubicBezTo>
                  <a:cubicBezTo>
                    <a:pt x="2194" y="2517"/>
                    <a:pt x="2547" y="2169"/>
                    <a:pt x="2404" y="1823"/>
                  </a:cubicBezTo>
                  <a:cubicBezTo>
                    <a:pt x="2237" y="1417"/>
                    <a:pt x="1907" y="1254"/>
                    <a:pt x="1585" y="983"/>
                  </a:cubicBezTo>
                  <a:cubicBezTo>
                    <a:pt x="1274" y="722"/>
                    <a:pt x="1125" y="346"/>
                    <a:pt x="849" y="65"/>
                  </a:cubicBezTo>
                  <a:cubicBezTo>
                    <a:pt x="805" y="21"/>
                    <a:pt x="749" y="0"/>
                    <a:pt x="69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36" name="Google Shape;1336;p82"/>
            <p:cNvSpPr/>
            <p:nvPr/>
          </p:nvSpPr>
          <p:spPr>
            <a:xfrm>
              <a:off x="1598216" y="738290"/>
              <a:ext cx="90246" cy="46189"/>
            </a:xfrm>
            <a:custGeom>
              <a:rect b="b" l="l" r="r" t="t"/>
              <a:pathLst>
                <a:path extrusionOk="0" h="1040" w="2032">
                  <a:moveTo>
                    <a:pt x="939" y="1"/>
                  </a:moveTo>
                  <a:cubicBezTo>
                    <a:pt x="676" y="1"/>
                    <a:pt x="434" y="107"/>
                    <a:pt x="260" y="370"/>
                  </a:cubicBezTo>
                  <a:cubicBezTo>
                    <a:pt x="0" y="759"/>
                    <a:pt x="560" y="1017"/>
                    <a:pt x="862" y="1036"/>
                  </a:cubicBezTo>
                  <a:cubicBezTo>
                    <a:pt x="904" y="1038"/>
                    <a:pt x="946" y="1039"/>
                    <a:pt x="989" y="1039"/>
                  </a:cubicBezTo>
                  <a:cubicBezTo>
                    <a:pt x="1299" y="1039"/>
                    <a:pt x="1637" y="981"/>
                    <a:pt x="1934" y="937"/>
                  </a:cubicBezTo>
                  <a:cubicBezTo>
                    <a:pt x="1985" y="928"/>
                    <a:pt x="2032" y="864"/>
                    <a:pt x="2026" y="813"/>
                  </a:cubicBezTo>
                  <a:cubicBezTo>
                    <a:pt x="1994" y="494"/>
                    <a:pt x="1731" y="233"/>
                    <a:pt x="1442" y="113"/>
                  </a:cubicBezTo>
                  <a:cubicBezTo>
                    <a:pt x="1274" y="42"/>
                    <a:pt x="1103" y="1"/>
                    <a:pt x="93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37" name="Google Shape;1337;p82"/>
            <p:cNvSpPr/>
            <p:nvPr/>
          </p:nvSpPr>
          <p:spPr>
            <a:xfrm>
              <a:off x="291929" y="611533"/>
              <a:ext cx="125421" cy="64087"/>
            </a:xfrm>
            <a:custGeom>
              <a:rect b="b" l="l" r="r" t="t"/>
              <a:pathLst>
                <a:path extrusionOk="0" h="1443" w="2824">
                  <a:moveTo>
                    <a:pt x="2079" y="0"/>
                  </a:moveTo>
                  <a:cubicBezTo>
                    <a:pt x="1719" y="0"/>
                    <a:pt x="1352" y="192"/>
                    <a:pt x="1043" y="387"/>
                  </a:cubicBezTo>
                  <a:cubicBezTo>
                    <a:pt x="722" y="589"/>
                    <a:pt x="118" y="948"/>
                    <a:pt x="10" y="1322"/>
                  </a:cubicBezTo>
                  <a:cubicBezTo>
                    <a:pt x="1" y="1361"/>
                    <a:pt x="25" y="1393"/>
                    <a:pt x="59" y="1406"/>
                  </a:cubicBezTo>
                  <a:cubicBezTo>
                    <a:pt x="128" y="1432"/>
                    <a:pt x="204" y="1443"/>
                    <a:pt x="284" y="1443"/>
                  </a:cubicBezTo>
                  <a:cubicBezTo>
                    <a:pt x="597" y="1443"/>
                    <a:pt x="968" y="1280"/>
                    <a:pt x="1247" y="1229"/>
                  </a:cubicBezTo>
                  <a:cubicBezTo>
                    <a:pt x="1709" y="1145"/>
                    <a:pt x="2251" y="1195"/>
                    <a:pt x="2605" y="859"/>
                  </a:cubicBezTo>
                  <a:cubicBezTo>
                    <a:pt x="2823" y="652"/>
                    <a:pt x="2777" y="250"/>
                    <a:pt x="2507" y="106"/>
                  </a:cubicBezTo>
                  <a:cubicBezTo>
                    <a:pt x="2368" y="31"/>
                    <a:pt x="2224" y="0"/>
                    <a:pt x="207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38" name="Google Shape;1338;p82"/>
            <p:cNvSpPr/>
            <p:nvPr/>
          </p:nvSpPr>
          <p:spPr>
            <a:xfrm>
              <a:off x="316623" y="668650"/>
              <a:ext cx="97796" cy="42103"/>
            </a:xfrm>
            <a:custGeom>
              <a:rect b="b" l="l" r="r" t="t"/>
              <a:pathLst>
                <a:path extrusionOk="0" h="948" w="2202">
                  <a:moveTo>
                    <a:pt x="1121" y="1"/>
                  </a:moveTo>
                  <a:cubicBezTo>
                    <a:pt x="803" y="1"/>
                    <a:pt x="473" y="43"/>
                    <a:pt x="216" y="131"/>
                  </a:cubicBezTo>
                  <a:cubicBezTo>
                    <a:pt x="26" y="197"/>
                    <a:pt x="0" y="428"/>
                    <a:pt x="162" y="540"/>
                  </a:cubicBezTo>
                  <a:cubicBezTo>
                    <a:pt x="531" y="795"/>
                    <a:pt x="1153" y="913"/>
                    <a:pt x="1594" y="947"/>
                  </a:cubicBezTo>
                  <a:cubicBezTo>
                    <a:pt x="1606" y="947"/>
                    <a:pt x="1617" y="948"/>
                    <a:pt x="1629" y="948"/>
                  </a:cubicBezTo>
                  <a:cubicBezTo>
                    <a:pt x="2108" y="948"/>
                    <a:pt x="2202" y="153"/>
                    <a:pt x="1714" y="55"/>
                  </a:cubicBezTo>
                  <a:cubicBezTo>
                    <a:pt x="1538" y="19"/>
                    <a:pt x="1332" y="1"/>
                    <a:pt x="112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39" name="Google Shape;1339;p82"/>
            <p:cNvSpPr/>
            <p:nvPr/>
          </p:nvSpPr>
          <p:spPr>
            <a:xfrm>
              <a:off x="98909" y="779195"/>
              <a:ext cx="108100" cy="50231"/>
            </a:xfrm>
            <a:custGeom>
              <a:rect b="b" l="l" r="r" t="t"/>
              <a:pathLst>
                <a:path extrusionOk="0" h="1131" w="2434">
                  <a:moveTo>
                    <a:pt x="1407" y="0"/>
                  </a:moveTo>
                  <a:cubicBezTo>
                    <a:pt x="1022" y="0"/>
                    <a:pt x="639" y="121"/>
                    <a:pt x="355" y="367"/>
                  </a:cubicBezTo>
                  <a:cubicBezTo>
                    <a:pt x="0" y="676"/>
                    <a:pt x="332" y="1131"/>
                    <a:pt x="711" y="1131"/>
                  </a:cubicBezTo>
                  <a:cubicBezTo>
                    <a:pt x="777" y="1131"/>
                    <a:pt x="844" y="1117"/>
                    <a:pt x="910" y="1086"/>
                  </a:cubicBezTo>
                  <a:cubicBezTo>
                    <a:pt x="1154" y="971"/>
                    <a:pt x="1383" y="846"/>
                    <a:pt x="1643" y="767"/>
                  </a:cubicBezTo>
                  <a:cubicBezTo>
                    <a:pt x="1875" y="696"/>
                    <a:pt x="2116" y="652"/>
                    <a:pt x="2329" y="529"/>
                  </a:cubicBezTo>
                  <a:cubicBezTo>
                    <a:pt x="2434" y="468"/>
                    <a:pt x="2428" y="319"/>
                    <a:pt x="2329" y="257"/>
                  </a:cubicBezTo>
                  <a:cubicBezTo>
                    <a:pt x="2061" y="87"/>
                    <a:pt x="1734" y="0"/>
                    <a:pt x="14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40" name="Google Shape;1340;p82"/>
            <p:cNvSpPr/>
            <p:nvPr/>
          </p:nvSpPr>
          <p:spPr>
            <a:xfrm>
              <a:off x="506757" y="909816"/>
              <a:ext cx="43125" cy="100861"/>
            </a:xfrm>
            <a:custGeom>
              <a:rect b="b" l="l" r="r" t="t"/>
              <a:pathLst>
                <a:path extrusionOk="0" h="2271" w="971">
                  <a:moveTo>
                    <a:pt x="508" y="0"/>
                  </a:moveTo>
                  <a:cubicBezTo>
                    <a:pt x="374" y="0"/>
                    <a:pt x="241" y="61"/>
                    <a:pt x="175" y="191"/>
                  </a:cubicBezTo>
                  <a:cubicBezTo>
                    <a:pt x="1" y="534"/>
                    <a:pt x="44" y="962"/>
                    <a:pt x="56" y="1341"/>
                  </a:cubicBezTo>
                  <a:cubicBezTo>
                    <a:pt x="65" y="1617"/>
                    <a:pt x="45" y="2010"/>
                    <a:pt x="248" y="2230"/>
                  </a:cubicBezTo>
                  <a:cubicBezTo>
                    <a:pt x="274" y="2257"/>
                    <a:pt x="309" y="2270"/>
                    <a:pt x="345" y="2270"/>
                  </a:cubicBezTo>
                  <a:cubicBezTo>
                    <a:pt x="382" y="2270"/>
                    <a:pt x="420" y="2256"/>
                    <a:pt x="448" y="2230"/>
                  </a:cubicBezTo>
                  <a:cubicBezTo>
                    <a:pt x="645" y="2043"/>
                    <a:pt x="683" y="1682"/>
                    <a:pt x="740" y="1433"/>
                  </a:cubicBezTo>
                  <a:cubicBezTo>
                    <a:pt x="823" y="1064"/>
                    <a:pt x="971" y="660"/>
                    <a:pt x="893" y="285"/>
                  </a:cubicBezTo>
                  <a:cubicBezTo>
                    <a:pt x="855" y="100"/>
                    <a:pt x="680" y="0"/>
                    <a:pt x="50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41" name="Google Shape;1341;p82"/>
            <p:cNvSpPr/>
            <p:nvPr/>
          </p:nvSpPr>
          <p:spPr>
            <a:xfrm>
              <a:off x="528075" y="941128"/>
              <a:ext cx="96864" cy="76167"/>
            </a:xfrm>
            <a:custGeom>
              <a:rect b="b" l="l" r="r" t="t"/>
              <a:pathLst>
                <a:path extrusionOk="0" h="1715" w="2181">
                  <a:moveTo>
                    <a:pt x="1441" y="0"/>
                  </a:moveTo>
                  <a:cubicBezTo>
                    <a:pt x="995" y="0"/>
                    <a:pt x="716" y="405"/>
                    <a:pt x="452" y="714"/>
                  </a:cubicBezTo>
                  <a:cubicBezTo>
                    <a:pt x="267" y="931"/>
                    <a:pt x="0" y="1243"/>
                    <a:pt x="50" y="1545"/>
                  </a:cubicBezTo>
                  <a:cubicBezTo>
                    <a:pt x="65" y="1641"/>
                    <a:pt x="159" y="1697"/>
                    <a:pt x="248" y="1712"/>
                  </a:cubicBezTo>
                  <a:lnTo>
                    <a:pt x="248" y="1712"/>
                  </a:lnTo>
                  <a:cubicBezTo>
                    <a:pt x="247" y="1708"/>
                    <a:pt x="395" y="1710"/>
                    <a:pt x="399" y="1709"/>
                  </a:cubicBezTo>
                  <a:cubicBezTo>
                    <a:pt x="452" y="1695"/>
                    <a:pt x="502" y="1669"/>
                    <a:pt x="555" y="1649"/>
                  </a:cubicBezTo>
                  <a:cubicBezTo>
                    <a:pt x="693" y="1593"/>
                    <a:pt x="840" y="1552"/>
                    <a:pt x="978" y="1495"/>
                  </a:cubicBezTo>
                  <a:cubicBezTo>
                    <a:pt x="1327" y="1356"/>
                    <a:pt x="1814" y="1282"/>
                    <a:pt x="1988" y="909"/>
                  </a:cubicBezTo>
                  <a:cubicBezTo>
                    <a:pt x="2181" y="494"/>
                    <a:pt x="1952" y="16"/>
                    <a:pt x="1466" y="1"/>
                  </a:cubicBezTo>
                  <a:cubicBezTo>
                    <a:pt x="1458" y="0"/>
                    <a:pt x="1449" y="0"/>
                    <a:pt x="1441" y="0"/>
                  </a:cubicBezTo>
                  <a:close/>
                  <a:moveTo>
                    <a:pt x="248" y="1712"/>
                  </a:moveTo>
                  <a:cubicBezTo>
                    <a:pt x="248" y="1712"/>
                    <a:pt x="255" y="1713"/>
                    <a:pt x="272" y="1715"/>
                  </a:cubicBezTo>
                  <a:cubicBezTo>
                    <a:pt x="264" y="1714"/>
                    <a:pt x="256" y="1713"/>
                    <a:pt x="248" y="1712"/>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342" name="Google Shape;1342;p82"/>
          <p:cNvSpPr/>
          <p:nvPr/>
        </p:nvSpPr>
        <p:spPr>
          <a:xfrm>
            <a:off x="-47167" y="6604733"/>
            <a:ext cx="12239200" cy="3008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43" name="Google Shape;1343;p82"/>
          <p:cNvSpPr txBox="1"/>
          <p:nvPr>
            <p:ph type="title"/>
          </p:nvPr>
        </p:nvSpPr>
        <p:spPr>
          <a:xfrm>
            <a:off x="6837739" y="720000"/>
            <a:ext cx="4394000" cy="7036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SzPts val="2400"/>
              <a:buNone/>
              <a:defRPr sz="2667"/>
            </a:lvl1pPr>
            <a:lvl2pPr lvl="1" algn="r">
              <a:lnSpc>
                <a:spcPct val="90000"/>
              </a:lnSpc>
              <a:spcBef>
                <a:spcPts val="0"/>
              </a:spcBef>
              <a:spcAft>
                <a:spcPts val="0"/>
              </a:spcAft>
              <a:buSzPts val="2400"/>
              <a:buNone/>
              <a:defRPr sz="3200"/>
            </a:lvl2pPr>
            <a:lvl3pPr lvl="2" algn="r">
              <a:lnSpc>
                <a:spcPct val="90000"/>
              </a:lnSpc>
              <a:spcBef>
                <a:spcPts val="0"/>
              </a:spcBef>
              <a:spcAft>
                <a:spcPts val="0"/>
              </a:spcAft>
              <a:buSzPts val="2400"/>
              <a:buNone/>
              <a:defRPr sz="3200"/>
            </a:lvl3pPr>
            <a:lvl4pPr lvl="3" algn="r">
              <a:lnSpc>
                <a:spcPct val="90000"/>
              </a:lnSpc>
              <a:spcBef>
                <a:spcPts val="0"/>
              </a:spcBef>
              <a:spcAft>
                <a:spcPts val="0"/>
              </a:spcAft>
              <a:buSzPts val="2400"/>
              <a:buNone/>
              <a:defRPr sz="3200"/>
            </a:lvl4pPr>
            <a:lvl5pPr lvl="4" algn="r">
              <a:lnSpc>
                <a:spcPct val="90000"/>
              </a:lnSpc>
              <a:spcBef>
                <a:spcPts val="0"/>
              </a:spcBef>
              <a:spcAft>
                <a:spcPts val="0"/>
              </a:spcAft>
              <a:buSzPts val="2400"/>
              <a:buNone/>
              <a:defRPr sz="3200"/>
            </a:lvl5pPr>
            <a:lvl6pPr lvl="5" algn="r">
              <a:lnSpc>
                <a:spcPct val="90000"/>
              </a:lnSpc>
              <a:spcBef>
                <a:spcPts val="0"/>
              </a:spcBef>
              <a:spcAft>
                <a:spcPts val="0"/>
              </a:spcAft>
              <a:buSzPts val="2400"/>
              <a:buNone/>
              <a:defRPr sz="3200"/>
            </a:lvl6pPr>
            <a:lvl7pPr lvl="6" algn="r">
              <a:lnSpc>
                <a:spcPct val="90000"/>
              </a:lnSpc>
              <a:spcBef>
                <a:spcPts val="0"/>
              </a:spcBef>
              <a:spcAft>
                <a:spcPts val="0"/>
              </a:spcAft>
              <a:buSzPts val="2400"/>
              <a:buNone/>
              <a:defRPr sz="3200"/>
            </a:lvl7pPr>
            <a:lvl8pPr lvl="7" algn="r">
              <a:lnSpc>
                <a:spcPct val="90000"/>
              </a:lnSpc>
              <a:spcBef>
                <a:spcPts val="0"/>
              </a:spcBef>
              <a:spcAft>
                <a:spcPts val="0"/>
              </a:spcAft>
              <a:buSzPts val="2400"/>
              <a:buNone/>
              <a:defRPr sz="3200"/>
            </a:lvl8pPr>
            <a:lvl9pPr lvl="8" algn="r">
              <a:lnSpc>
                <a:spcPct val="90000"/>
              </a:lnSpc>
              <a:spcBef>
                <a:spcPts val="0"/>
              </a:spcBef>
              <a:spcAft>
                <a:spcPts val="0"/>
              </a:spcAft>
              <a:buSzPts val="2400"/>
              <a:buNone/>
              <a:defRPr sz="3200"/>
            </a:lvl9pPr>
          </a:lstStyle>
          <a:p/>
        </p:txBody>
      </p:sp>
      <p:sp>
        <p:nvSpPr>
          <p:cNvPr id="1344" name="Google Shape;1344;p82"/>
          <p:cNvSpPr txBox="1"/>
          <p:nvPr>
            <p:ph idx="1" type="subTitle"/>
          </p:nvPr>
        </p:nvSpPr>
        <p:spPr>
          <a:xfrm>
            <a:off x="6837656" y="1422028"/>
            <a:ext cx="4394000" cy="527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r">
              <a:lnSpc>
                <a:spcPct val="100000"/>
              </a:lnSpc>
              <a:spcBef>
                <a:spcPts val="0"/>
              </a:spcBef>
              <a:spcAft>
                <a:spcPts val="0"/>
              </a:spcAft>
              <a:buSzPts val="1400"/>
              <a:buNone/>
              <a:defRPr/>
            </a:lvl2pPr>
            <a:lvl3pPr lvl="2" algn="r">
              <a:lnSpc>
                <a:spcPct val="100000"/>
              </a:lnSpc>
              <a:spcBef>
                <a:spcPts val="2133"/>
              </a:spcBef>
              <a:spcAft>
                <a:spcPts val="0"/>
              </a:spcAft>
              <a:buSzPts val="1400"/>
              <a:buNone/>
              <a:defRPr/>
            </a:lvl3pPr>
            <a:lvl4pPr lvl="3" algn="r">
              <a:lnSpc>
                <a:spcPct val="100000"/>
              </a:lnSpc>
              <a:spcBef>
                <a:spcPts val="2133"/>
              </a:spcBef>
              <a:spcAft>
                <a:spcPts val="0"/>
              </a:spcAft>
              <a:buSzPts val="1400"/>
              <a:buNone/>
              <a:defRPr/>
            </a:lvl4pPr>
            <a:lvl5pPr lvl="4" algn="r">
              <a:lnSpc>
                <a:spcPct val="100000"/>
              </a:lnSpc>
              <a:spcBef>
                <a:spcPts val="2133"/>
              </a:spcBef>
              <a:spcAft>
                <a:spcPts val="0"/>
              </a:spcAft>
              <a:buSzPts val="1400"/>
              <a:buNone/>
              <a:defRPr/>
            </a:lvl5pPr>
            <a:lvl6pPr lvl="5" algn="r">
              <a:lnSpc>
                <a:spcPct val="100000"/>
              </a:lnSpc>
              <a:spcBef>
                <a:spcPts val="2133"/>
              </a:spcBef>
              <a:spcAft>
                <a:spcPts val="0"/>
              </a:spcAft>
              <a:buSzPts val="1400"/>
              <a:buNone/>
              <a:defRPr/>
            </a:lvl6pPr>
            <a:lvl7pPr lvl="6" algn="r">
              <a:lnSpc>
                <a:spcPct val="100000"/>
              </a:lnSpc>
              <a:spcBef>
                <a:spcPts val="2133"/>
              </a:spcBef>
              <a:spcAft>
                <a:spcPts val="0"/>
              </a:spcAft>
              <a:buSzPts val="1400"/>
              <a:buNone/>
              <a:defRPr/>
            </a:lvl7pPr>
            <a:lvl8pPr lvl="7" algn="r">
              <a:lnSpc>
                <a:spcPct val="100000"/>
              </a:lnSpc>
              <a:spcBef>
                <a:spcPts val="2133"/>
              </a:spcBef>
              <a:spcAft>
                <a:spcPts val="0"/>
              </a:spcAft>
              <a:buSzPts val="1400"/>
              <a:buNone/>
              <a:defRPr/>
            </a:lvl8pPr>
            <a:lvl9pPr lvl="8" algn="r">
              <a:lnSpc>
                <a:spcPct val="100000"/>
              </a:lnSpc>
              <a:spcBef>
                <a:spcPts val="2133"/>
              </a:spcBef>
              <a:spcAft>
                <a:spcPts val="2133"/>
              </a:spcAft>
              <a:buSzPts val="1400"/>
              <a:buNone/>
              <a:defRPr/>
            </a:lvl9pPr>
          </a:lstStyle>
          <a:p/>
        </p:txBody>
      </p:sp>
      <p:sp>
        <p:nvSpPr>
          <p:cNvPr id="1345" name="Google Shape;1345;p82"/>
          <p:cNvSpPr txBox="1"/>
          <p:nvPr>
            <p:ph idx="2" type="title"/>
          </p:nvPr>
        </p:nvSpPr>
        <p:spPr>
          <a:xfrm rot="2040">
            <a:off x="4844067" y="720400"/>
            <a:ext cx="1348400" cy="1264400"/>
          </a:xfrm>
          <a:prstGeom prst="rect">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lvl1pPr lvl="0" algn="ctr">
              <a:lnSpc>
                <a:spcPct val="90000"/>
              </a:lnSpc>
              <a:spcBef>
                <a:spcPts val="0"/>
              </a:spcBef>
              <a:spcAft>
                <a:spcPts val="0"/>
              </a:spcAft>
              <a:buSzPts val="3000"/>
              <a:buNone/>
              <a:defRPr sz="4000"/>
            </a:lvl1pPr>
            <a:lvl2pPr lvl="1" algn="ctr">
              <a:lnSpc>
                <a:spcPct val="90000"/>
              </a:lnSpc>
              <a:spcBef>
                <a:spcPts val="0"/>
              </a:spcBef>
              <a:spcAft>
                <a:spcPts val="0"/>
              </a:spcAft>
              <a:buSzPts val="3000"/>
              <a:buNone/>
              <a:defRPr sz="4000"/>
            </a:lvl2pPr>
            <a:lvl3pPr lvl="2" algn="ctr">
              <a:lnSpc>
                <a:spcPct val="90000"/>
              </a:lnSpc>
              <a:spcBef>
                <a:spcPts val="0"/>
              </a:spcBef>
              <a:spcAft>
                <a:spcPts val="0"/>
              </a:spcAft>
              <a:buSzPts val="3000"/>
              <a:buNone/>
              <a:defRPr sz="4000"/>
            </a:lvl3pPr>
            <a:lvl4pPr lvl="3" algn="ctr">
              <a:lnSpc>
                <a:spcPct val="90000"/>
              </a:lnSpc>
              <a:spcBef>
                <a:spcPts val="0"/>
              </a:spcBef>
              <a:spcAft>
                <a:spcPts val="0"/>
              </a:spcAft>
              <a:buSzPts val="3000"/>
              <a:buNone/>
              <a:defRPr sz="4000"/>
            </a:lvl4pPr>
            <a:lvl5pPr lvl="4" algn="ctr">
              <a:lnSpc>
                <a:spcPct val="90000"/>
              </a:lnSpc>
              <a:spcBef>
                <a:spcPts val="0"/>
              </a:spcBef>
              <a:spcAft>
                <a:spcPts val="0"/>
              </a:spcAft>
              <a:buSzPts val="3000"/>
              <a:buNone/>
              <a:defRPr sz="4000"/>
            </a:lvl5pPr>
            <a:lvl6pPr lvl="5" algn="ctr">
              <a:lnSpc>
                <a:spcPct val="90000"/>
              </a:lnSpc>
              <a:spcBef>
                <a:spcPts val="0"/>
              </a:spcBef>
              <a:spcAft>
                <a:spcPts val="0"/>
              </a:spcAft>
              <a:buSzPts val="3000"/>
              <a:buNone/>
              <a:defRPr sz="4000"/>
            </a:lvl6pPr>
            <a:lvl7pPr lvl="6" algn="ctr">
              <a:lnSpc>
                <a:spcPct val="90000"/>
              </a:lnSpc>
              <a:spcBef>
                <a:spcPts val="0"/>
              </a:spcBef>
              <a:spcAft>
                <a:spcPts val="0"/>
              </a:spcAft>
              <a:buSzPts val="3000"/>
              <a:buNone/>
              <a:defRPr sz="4000"/>
            </a:lvl7pPr>
            <a:lvl8pPr lvl="7" algn="ctr">
              <a:lnSpc>
                <a:spcPct val="90000"/>
              </a:lnSpc>
              <a:spcBef>
                <a:spcPts val="0"/>
              </a:spcBef>
              <a:spcAft>
                <a:spcPts val="0"/>
              </a:spcAft>
              <a:buSzPts val="3000"/>
              <a:buNone/>
              <a:defRPr sz="4000"/>
            </a:lvl8pPr>
            <a:lvl9pPr lvl="8" algn="ctr">
              <a:lnSpc>
                <a:spcPct val="90000"/>
              </a:lnSpc>
              <a:spcBef>
                <a:spcPts val="0"/>
              </a:spcBef>
              <a:spcAft>
                <a:spcPts val="0"/>
              </a:spcAft>
              <a:buSzPts val="3000"/>
              <a:buNone/>
              <a:defRPr sz="4000"/>
            </a:lvl9pPr>
          </a:lstStyle>
          <a:p/>
        </p:txBody>
      </p:sp>
      <p:sp>
        <p:nvSpPr>
          <p:cNvPr id="1346" name="Google Shape;1346;p82"/>
          <p:cNvSpPr txBox="1"/>
          <p:nvPr>
            <p:ph idx="3" type="title"/>
          </p:nvPr>
        </p:nvSpPr>
        <p:spPr>
          <a:xfrm>
            <a:off x="6837739" y="2814377"/>
            <a:ext cx="4394000" cy="7036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SzPts val="2400"/>
              <a:buNone/>
              <a:defRPr sz="2667"/>
            </a:lvl1pPr>
            <a:lvl2pPr lvl="1" algn="r">
              <a:lnSpc>
                <a:spcPct val="90000"/>
              </a:lnSpc>
              <a:spcBef>
                <a:spcPts val="0"/>
              </a:spcBef>
              <a:spcAft>
                <a:spcPts val="0"/>
              </a:spcAft>
              <a:buSzPts val="2400"/>
              <a:buNone/>
              <a:defRPr sz="3200"/>
            </a:lvl2pPr>
            <a:lvl3pPr lvl="2" algn="r">
              <a:lnSpc>
                <a:spcPct val="90000"/>
              </a:lnSpc>
              <a:spcBef>
                <a:spcPts val="0"/>
              </a:spcBef>
              <a:spcAft>
                <a:spcPts val="0"/>
              </a:spcAft>
              <a:buSzPts val="2400"/>
              <a:buNone/>
              <a:defRPr sz="3200"/>
            </a:lvl3pPr>
            <a:lvl4pPr lvl="3" algn="r">
              <a:lnSpc>
                <a:spcPct val="90000"/>
              </a:lnSpc>
              <a:spcBef>
                <a:spcPts val="0"/>
              </a:spcBef>
              <a:spcAft>
                <a:spcPts val="0"/>
              </a:spcAft>
              <a:buSzPts val="2400"/>
              <a:buNone/>
              <a:defRPr sz="3200"/>
            </a:lvl4pPr>
            <a:lvl5pPr lvl="4" algn="r">
              <a:lnSpc>
                <a:spcPct val="90000"/>
              </a:lnSpc>
              <a:spcBef>
                <a:spcPts val="0"/>
              </a:spcBef>
              <a:spcAft>
                <a:spcPts val="0"/>
              </a:spcAft>
              <a:buSzPts val="2400"/>
              <a:buNone/>
              <a:defRPr sz="3200"/>
            </a:lvl5pPr>
            <a:lvl6pPr lvl="5" algn="r">
              <a:lnSpc>
                <a:spcPct val="90000"/>
              </a:lnSpc>
              <a:spcBef>
                <a:spcPts val="0"/>
              </a:spcBef>
              <a:spcAft>
                <a:spcPts val="0"/>
              </a:spcAft>
              <a:buSzPts val="2400"/>
              <a:buNone/>
              <a:defRPr sz="3200"/>
            </a:lvl6pPr>
            <a:lvl7pPr lvl="6" algn="r">
              <a:lnSpc>
                <a:spcPct val="90000"/>
              </a:lnSpc>
              <a:spcBef>
                <a:spcPts val="0"/>
              </a:spcBef>
              <a:spcAft>
                <a:spcPts val="0"/>
              </a:spcAft>
              <a:buSzPts val="2400"/>
              <a:buNone/>
              <a:defRPr sz="3200"/>
            </a:lvl7pPr>
            <a:lvl8pPr lvl="7" algn="r">
              <a:lnSpc>
                <a:spcPct val="90000"/>
              </a:lnSpc>
              <a:spcBef>
                <a:spcPts val="0"/>
              </a:spcBef>
              <a:spcAft>
                <a:spcPts val="0"/>
              </a:spcAft>
              <a:buSzPts val="2400"/>
              <a:buNone/>
              <a:defRPr sz="3200"/>
            </a:lvl8pPr>
            <a:lvl9pPr lvl="8" algn="r">
              <a:lnSpc>
                <a:spcPct val="90000"/>
              </a:lnSpc>
              <a:spcBef>
                <a:spcPts val="0"/>
              </a:spcBef>
              <a:spcAft>
                <a:spcPts val="0"/>
              </a:spcAft>
              <a:buSzPts val="2400"/>
              <a:buNone/>
              <a:defRPr sz="3200"/>
            </a:lvl9pPr>
          </a:lstStyle>
          <a:p/>
        </p:txBody>
      </p:sp>
      <p:sp>
        <p:nvSpPr>
          <p:cNvPr id="1347" name="Google Shape;1347;p82"/>
          <p:cNvSpPr txBox="1"/>
          <p:nvPr>
            <p:ph idx="4" type="subTitle"/>
          </p:nvPr>
        </p:nvSpPr>
        <p:spPr>
          <a:xfrm>
            <a:off x="6837656" y="3516405"/>
            <a:ext cx="4394000" cy="527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r">
              <a:lnSpc>
                <a:spcPct val="100000"/>
              </a:lnSpc>
              <a:spcBef>
                <a:spcPts val="0"/>
              </a:spcBef>
              <a:spcAft>
                <a:spcPts val="0"/>
              </a:spcAft>
              <a:buSzPts val="1400"/>
              <a:buNone/>
              <a:defRPr/>
            </a:lvl2pPr>
            <a:lvl3pPr lvl="2" algn="r">
              <a:lnSpc>
                <a:spcPct val="100000"/>
              </a:lnSpc>
              <a:spcBef>
                <a:spcPts val="2133"/>
              </a:spcBef>
              <a:spcAft>
                <a:spcPts val="0"/>
              </a:spcAft>
              <a:buSzPts val="1400"/>
              <a:buNone/>
              <a:defRPr/>
            </a:lvl3pPr>
            <a:lvl4pPr lvl="3" algn="r">
              <a:lnSpc>
                <a:spcPct val="100000"/>
              </a:lnSpc>
              <a:spcBef>
                <a:spcPts val="2133"/>
              </a:spcBef>
              <a:spcAft>
                <a:spcPts val="0"/>
              </a:spcAft>
              <a:buSzPts val="1400"/>
              <a:buNone/>
              <a:defRPr/>
            </a:lvl4pPr>
            <a:lvl5pPr lvl="4" algn="r">
              <a:lnSpc>
                <a:spcPct val="100000"/>
              </a:lnSpc>
              <a:spcBef>
                <a:spcPts val="2133"/>
              </a:spcBef>
              <a:spcAft>
                <a:spcPts val="0"/>
              </a:spcAft>
              <a:buSzPts val="1400"/>
              <a:buNone/>
              <a:defRPr/>
            </a:lvl5pPr>
            <a:lvl6pPr lvl="5" algn="r">
              <a:lnSpc>
                <a:spcPct val="100000"/>
              </a:lnSpc>
              <a:spcBef>
                <a:spcPts val="2133"/>
              </a:spcBef>
              <a:spcAft>
                <a:spcPts val="0"/>
              </a:spcAft>
              <a:buSzPts val="1400"/>
              <a:buNone/>
              <a:defRPr/>
            </a:lvl6pPr>
            <a:lvl7pPr lvl="6" algn="r">
              <a:lnSpc>
                <a:spcPct val="100000"/>
              </a:lnSpc>
              <a:spcBef>
                <a:spcPts val="2133"/>
              </a:spcBef>
              <a:spcAft>
                <a:spcPts val="0"/>
              </a:spcAft>
              <a:buSzPts val="1400"/>
              <a:buNone/>
              <a:defRPr/>
            </a:lvl7pPr>
            <a:lvl8pPr lvl="7" algn="r">
              <a:lnSpc>
                <a:spcPct val="100000"/>
              </a:lnSpc>
              <a:spcBef>
                <a:spcPts val="2133"/>
              </a:spcBef>
              <a:spcAft>
                <a:spcPts val="0"/>
              </a:spcAft>
              <a:buSzPts val="1400"/>
              <a:buNone/>
              <a:defRPr/>
            </a:lvl8pPr>
            <a:lvl9pPr lvl="8" algn="r">
              <a:lnSpc>
                <a:spcPct val="100000"/>
              </a:lnSpc>
              <a:spcBef>
                <a:spcPts val="2133"/>
              </a:spcBef>
              <a:spcAft>
                <a:spcPts val="2133"/>
              </a:spcAft>
              <a:buSzPts val="1400"/>
              <a:buNone/>
              <a:defRPr/>
            </a:lvl9pPr>
          </a:lstStyle>
          <a:p/>
        </p:txBody>
      </p:sp>
      <p:sp>
        <p:nvSpPr>
          <p:cNvPr id="1348" name="Google Shape;1348;p82"/>
          <p:cNvSpPr txBox="1"/>
          <p:nvPr>
            <p:ph idx="5" type="title"/>
          </p:nvPr>
        </p:nvSpPr>
        <p:spPr>
          <a:xfrm rot="2040">
            <a:off x="4844067" y="2814768"/>
            <a:ext cx="1348400" cy="1264400"/>
          </a:xfrm>
          <a:prstGeom prst="rect">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lvl1pPr lvl="0" algn="ctr">
              <a:lnSpc>
                <a:spcPct val="90000"/>
              </a:lnSpc>
              <a:spcBef>
                <a:spcPts val="0"/>
              </a:spcBef>
              <a:spcAft>
                <a:spcPts val="0"/>
              </a:spcAft>
              <a:buSzPts val="3000"/>
              <a:buNone/>
              <a:defRPr sz="4000"/>
            </a:lvl1pPr>
            <a:lvl2pPr lvl="1" algn="ctr">
              <a:lnSpc>
                <a:spcPct val="90000"/>
              </a:lnSpc>
              <a:spcBef>
                <a:spcPts val="0"/>
              </a:spcBef>
              <a:spcAft>
                <a:spcPts val="0"/>
              </a:spcAft>
              <a:buSzPts val="3000"/>
              <a:buNone/>
              <a:defRPr sz="4000"/>
            </a:lvl2pPr>
            <a:lvl3pPr lvl="2" algn="ctr">
              <a:lnSpc>
                <a:spcPct val="90000"/>
              </a:lnSpc>
              <a:spcBef>
                <a:spcPts val="0"/>
              </a:spcBef>
              <a:spcAft>
                <a:spcPts val="0"/>
              </a:spcAft>
              <a:buSzPts val="3000"/>
              <a:buNone/>
              <a:defRPr sz="4000"/>
            </a:lvl3pPr>
            <a:lvl4pPr lvl="3" algn="ctr">
              <a:lnSpc>
                <a:spcPct val="90000"/>
              </a:lnSpc>
              <a:spcBef>
                <a:spcPts val="0"/>
              </a:spcBef>
              <a:spcAft>
                <a:spcPts val="0"/>
              </a:spcAft>
              <a:buSzPts val="3000"/>
              <a:buNone/>
              <a:defRPr sz="4000"/>
            </a:lvl4pPr>
            <a:lvl5pPr lvl="4" algn="ctr">
              <a:lnSpc>
                <a:spcPct val="90000"/>
              </a:lnSpc>
              <a:spcBef>
                <a:spcPts val="0"/>
              </a:spcBef>
              <a:spcAft>
                <a:spcPts val="0"/>
              </a:spcAft>
              <a:buSzPts val="3000"/>
              <a:buNone/>
              <a:defRPr sz="4000"/>
            </a:lvl5pPr>
            <a:lvl6pPr lvl="5" algn="ctr">
              <a:lnSpc>
                <a:spcPct val="90000"/>
              </a:lnSpc>
              <a:spcBef>
                <a:spcPts val="0"/>
              </a:spcBef>
              <a:spcAft>
                <a:spcPts val="0"/>
              </a:spcAft>
              <a:buSzPts val="3000"/>
              <a:buNone/>
              <a:defRPr sz="4000"/>
            </a:lvl6pPr>
            <a:lvl7pPr lvl="6" algn="ctr">
              <a:lnSpc>
                <a:spcPct val="90000"/>
              </a:lnSpc>
              <a:spcBef>
                <a:spcPts val="0"/>
              </a:spcBef>
              <a:spcAft>
                <a:spcPts val="0"/>
              </a:spcAft>
              <a:buSzPts val="3000"/>
              <a:buNone/>
              <a:defRPr sz="4000"/>
            </a:lvl7pPr>
            <a:lvl8pPr lvl="7" algn="ctr">
              <a:lnSpc>
                <a:spcPct val="90000"/>
              </a:lnSpc>
              <a:spcBef>
                <a:spcPts val="0"/>
              </a:spcBef>
              <a:spcAft>
                <a:spcPts val="0"/>
              </a:spcAft>
              <a:buSzPts val="3000"/>
              <a:buNone/>
              <a:defRPr sz="4000"/>
            </a:lvl8pPr>
            <a:lvl9pPr lvl="8" algn="ctr">
              <a:lnSpc>
                <a:spcPct val="90000"/>
              </a:lnSpc>
              <a:spcBef>
                <a:spcPts val="0"/>
              </a:spcBef>
              <a:spcAft>
                <a:spcPts val="0"/>
              </a:spcAft>
              <a:buSzPts val="3000"/>
              <a:buNone/>
              <a:defRPr sz="4000"/>
            </a:lvl9pPr>
          </a:lstStyle>
          <a:p/>
        </p:txBody>
      </p:sp>
      <p:sp>
        <p:nvSpPr>
          <p:cNvPr id="1349" name="Google Shape;1349;p82"/>
          <p:cNvSpPr txBox="1"/>
          <p:nvPr>
            <p:ph idx="6" type="title"/>
          </p:nvPr>
        </p:nvSpPr>
        <p:spPr>
          <a:xfrm>
            <a:off x="6837739" y="4908739"/>
            <a:ext cx="4394000" cy="7036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SzPts val="2400"/>
              <a:buNone/>
              <a:defRPr sz="2667"/>
            </a:lvl1pPr>
            <a:lvl2pPr lvl="1" algn="r">
              <a:lnSpc>
                <a:spcPct val="90000"/>
              </a:lnSpc>
              <a:spcBef>
                <a:spcPts val="0"/>
              </a:spcBef>
              <a:spcAft>
                <a:spcPts val="0"/>
              </a:spcAft>
              <a:buSzPts val="2400"/>
              <a:buNone/>
              <a:defRPr sz="3200"/>
            </a:lvl2pPr>
            <a:lvl3pPr lvl="2" algn="r">
              <a:lnSpc>
                <a:spcPct val="90000"/>
              </a:lnSpc>
              <a:spcBef>
                <a:spcPts val="0"/>
              </a:spcBef>
              <a:spcAft>
                <a:spcPts val="0"/>
              </a:spcAft>
              <a:buSzPts val="2400"/>
              <a:buNone/>
              <a:defRPr sz="3200"/>
            </a:lvl3pPr>
            <a:lvl4pPr lvl="3" algn="r">
              <a:lnSpc>
                <a:spcPct val="90000"/>
              </a:lnSpc>
              <a:spcBef>
                <a:spcPts val="0"/>
              </a:spcBef>
              <a:spcAft>
                <a:spcPts val="0"/>
              </a:spcAft>
              <a:buSzPts val="2400"/>
              <a:buNone/>
              <a:defRPr sz="3200"/>
            </a:lvl4pPr>
            <a:lvl5pPr lvl="4" algn="r">
              <a:lnSpc>
                <a:spcPct val="90000"/>
              </a:lnSpc>
              <a:spcBef>
                <a:spcPts val="0"/>
              </a:spcBef>
              <a:spcAft>
                <a:spcPts val="0"/>
              </a:spcAft>
              <a:buSzPts val="2400"/>
              <a:buNone/>
              <a:defRPr sz="3200"/>
            </a:lvl5pPr>
            <a:lvl6pPr lvl="5" algn="r">
              <a:lnSpc>
                <a:spcPct val="90000"/>
              </a:lnSpc>
              <a:spcBef>
                <a:spcPts val="0"/>
              </a:spcBef>
              <a:spcAft>
                <a:spcPts val="0"/>
              </a:spcAft>
              <a:buSzPts val="2400"/>
              <a:buNone/>
              <a:defRPr sz="3200"/>
            </a:lvl6pPr>
            <a:lvl7pPr lvl="6" algn="r">
              <a:lnSpc>
                <a:spcPct val="90000"/>
              </a:lnSpc>
              <a:spcBef>
                <a:spcPts val="0"/>
              </a:spcBef>
              <a:spcAft>
                <a:spcPts val="0"/>
              </a:spcAft>
              <a:buSzPts val="2400"/>
              <a:buNone/>
              <a:defRPr sz="3200"/>
            </a:lvl7pPr>
            <a:lvl8pPr lvl="7" algn="r">
              <a:lnSpc>
                <a:spcPct val="90000"/>
              </a:lnSpc>
              <a:spcBef>
                <a:spcPts val="0"/>
              </a:spcBef>
              <a:spcAft>
                <a:spcPts val="0"/>
              </a:spcAft>
              <a:buSzPts val="2400"/>
              <a:buNone/>
              <a:defRPr sz="3200"/>
            </a:lvl8pPr>
            <a:lvl9pPr lvl="8" algn="r">
              <a:lnSpc>
                <a:spcPct val="90000"/>
              </a:lnSpc>
              <a:spcBef>
                <a:spcPts val="0"/>
              </a:spcBef>
              <a:spcAft>
                <a:spcPts val="0"/>
              </a:spcAft>
              <a:buSzPts val="2400"/>
              <a:buNone/>
              <a:defRPr sz="3200"/>
            </a:lvl9pPr>
          </a:lstStyle>
          <a:p/>
        </p:txBody>
      </p:sp>
      <p:sp>
        <p:nvSpPr>
          <p:cNvPr id="1350" name="Google Shape;1350;p82"/>
          <p:cNvSpPr txBox="1"/>
          <p:nvPr>
            <p:ph idx="7" type="subTitle"/>
          </p:nvPr>
        </p:nvSpPr>
        <p:spPr>
          <a:xfrm>
            <a:off x="6837656" y="5610767"/>
            <a:ext cx="4394000" cy="527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r">
              <a:lnSpc>
                <a:spcPct val="100000"/>
              </a:lnSpc>
              <a:spcBef>
                <a:spcPts val="0"/>
              </a:spcBef>
              <a:spcAft>
                <a:spcPts val="0"/>
              </a:spcAft>
              <a:buSzPts val="1400"/>
              <a:buNone/>
              <a:defRPr/>
            </a:lvl2pPr>
            <a:lvl3pPr lvl="2" algn="r">
              <a:lnSpc>
                <a:spcPct val="100000"/>
              </a:lnSpc>
              <a:spcBef>
                <a:spcPts val="2133"/>
              </a:spcBef>
              <a:spcAft>
                <a:spcPts val="0"/>
              </a:spcAft>
              <a:buSzPts val="1400"/>
              <a:buNone/>
              <a:defRPr/>
            </a:lvl3pPr>
            <a:lvl4pPr lvl="3" algn="r">
              <a:lnSpc>
                <a:spcPct val="100000"/>
              </a:lnSpc>
              <a:spcBef>
                <a:spcPts val="2133"/>
              </a:spcBef>
              <a:spcAft>
                <a:spcPts val="0"/>
              </a:spcAft>
              <a:buSzPts val="1400"/>
              <a:buNone/>
              <a:defRPr/>
            </a:lvl4pPr>
            <a:lvl5pPr lvl="4" algn="r">
              <a:lnSpc>
                <a:spcPct val="100000"/>
              </a:lnSpc>
              <a:spcBef>
                <a:spcPts val="2133"/>
              </a:spcBef>
              <a:spcAft>
                <a:spcPts val="0"/>
              </a:spcAft>
              <a:buSzPts val="1400"/>
              <a:buNone/>
              <a:defRPr/>
            </a:lvl5pPr>
            <a:lvl6pPr lvl="5" algn="r">
              <a:lnSpc>
                <a:spcPct val="100000"/>
              </a:lnSpc>
              <a:spcBef>
                <a:spcPts val="2133"/>
              </a:spcBef>
              <a:spcAft>
                <a:spcPts val="0"/>
              </a:spcAft>
              <a:buSzPts val="1400"/>
              <a:buNone/>
              <a:defRPr/>
            </a:lvl6pPr>
            <a:lvl7pPr lvl="6" algn="r">
              <a:lnSpc>
                <a:spcPct val="100000"/>
              </a:lnSpc>
              <a:spcBef>
                <a:spcPts val="2133"/>
              </a:spcBef>
              <a:spcAft>
                <a:spcPts val="0"/>
              </a:spcAft>
              <a:buSzPts val="1400"/>
              <a:buNone/>
              <a:defRPr/>
            </a:lvl7pPr>
            <a:lvl8pPr lvl="7" algn="r">
              <a:lnSpc>
                <a:spcPct val="100000"/>
              </a:lnSpc>
              <a:spcBef>
                <a:spcPts val="2133"/>
              </a:spcBef>
              <a:spcAft>
                <a:spcPts val="0"/>
              </a:spcAft>
              <a:buSzPts val="1400"/>
              <a:buNone/>
              <a:defRPr/>
            </a:lvl8pPr>
            <a:lvl9pPr lvl="8" algn="r">
              <a:lnSpc>
                <a:spcPct val="100000"/>
              </a:lnSpc>
              <a:spcBef>
                <a:spcPts val="2133"/>
              </a:spcBef>
              <a:spcAft>
                <a:spcPts val="2133"/>
              </a:spcAft>
              <a:buSzPts val="1400"/>
              <a:buNone/>
              <a:defRPr/>
            </a:lvl9pPr>
          </a:lstStyle>
          <a:p/>
        </p:txBody>
      </p:sp>
      <p:sp>
        <p:nvSpPr>
          <p:cNvPr id="1351" name="Google Shape;1351;p82"/>
          <p:cNvSpPr txBox="1"/>
          <p:nvPr>
            <p:ph idx="8" type="title"/>
          </p:nvPr>
        </p:nvSpPr>
        <p:spPr>
          <a:xfrm rot="2040">
            <a:off x="4844067" y="4873032"/>
            <a:ext cx="1348400" cy="1264400"/>
          </a:xfrm>
          <a:prstGeom prst="rect">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lvl1pPr lvl="0" algn="ctr">
              <a:lnSpc>
                <a:spcPct val="90000"/>
              </a:lnSpc>
              <a:spcBef>
                <a:spcPts val="0"/>
              </a:spcBef>
              <a:spcAft>
                <a:spcPts val="0"/>
              </a:spcAft>
              <a:buSzPts val="3000"/>
              <a:buNone/>
              <a:defRPr sz="4000"/>
            </a:lvl1pPr>
            <a:lvl2pPr lvl="1" algn="ctr">
              <a:lnSpc>
                <a:spcPct val="90000"/>
              </a:lnSpc>
              <a:spcBef>
                <a:spcPts val="0"/>
              </a:spcBef>
              <a:spcAft>
                <a:spcPts val="0"/>
              </a:spcAft>
              <a:buSzPts val="3000"/>
              <a:buNone/>
              <a:defRPr sz="4000"/>
            </a:lvl2pPr>
            <a:lvl3pPr lvl="2" algn="ctr">
              <a:lnSpc>
                <a:spcPct val="90000"/>
              </a:lnSpc>
              <a:spcBef>
                <a:spcPts val="0"/>
              </a:spcBef>
              <a:spcAft>
                <a:spcPts val="0"/>
              </a:spcAft>
              <a:buSzPts val="3000"/>
              <a:buNone/>
              <a:defRPr sz="4000"/>
            </a:lvl3pPr>
            <a:lvl4pPr lvl="3" algn="ctr">
              <a:lnSpc>
                <a:spcPct val="90000"/>
              </a:lnSpc>
              <a:spcBef>
                <a:spcPts val="0"/>
              </a:spcBef>
              <a:spcAft>
                <a:spcPts val="0"/>
              </a:spcAft>
              <a:buSzPts val="3000"/>
              <a:buNone/>
              <a:defRPr sz="4000"/>
            </a:lvl4pPr>
            <a:lvl5pPr lvl="4" algn="ctr">
              <a:lnSpc>
                <a:spcPct val="90000"/>
              </a:lnSpc>
              <a:spcBef>
                <a:spcPts val="0"/>
              </a:spcBef>
              <a:spcAft>
                <a:spcPts val="0"/>
              </a:spcAft>
              <a:buSzPts val="3000"/>
              <a:buNone/>
              <a:defRPr sz="4000"/>
            </a:lvl5pPr>
            <a:lvl6pPr lvl="5" algn="ctr">
              <a:lnSpc>
                <a:spcPct val="90000"/>
              </a:lnSpc>
              <a:spcBef>
                <a:spcPts val="0"/>
              </a:spcBef>
              <a:spcAft>
                <a:spcPts val="0"/>
              </a:spcAft>
              <a:buSzPts val="3000"/>
              <a:buNone/>
              <a:defRPr sz="4000"/>
            </a:lvl6pPr>
            <a:lvl7pPr lvl="6" algn="ctr">
              <a:lnSpc>
                <a:spcPct val="90000"/>
              </a:lnSpc>
              <a:spcBef>
                <a:spcPts val="0"/>
              </a:spcBef>
              <a:spcAft>
                <a:spcPts val="0"/>
              </a:spcAft>
              <a:buSzPts val="3000"/>
              <a:buNone/>
              <a:defRPr sz="4000"/>
            </a:lvl7pPr>
            <a:lvl8pPr lvl="7" algn="ctr">
              <a:lnSpc>
                <a:spcPct val="90000"/>
              </a:lnSpc>
              <a:spcBef>
                <a:spcPts val="0"/>
              </a:spcBef>
              <a:spcAft>
                <a:spcPts val="0"/>
              </a:spcAft>
              <a:buSzPts val="3000"/>
              <a:buNone/>
              <a:defRPr sz="4000"/>
            </a:lvl8pPr>
            <a:lvl9pPr lvl="8" algn="ctr">
              <a:lnSpc>
                <a:spcPct val="90000"/>
              </a:lnSpc>
              <a:spcBef>
                <a:spcPts val="0"/>
              </a:spcBef>
              <a:spcAft>
                <a:spcPts val="0"/>
              </a:spcAft>
              <a:buSzPts val="3000"/>
              <a:buNone/>
              <a:defRPr sz="4000"/>
            </a:lvl9pPr>
          </a:lstStyle>
          <a:p/>
        </p:txBody>
      </p:sp>
      <p:grpSp>
        <p:nvGrpSpPr>
          <p:cNvPr id="1352" name="Google Shape;1352;p82"/>
          <p:cNvGrpSpPr/>
          <p:nvPr/>
        </p:nvGrpSpPr>
        <p:grpSpPr>
          <a:xfrm>
            <a:off x="11026797" y="5049044"/>
            <a:ext cx="1773591" cy="2062336"/>
            <a:chOff x="3528525" y="3224300"/>
            <a:chExt cx="921825" cy="1071900"/>
          </a:xfrm>
        </p:grpSpPr>
        <p:sp>
          <p:nvSpPr>
            <p:cNvPr id="1353" name="Google Shape;1353;p82"/>
            <p:cNvSpPr/>
            <p:nvPr/>
          </p:nvSpPr>
          <p:spPr>
            <a:xfrm>
              <a:off x="3800450" y="3224300"/>
              <a:ext cx="649900" cy="943800"/>
            </a:xfrm>
            <a:custGeom>
              <a:rect b="b" l="l" r="r" t="t"/>
              <a:pathLst>
                <a:path extrusionOk="0" h="37752" w="25996">
                  <a:moveTo>
                    <a:pt x="705" y="1"/>
                  </a:moveTo>
                  <a:cubicBezTo>
                    <a:pt x="705" y="1"/>
                    <a:pt x="0" y="2577"/>
                    <a:pt x="1811" y="7661"/>
                  </a:cubicBezTo>
                  <a:lnTo>
                    <a:pt x="4078" y="7037"/>
                  </a:lnTo>
                  <a:lnTo>
                    <a:pt x="4078" y="7037"/>
                  </a:lnTo>
                  <a:lnTo>
                    <a:pt x="2079" y="8383"/>
                  </a:lnTo>
                  <a:cubicBezTo>
                    <a:pt x="2355" y="9100"/>
                    <a:pt x="2681" y="9863"/>
                    <a:pt x="3063" y="10672"/>
                  </a:cubicBezTo>
                  <a:lnTo>
                    <a:pt x="5250" y="9897"/>
                  </a:lnTo>
                  <a:lnTo>
                    <a:pt x="3351" y="11265"/>
                  </a:lnTo>
                  <a:cubicBezTo>
                    <a:pt x="3936" y="12453"/>
                    <a:pt x="4641" y="13733"/>
                    <a:pt x="5489" y="15106"/>
                  </a:cubicBezTo>
                  <a:lnTo>
                    <a:pt x="12141" y="11655"/>
                  </a:lnTo>
                  <a:lnTo>
                    <a:pt x="6498" y="16682"/>
                  </a:lnTo>
                  <a:cubicBezTo>
                    <a:pt x="10234" y="22309"/>
                    <a:pt x="16274" y="29342"/>
                    <a:pt x="25995" y="37752"/>
                  </a:cubicBezTo>
                  <a:lnTo>
                    <a:pt x="25995" y="25583"/>
                  </a:lnTo>
                  <a:cubicBezTo>
                    <a:pt x="25995" y="25583"/>
                    <a:pt x="20497" y="3226"/>
                    <a:pt x="70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54" name="Google Shape;1354;p82"/>
            <p:cNvSpPr/>
            <p:nvPr/>
          </p:nvSpPr>
          <p:spPr>
            <a:xfrm>
              <a:off x="3818075" y="3224300"/>
              <a:ext cx="629800" cy="630325"/>
            </a:xfrm>
            <a:custGeom>
              <a:rect b="b" l="l" r="r" t="t"/>
              <a:pathLst>
                <a:path extrusionOk="0" h="25213" w="25192">
                  <a:moveTo>
                    <a:pt x="0" y="1"/>
                  </a:moveTo>
                  <a:lnTo>
                    <a:pt x="0" y="1"/>
                  </a:lnTo>
                  <a:cubicBezTo>
                    <a:pt x="17658" y="4691"/>
                    <a:pt x="25184" y="25193"/>
                    <a:pt x="25191" y="25213"/>
                  </a:cubicBezTo>
                  <a:cubicBezTo>
                    <a:pt x="24372" y="22295"/>
                    <a:pt x="18289" y="2981"/>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55" name="Google Shape;1355;p82"/>
            <p:cNvSpPr/>
            <p:nvPr/>
          </p:nvSpPr>
          <p:spPr>
            <a:xfrm>
              <a:off x="3528525" y="3606425"/>
              <a:ext cx="921825" cy="561675"/>
            </a:xfrm>
            <a:custGeom>
              <a:rect b="b" l="l" r="r" t="t"/>
              <a:pathLst>
                <a:path extrusionOk="0" h="22467" w="36873">
                  <a:moveTo>
                    <a:pt x="7539" y="1"/>
                  </a:moveTo>
                  <a:cubicBezTo>
                    <a:pt x="5130" y="1"/>
                    <a:pt x="2612" y="347"/>
                    <a:pt x="0" y="1135"/>
                  </a:cubicBezTo>
                  <a:cubicBezTo>
                    <a:pt x="0" y="1135"/>
                    <a:pt x="441" y="6232"/>
                    <a:pt x="2712" y="9181"/>
                  </a:cubicBezTo>
                  <a:lnTo>
                    <a:pt x="4326" y="7512"/>
                  </a:lnTo>
                  <a:lnTo>
                    <a:pt x="6305" y="9181"/>
                  </a:lnTo>
                  <a:lnTo>
                    <a:pt x="9311" y="5826"/>
                  </a:lnTo>
                  <a:lnTo>
                    <a:pt x="6964" y="10665"/>
                  </a:lnTo>
                  <a:cubicBezTo>
                    <a:pt x="6964" y="10665"/>
                    <a:pt x="9384" y="12351"/>
                    <a:pt x="10850" y="12790"/>
                  </a:cubicBezTo>
                  <a:lnTo>
                    <a:pt x="14588" y="6633"/>
                  </a:lnTo>
                  <a:lnTo>
                    <a:pt x="14588" y="6633"/>
                  </a:lnTo>
                  <a:cubicBezTo>
                    <a:pt x="14588" y="6634"/>
                    <a:pt x="13782" y="11838"/>
                    <a:pt x="12682" y="13230"/>
                  </a:cubicBezTo>
                  <a:cubicBezTo>
                    <a:pt x="12682" y="13230"/>
                    <a:pt x="25950" y="20707"/>
                    <a:pt x="36872" y="22467"/>
                  </a:cubicBezTo>
                  <a:lnTo>
                    <a:pt x="36872" y="18361"/>
                  </a:lnTo>
                  <a:cubicBezTo>
                    <a:pt x="36872" y="18361"/>
                    <a:pt x="25085" y="1"/>
                    <a:pt x="753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56" name="Google Shape;1356;p82"/>
            <p:cNvSpPr/>
            <p:nvPr/>
          </p:nvSpPr>
          <p:spPr>
            <a:xfrm>
              <a:off x="3528525" y="3606425"/>
              <a:ext cx="921825" cy="459025"/>
            </a:xfrm>
            <a:custGeom>
              <a:rect b="b" l="l" r="r" t="t"/>
              <a:pathLst>
                <a:path extrusionOk="0" h="18361" w="36873">
                  <a:moveTo>
                    <a:pt x="7539" y="1"/>
                  </a:moveTo>
                  <a:cubicBezTo>
                    <a:pt x="5130" y="1"/>
                    <a:pt x="2612" y="347"/>
                    <a:pt x="0" y="1135"/>
                  </a:cubicBezTo>
                  <a:cubicBezTo>
                    <a:pt x="1909" y="829"/>
                    <a:pt x="3752" y="688"/>
                    <a:pt x="5527" y="688"/>
                  </a:cubicBezTo>
                  <a:cubicBezTo>
                    <a:pt x="25441" y="688"/>
                    <a:pt x="36872" y="18361"/>
                    <a:pt x="36872" y="18361"/>
                  </a:cubicBezTo>
                  <a:cubicBezTo>
                    <a:pt x="36872" y="18361"/>
                    <a:pt x="25085" y="1"/>
                    <a:pt x="753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57" name="Google Shape;1357;p82"/>
            <p:cNvSpPr/>
            <p:nvPr/>
          </p:nvSpPr>
          <p:spPr>
            <a:xfrm>
              <a:off x="3651325" y="3949525"/>
              <a:ext cx="799025" cy="346675"/>
            </a:xfrm>
            <a:custGeom>
              <a:rect b="b" l="l" r="r" t="t"/>
              <a:pathLst>
                <a:path extrusionOk="0" h="13867" w="31961">
                  <a:moveTo>
                    <a:pt x="13437" y="0"/>
                  </a:moveTo>
                  <a:cubicBezTo>
                    <a:pt x="9421" y="0"/>
                    <a:pt x="4921" y="643"/>
                    <a:pt x="111" y="2393"/>
                  </a:cubicBezTo>
                  <a:cubicBezTo>
                    <a:pt x="75" y="2407"/>
                    <a:pt x="38" y="2418"/>
                    <a:pt x="1" y="2432"/>
                  </a:cubicBezTo>
                  <a:cubicBezTo>
                    <a:pt x="1" y="2432"/>
                    <a:pt x="673" y="6596"/>
                    <a:pt x="7889" y="9900"/>
                  </a:cubicBezTo>
                  <a:lnTo>
                    <a:pt x="10482" y="5730"/>
                  </a:lnTo>
                  <a:lnTo>
                    <a:pt x="9148" y="10438"/>
                  </a:lnTo>
                  <a:cubicBezTo>
                    <a:pt x="10674" y="11051"/>
                    <a:pt x="12452" y="11621"/>
                    <a:pt x="14525" y="12113"/>
                  </a:cubicBezTo>
                  <a:lnTo>
                    <a:pt x="15981" y="6934"/>
                  </a:lnTo>
                  <a:lnTo>
                    <a:pt x="15981" y="6934"/>
                  </a:lnTo>
                  <a:lnTo>
                    <a:pt x="15749" y="12388"/>
                  </a:lnTo>
                  <a:cubicBezTo>
                    <a:pt x="16251" y="12494"/>
                    <a:pt x="16767" y="12596"/>
                    <a:pt x="17301" y="12693"/>
                  </a:cubicBezTo>
                  <a:lnTo>
                    <a:pt x="17886" y="10349"/>
                  </a:lnTo>
                  <a:lnTo>
                    <a:pt x="18735" y="12934"/>
                  </a:lnTo>
                  <a:cubicBezTo>
                    <a:pt x="20089" y="13145"/>
                    <a:pt x="21540" y="13326"/>
                    <a:pt x="23095" y="13471"/>
                  </a:cubicBezTo>
                  <a:lnTo>
                    <a:pt x="23751" y="11154"/>
                  </a:lnTo>
                  <a:lnTo>
                    <a:pt x="24241" y="13570"/>
                  </a:lnTo>
                  <a:cubicBezTo>
                    <a:pt x="26581" y="13755"/>
                    <a:pt x="29147" y="13860"/>
                    <a:pt x="31960" y="13867"/>
                  </a:cubicBezTo>
                  <a:lnTo>
                    <a:pt x="31960" y="6399"/>
                  </a:lnTo>
                  <a:lnTo>
                    <a:pt x="31960" y="4925"/>
                  </a:lnTo>
                  <a:cubicBezTo>
                    <a:pt x="31960" y="4925"/>
                    <a:pt x="24553" y="0"/>
                    <a:pt x="1343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58" name="Google Shape;1358;p82"/>
            <p:cNvSpPr/>
            <p:nvPr/>
          </p:nvSpPr>
          <p:spPr>
            <a:xfrm>
              <a:off x="3654100" y="3949525"/>
              <a:ext cx="796250" cy="160000"/>
            </a:xfrm>
            <a:custGeom>
              <a:rect b="b" l="l" r="r" t="t"/>
              <a:pathLst>
                <a:path extrusionOk="0" h="6400" w="31850">
                  <a:moveTo>
                    <a:pt x="13326" y="0"/>
                  </a:moveTo>
                  <a:cubicBezTo>
                    <a:pt x="9310" y="0"/>
                    <a:pt x="4810" y="643"/>
                    <a:pt x="0" y="2393"/>
                  </a:cubicBezTo>
                  <a:cubicBezTo>
                    <a:pt x="793" y="2117"/>
                    <a:pt x="5762" y="482"/>
                    <a:pt x="12073" y="482"/>
                  </a:cubicBezTo>
                  <a:cubicBezTo>
                    <a:pt x="14535" y="482"/>
                    <a:pt x="17200" y="731"/>
                    <a:pt x="19902" y="1406"/>
                  </a:cubicBezTo>
                  <a:cubicBezTo>
                    <a:pt x="24646" y="2591"/>
                    <a:pt x="28777" y="4590"/>
                    <a:pt x="31849" y="6399"/>
                  </a:cubicBezTo>
                  <a:lnTo>
                    <a:pt x="31849" y="4925"/>
                  </a:lnTo>
                  <a:cubicBezTo>
                    <a:pt x="31849" y="4925"/>
                    <a:pt x="24442" y="0"/>
                    <a:pt x="1332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359" name="Google Shape;1359;p82"/>
          <p:cNvGrpSpPr/>
          <p:nvPr/>
        </p:nvGrpSpPr>
        <p:grpSpPr>
          <a:xfrm flipH="1">
            <a:off x="1394169" y="5610775"/>
            <a:ext cx="2275961" cy="1388964"/>
            <a:chOff x="3054450" y="3932350"/>
            <a:chExt cx="1308425" cy="798500"/>
          </a:xfrm>
        </p:grpSpPr>
        <p:sp>
          <p:nvSpPr>
            <p:cNvPr id="1360" name="Google Shape;1360;p82"/>
            <p:cNvSpPr/>
            <p:nvPr/>
          </p:nvSpPr>
          <p:spPr>
            <a:xfrm>
              <a:off x="3498775" y="3932350"/>
              <a:ext cx="316050" cy="788400"/>
            </a:xfrm>
            <a:custGeom>
              <a:rect b="b" l="l" r="r" t="t"/>
              <a:pathLst>
                <a:path extrusionOk="0" h="31536" w="12642">
                  <a:moveTo>
                    <a:pt x="8658" y="1"/>
                  </a:moveTo>
                  <a:cubicBezTo>
                    <a:pt x="7826" y="1"/>
                    <a:pt x="7423" y="4106"/>
                    <a:pt x="6749" y="4473"/>
                  </a:cubicBezTo>
                  <a:cubicBezTo>
                    <a:pt x="6721" y="4489"/>
                    <a:pt x="6697" y="4496"/>
                    <a:pt x="6677" y="4496"/>
                  </a:cubicBezTo>
                  <a:cubicBezTo>
                    <a:pt x="6241" y="4496"/>
                    <a:pt x="7831" y="876"/>
                    <a:pt x="7070" y="876"/>
                  </a:cubicBezTo>
                  <a:cubicBezTo>
                    <a:pt x="7027" y="876"/>
                    <a:pt x="6977" y="887"/>
                    <a:pt x="6918" y="912"/>
                  </a:cubicBezTo>
                  <a:cubicBezTo>
                    <a:pt x="5772" y="1388"/>
                    <a:pt x="4036" y="4235"/>
                    <a:pt x="3649" y="5531"/>
                  </a:cubicBezTo>
                  <a:cubicBezTo>
                    <a:pt x="3260" y="6828"/>
                    <a:pt x="5395" y="12811"/>
                    <a:pt x="4932" y="12954"/>
                  </a:cubicBezTo>
                  <a:cubicBezTo>
                    <a:pt x="4922" y="12957"/>
                    <a:pt x="4913" y="12959"/>
                    <a:pt x="4903" y="12959"/>
                  </a:cubicBezTo>
                  <a:cubicBezTo>
                    <a:pt x="4406" y="12959"/>
                    <a:pt x="2891" y="9551"/>
                    <a:pt x="2330" y="9377"/>
                  </a:cubicBezTo>
                  <a:cubicBezTo>
                    <a:pt x="2306" y="9370"/>
                    <a:pt x="2281" y="9366"/>
                    <a:pt x="2255" y="9366"/>
                  </a:cubicBezTo>
                  <a:cubicBezTo>
                    <a:pt x="1679" y="9366"/>
                    <a:pt x="821" y="11242"/>
                    <a:pt x="707" y="13141"/>
                  </a:cubicBezTo>
                  <a:cubicBezTo>
                    <a:pt x="588" y="15126"/>
                    <a:pt x="3484" y="16468"/>
                    <a:pt x="3372" y="17035"/>
                  </a:cubicBezTo>
                  <a:cubicBezTo>
                    <a:pt x="3359" y="17101"/>
                    <a:pt x="3318" y="17130"/>
                    <a:pt x="3254" y="17130"/>
                  </a:cubicBezTo>
                  <a:cubicBezTo>
                    <a:pt x="2870" y="17130"/>
                    <a:pt x="1671" y="16083"/>
                    <a:pt x="974" y="16083"/>
                  </a:cubicBezTo>
                  <a:cubicBezTo>
                    <a:pt x="808" y="16083"/>
                    <a:pt x="670" y="16143"/>
                    <a:pt x="579" y="16290"/>
                  </a:cubicBezTo>
                  <a:cubicBezTo>
                    <a:pt x="43" y="17158"/>
                    <a:pt x="1" y="19085"/>
                    <a:pt x="131" y="21614"/>
                  </a:cubicBezTo>
                  <a:cubicBezTo>
                    <a:pt x="260" y="24145"/>
                    <a:pt x="4131" y="30849"/>
                    <a:pt x="4131" y="30849"/>
                  </a:cubicBezTo>
                  <a:lnTo>
                    <a:pt x="6332" y="31536"/>
                  </a:lnTo>
                  <a:cubicBezTo>
                    <a:pt x="6332" y="31536"/>
                    <a:pt x="11656" y="20371"/>
                    <a:pt x="12016" y="18798"/>
                  </a:cubicBezTo>
                  <a:cubicBezTo>
                    <a:pt x="12376" y="17225"/>
                    <a:pt x="12642" y="15043"/>
                    <a:pt x="11818" y="14807"/>
                  </a:cubicBezTo>
                  <a:cubicBezTo>
                    <a:pt x="11801" y="14803"/>
                    <a:pt x="11784" y="14800"/>
                    <a:pt x="11766" y="14800"/>
                  </a:cubicBezTo>
                  <a:cubicBezTo>
                    <a:pt x="10956" y="14800"/>
                    <a:pt x="8448" y="19312"/>
                    <a:pt x="7691" y="19312"/>
                  </a:cubicBezTo>
                  <a:cubicBezTo>
                    <a:pt x="7613" y="19312"/>
                    <a:pt x="7553" y="19263"/>
                    <a:pt x="7516" y="19157"/>
                  </a:cubicBezTo>
                  <a:cubicBezTo>
                    <a:pt x="7114" y="17999"/>
                    <a:pt x="11235" y="12998"/>
                    <a:pt x="11408" y="12014"/>
                  </a:cubicBezTo>
                  <a:cubicBezTo>
                    <a:pt x="11581" y="11030"/>
                    <a:pt x="11971" y="7848"/>
                    <a:pt x="11105" y="7509"/>
                  </a:cubicBezTo>
                  <a:cubicBezTo>
                    <a:pt x="11081" y="7500"/>
                    <a:pt x="11057" y="7495"/>
                    <a:pt x="11032" y="7495"/>
                  </a:cubicBezTo>
                  <a:cubicBezTo>
                    <a:pt x="10203" y="7495"/>
                    <a:pt x="8532" y="12439"/>
                    <a:pt x="7846" y="12439"/>
                  </a:cubicBezTo>
                  <a:cubicBezTo>
                    <a:pt x="7788" y="12439"/>
                    <a:pt x="7736" y="12403"/>
                    <a:pt x="7694" y="12326"/>
                  </a:cubicBezTo>
                  <a:cubicBezTo>
                    <a:pt x="7129" y="11314"/>
                    <a:pt x="9680" y="4504"/>
                    <a:pt x="9651" y="3145"/>
                  </a:cubicBezTo>
                  <a:cubicBezTo>
                    <a:pt x="9625" y="1785"/>
                    <a:pt x="9606" y="250"/>
                    <a:pt x="8727" y="10"/>
                  </a:cubicBezTo>
                  <a:cubicBezTo>
                    <a:pt x="8704" y="4"/>
                    <a:pt x="8680" y="1"/>
                    <a:pt x="865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61" name="Google Shape;1361;p82"/>
            <p:cNvSpPr/>
            <p:nvPr/>
          </p:nvSpPr>
          <p:spPr>
            <a:xfrm>
              <a:off x="3621375" y="4062225"/>
              <a:ext cx="44675" cy="623275"/>
            </a:xfrm>
            <a:custGeom>
              <a:rect b="b" l="l" r="r" t="t"/>
              <a:pathLst>
                <a:path extrusionOk="0" h="24931" w="1787">
                  <a:moveTo>
                    <a:pt x="1730" y="1"/>
                  </a:moveTo>
                  <a:cubicBezTo>
                    <a:pt x="1705" y="1"/>
                    <a:pt x="1681" y="14"/>
                    <a:pt x="1677" y="42"/>
                  </a:cubicBezTo>
                  <a:cubicBezTo>
                    <a:pt x="907" y="4211"/>
                    <a:pt x="307" y="8413"/>
                    <a:pt x="157" y="12654"/>
                  </a:cubicBezTo>
                  <a:cubicBezTo>
                    <a:pt x="80" y="14831"/>
                    <a:pt x="1" y="17051"/>
                    <a:pt x="150" y="19228"/>
                  </a:cubicBezTo>
                  <a:cubicBezTo>
                    <a:pt x="276" y="21058"/>
                    <a:pt x="307" y="23036"/>
                    <a:pt x="912" y="24785"/>
                  </a:cubicBezTo>
                  <a:cubicBezTo>
                    <a:pt x="945" y="24882"/>
                    <a:pt x="1033" y="24930"/>
                    <a:pt x="1119" y="24930"/>
                  </a:cubicBezTo>
                  <a:cubicBezTo>
                    <a:pt x="1208" y="24930"/>
                    <a:pt x="1296" y="24878"/>
                    <a:pt x="1321" y="24771"/>
                  </a:cubicBezTo>
                  <a:cubicBezTo>
                    <a:pt x="1770" y="22844"/>
                    <a:pt x="1715" y="20643"/>
                    <a:pt x="1692" y="18671"/>
                  </a:cubicBezTo>
                  <a:cubicBezTo>
                    <a:pt x="1668" y="16647"/>
                    <a:pt x="1682" y="14624"/>
                    <a:pt x="1705" y="12601"/>
                  </a:cubicBezTo>
                  <a:cubicBezTo>
                    <a:pt x="1749" y="8419"/>
                    <a:pt x="1682" y="4235"/>
                    <a:pt x="1786" y="52"/>
                  </a:cubicBezTo>
                  <a:cubicBezTo>
                    <a:pt x="1787" y="19"/>
                    <a:pt x="1758" y="1"/>
                    <a:pt x="173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62" name="Google Shape;1362;p82"/>
            <p:cNvSpPr/>
            <p:nvPr/>
          </p:nvSpPr>
          <p:spPr>
            <a:xfrm>
              <a:off x="3054450" y="4297050"/>
              <a:ext cx="604675" cy="433800"/>
            </a:xfrm>
            <a:custGeom>
              <a:rect b="b" l="l" r="r" t="t"/>
              <a:pathLst>
                <a:path extrusionOk="0" h="17352" w="24187">
                  <a:moveTo>
                    <a:pt x="10616" y="1"/>
                  </a:moveTo>
                  <a:cubicBezTo>
                    <a:pt x="9404" y="1"/>
                    <a:pt x="8038" y="244"/>
                    <a:pt x="8114" y="509"/>
                  </a:cubicBezTo>
                  <a:cubicBezTo>
                    <a:pt x="8219" y="873"/>
                    <a:pt x="10506" y="4007"/>
                    <a:pt x="9907" y="4007"/>
                  </a:cubicBezTo>
                  <a:cubicBezTo>
                    <a:pt x="9888" y="4007"/>
                    <a:pt x="9866" y="4004"/>
                    <a:pt x="9841" y="3998"/>
                  </a:cubicBezTo>
                  <a:cubicBezTo>
                    <a:pt x="9030" y="3789"/>
                    <a:pt x="7267" y="633"/>
                    <a:pt x="6366" y="568"/>
                  </a:cubicBezTo>
                  <a:cubicBezTo>
                    <a:pt x="6341" y="566"/>
                    <a:pt x="6311" y="565"/>
                    <a:pt x="6279" y="565"/>
                  </a:cubicBezTo>
                  <a:cubicBezTo>
                    <a:pt x="5166" y="565"/>
                    <a:pt x="154" y="1598"/>
                    <a:pt x="78" y="2060"/>
                  </a:cubicBezTo>
                  <a:cubicBezTo>
                    <a:pt x="0" y="2536"/>
                    <a:pt x="5397" y="4054"/>
                    <a:pt x="11087" y="5848"/>
                  </a:cubicBezTo>
                  <a:cubicBezTo>
                    <a:pt x="16777" y="7641"/>
                    <a:pt x="22797" y="14589"/>
                    <a:pt x="24186" y="17352"/>
                  </a:cubicBezTo>
                  <a:cubicBezTo>
                    <a:pt x="24186" y="17352"/>
                    <a:pt x="19984" y="672"/>
                    <a:pt x="13362" y="425"/>
                  </a:cubicBezTo>
                  <a:cubicBezTo>
                    <a:pt x="13360" y="425"/>
                    <a:pt x="13359" y="425"/>
                    <a:pt x="13357" y="425"/>
                  </a:cubicBezTo>
                  <a:cubicBezTo>
                    <a:pt x="12727" y="425"/>
                    <a:pt x="16110" y="5658"/>
                    <a:pt x="15474" y="5658"/>
                  </a:cubicBezTo>
                  <a:cubicBezTo>
                    <a:pt x="15462" y="5658"/>
                    <a:pt x="15448" y="5656"/>
                    <a:pt x="15433" y="5652"/>
                  </a:cubicBezTo>
                  <a:cubicBezTo>
                    <a:pt x="14621" y="5444"/>
                    <a:pt x="13079" y="482"/>
                    <a:pt x="11934" y="143"/>
                  </a:cubicBezTo>
                  <a:cubicBezTo>
                    <a:pt x="11597" y="43"/>
                    <a:pt x="11120" y="1"/>
                    <a:pt x="106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63" name="Google Shape;1363;p82"/>
            <p:cNvSpPr/>
            <p:nvPr/>
          </p:nvSpPr>
          <p:spPr>
            <a:xfrm>
              <a:off x="3619725" y="4258700"/>
              <a:ext cx="743150" cy="417675"/>
            </a:xfrm>
            <a:custGeom>
              <a:rect b="b" l="l" r="r" t="t"/>
              <a:pathLst>
                <a:path extrusionOk="0" h="16707" w="29726">
                  <a:moveTo>
                    <a:pt x="23376" y="0"/>
                  </a:moveTo>
                  <a:cubicBezTo>
                    <a:pt x="23076" y="0"/>
                    <a:pt x="22815" y="22"/>
                    <a:pt x="22617" y="70"/>
                  </a:cubicBezTo>
                  <a:cubicBezTo>
                    <a:pt x="21257" y="401"/>
                    <a:pt x="18287" y="4854"/>
                    <a:pt x="17070" y="5274"/>
                  </a:cubicBezTo>
                  <a:cubicBezTo>
                    <a:pt x="17014" y="5293"/>
                    <a:pt x="16970" y="5302"/>
                    <a:pt x="16936" y="5302"/>
                  </a:cubicBezTo>
                  <a:cubicBezTo>
                    <a:pt x="16227" y="5302"/>
                    <a:pt x="20009" y="1312"/>
                    <a:pt x="19941" y="682"/>
                  </a:cubicBezTo>
                  <a:cubicBezTo>
                    <a:pt x="19925" y="527"/>
                    <a:pt x="19631" y="462"/>
                    <a:pt x="19179" y="462"/>
                  </a:cubicBezTo>
                  <a:cubicBezTo>
                    <a:pt x="17702" y="462"/>
                    <a:pt x="14533" y="1152"/>
                    <a:pt x="13825" y="1647"/>
                  </a:cubicBezTo>
                  <a:cubicBezTo>
                    <a:pt x="12900" y="2294"/>
                    <a:pt x="11446" y="5418"/>
                    <a:pt x="10682" y="6579"/>
                  </a:cubicBezTo>
                  <a:cubicBezTo>
                    <a:pt x="10245" y="7242"/>
                    <a:pt x="9661" y="7679"/>
                    <a:pt x="9418" y="7679"/>
                  </a:cubicBezTo>
                  <a:cubicBezTo>
                    <a:pt x="9235" y="7679"/>
                    <a:pt x="9244" y="7432"/>
                    <a:pt x="9651" y="6850"/>
                  </a:cubicBezTo>
                  <a:cubicBezTo>
                    <a:pt x="10432" y="5730"/>
                    <a:pt x="11609" y="1982"/>
                    <a:pt x="10706" y="1982"/>
                  </a:cubicBezTo>
                  <a:cubicBezTo>
                    <a:pt x="10516" y="1982"/>
                    <a:pt x="10233" y="2148"/>
                    <a:pt x="9835" y="2540"/>
                  </a:cubicBezTo>
                  <a:cubicBezTo>
                    <a:pt x="9365" y="3002"/>
                    <a:pt x="6519" y="5522"/>
                    <a:pt x="5779" y="6612"/>
                  </a:cubicBezTo>
                  <a:cubicBezTo>
                    <a:pt x="0" y="13881"/>
                    <a:pt x="942" y="16683"/>
                    <a:pt x="942" y="16683"/>
                  </a:cubicBezTo>
                  <a:cubicBezTo>
                    <a:pt x="1121" y="16699"/>
                    <a:pt x="1304" y="16706"/>
                    <a:pt x="1489" y="16706"/>
                  </a:cubicBezTo>
                  <a:cubicBezTo>
                    <a:pt x="3899" y="16706"/>
                    <a:pt x="6701" y="15408"/>
                    <a:pt x="6369" y="14674"/>
                  </a:cubicBezTo>
                  <a:cubicBezTo>
                    <a:pt x="6010" y="13881"/>
                    <a:pt x="5310" y="11350"/>
                    <a:pt x="5685" y="11291"/>
                  </a:cubicBezTo>
                  <a:cubicBezTo>
                    <a:pt x="5692" y="11290"/>
                    <a:pt x="5698" y="11289"/>
                    <a:pt x="5705" y="11289"/>
                  </a:cubicBezTo>
                  <a:cubicBezTo>
                    <a:pt x="6077" y="11289"/>
                    <a:pt x="6492" y="12979"/>
                    <a:pt x="8748" y="13692"/>
                  </a:cubicBezTo>
                  <a:cubicBezTo>
                    <a:pt x="9283" y="13862"/>
                    <a:pt x="9847" y="13933"/>
                    <a:pt x="10408" y="13933"/>
                  </a:cubicBezTo>
                  <a:cubicBezTo>
                    <a:pt x="12251" y="13933"/>
                    <a:pt x="14071" y="13168"/>
                    <a:pt x="14813" y="12635"/>
                  </a:cubicBezTo>
                  <a:cubicBezTo>
                    <a:pt x="15783" y="11940"/>
                    <a:pt x="10874" y="9458"/>
                    <a:pt x="10010" y="9062"/>
                  </a:cubicBezTo>
                  <a:cubicBezTo>
                    <a:pt x="9145" y="8665"/>
                    <a:pt x="10648" y="8377"/>
                    <a:pt x="11924" y="8347"/>
                  </a:cubicBezTo>
                  <a:cubicBezTo>
                    <a:pt x="11931" y="8347"/>
                    <a:pt x="11939" y="8347"/>
                    <a:pt x="11947" y="8347"/>
                  </a:cubicBezTo>
                  <a:cubicBezTo>
                    <a:pt x="13218" y="8347"/>
                    <a:pt x="14766" y="10799"/>
                    <a:pt x="17294" y="11841"/>
                  </a:cubicBezTo>
                  <a:cubicBezTo>
                    <a:pt x="17775" y="12039"/>
                    <a:pt x="18299" y="12124"/>
                    <a:pt x="18837" y="12124"/>
                  </a:cubicBezTo>
                  <a:cubicBezTo>
                    <a:pt x="21145" y="12124"/>
                    <a:pt x="23705" y="10556"/>
                    <a:pt x="24172" y="9621"/>
                  </a:cubicBezTo>
                  <a:cubicBezTo>
                    <a:pt x="24749" y="8465"/>
                    <a:pt x="19468" y="7605"/>
                    <a:pt x="18414" y="7215"/>
                  </a:cubicBezTo>
                  <a:cubicBezTo>
                    <a:pt x="17359" y="6825"/>
                    <a:pt x="18996" y="6249"/>
                    <a:pt x="20649" y="6146"/>
                  </a:cubicBezTo>
                  <a:cubicBezTo>
                    <a:pt x="20686" y="6143"/>
                    <a:pt x="20725" y="6142"/>
                    <a:pt x="20765" y="6142"/>
                  </a:cubicBezTo>
                  <a:cubicBezTo>
                    <a:pt x="22313" y="6142"/>
                    <a:pt x="25604" y="7865"/>
                    <a:pt x="27479" y="7865"/>
                  </a:cubicBezTo>
                  <a:cubicBezTo>
                    <a:pt x="27683" y="7865"/>
                    <a:pt x="27870" y="7844"/>
                    <a:pt x="28037" y="7799"/>
                  </a:cubicBezTo>
                  <a:cubicBezTo>
                    <a:pt x="29695" y="7348"/>
                    <a:pt x="29726" y="2284"/>
                    <a:pt x="28994" y="2284"/>
                  </a:cubicBezTo>
                  <a:cubicBezTo>
                    <a:pt x="28961" y="2284"/>
                    <a:pt x="28926" y="2295"/>
                    <a:pt x="28890" y="2316"/>
                  </a:cubicBezTo>
                  <a:cubicBezTo>
                    <a:pt x="28057" y="2818"/>
                    <a:pt x="24382" y="4647"/>
                    <a:pt x="23531" y="4675"/>
                  </a:cubicBezTo>
                  <a:cubicBezTo>
                    <a:pt x="23526" y="4676"/>
                    <a:pt x="23521" y="4676"/>
                    <a:pt x="23517" y="4676"/>
                  </a:cubicBezTo>
                  <a:cubicBezTo>
                    <a:pt x="22743" y="4676"/>
                    <a:pt x="28179" y="2242"/>
                    <a:pt x="28198" y="1441"/>
                  </a:cubicBezTo>
                  <a:cubicBezTo>
                    <a:pt x="28215" y="754"/>
                    <a:pt x="25126" y="0"/>
                    <a:pt x="2337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64" name="Google Shape;1364;p82"/>
            <p:cNvSpPr/>
            <p:nvPr/>
          </p:nvSpPr>
          <p:spPr>
            <a:xfrm>
              <a:off x="3638600" y="4387450"/>
              <a:ext cx="535850" cy="293575"/>
            </a:xfrm>
            <a:custGeom>
              <a:rect b="b" l="l" r="r" t="t"/>
              <a:pathLst>
                <a:path extrusionOk="0" h="11743" w="21434">
                  <a:moveTo>
                    <a:pt x="21378" y="0"/>
                  </a:moveTo>
                  <a:cubicBezTo>
                    <a:pt x="21376" y="0"/>
                    <a:pt x="21374" y="0"/>
                    <a:pt x="21372" y="0"/>
                  </a:cubicBezTo>
                  <a:cubicBezTo>
                    <a:pt x="19005" y="214"/>
                    <a:pt x="16631" y="501"/>
                    <a:pt x="14308" y="1024"/>
                  </a:cubicBezTo>
                  <a:cubicBezTo>
                    <a:pt x="12033" y="1536"/>
                    <a:pt x="9618" y="1992"/>
                    <a:pt x="7475" y="2939"/>
                  </a:cubicBezTo>
                  <a:cubicBezTo>
                    <a:pt x="5669" y="3738"/>
                    <a:pt x="4149" y="4788"/>
                    <a:pt x="2885" y="6321"/>
                  </a:cubicBezTo>
                  <a:cubicBezTo>
                    <a:pt x="1783" y="7656"/>
                    <a:pt x="262" y="9434"/>
                    <a:pt x="39" y="11202"/>
                  </a:cubicBezTo>
                  <a:cubicBezTo>
                    <a:pt x="0" y="11514"/>
                    <a:pt x="220" y="11743"/>
                    <a:pt x="473" y="11743"/>
                  </a:cubicBezTo>
                  <a:cubicBezTo>
                    <a:pt x="580" y="11743"/>
                    <a:pt x="693" y="11702"/>
                    <a:pt x="795" y="11609"/>
                  </a:cubicBezTo>
                  <a:cubicBezTo>
                    <a:pt x="2075" y="10441"/>
                    <a:pt x="2748" y="8584"/>
                    <a:pt x="3884" y="7255"/>
                  </a:cubicBezTo>
                  <a:cubicBezTo>
                    <a:pt x="5133" y="5792"/>
                    <a:pt x="6584" y="4523"/>
                    <a:pt x="8325" y="3678"/>
                  </a:cubicBezTo>
                  <a:cubicBezTo>
                    <a:pt x="12369" y="1716"/>
                    <a:pt x="16957" y="749"/>
                    <a:pt x="21375" y="93"/>
                  </a:cubicBezTo>
                  <a:cubicBezTo>
                    <a:pt x="21432" y="84"/>
                    <a:pt x="21433" y="0"/>
                    <a:pt x="2137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1_Background 2">
    <p:spTree>
      <p:nvGrpSpPr>
        <p:cNvPr id="1365" name="Shape 1365"/>
        <p:cNvGrpSpPr/>
        <p:nvPr/>
      </p:nvGrpSpPr>
      <p:grpSpPr>
        <a:xfrm>
          <a:off x="0" y="0"/>
          <a:ext cx="0" cy="0"/>
          <a:chOff x="0" y="0"/>
          <a:chExt cx="0" cy="0"/>
        </a:xfrm>
      </p:grpSpPr>
      <p:grpSp>
        <p:nvGrpSpPr>
          <p:cNvPr id="1366" name="Google Shape;1366;p83"/>
          <p:cNvGrpSpPr/>
          <p:nvPr/>
        </p:nvGrpSpPr>
        <p:grpSpPr>
          <a:xfrm>
            <a:off x="2" y="363659"/>
            <a:ext cx="12468572" cy="7989667"/>
            <a:chOff x="0" y="272744"/>
            <a:chExt cx="9351429" cy="5992251"/>
          </a:xfrm>
        </p:grpSpPr>
        <p:sp>
          <p:nvSpPr>
            <p:cNvPr id="1367" name="Google Shape;1367;p83"/>
            <p:cNvSpPr/>
            <p:nvPr/>
          </p:nvSpPr>
          <p:spPr>
            <a:xfrm flipH="1">
              <a:off x="0" y="2874301"/>
              <a:ext cx="9144081" cy="3390694"/>
            </a:xfrm>
            <a:custGeom>
              <a:rect b="b" l="l" r="r" t="t"/>
              <a:pathLst>
                <a:path extrusionOk="0" h="42598" w="114879">
                  <a:moveTo>
                    <a:pt x="61209" y="12852"/>
                  </a:moveTo>
                  <a:cubicBezTo>
                    <a:pt x="61220" y="12863"/>
                    <a:pt x="61220" y="12870"/>
                    <a:pt x="61218" y="12870"/>
                  </a:cubicBezTo>
                  <a:cubicBezTo>
                    <a:pt x="61215" y="12870"/>
                    <a:pt x="61211" y="12865"/>
                    <a:pt x="61209" y="12852"/>
                  </a:cubicBezTo>
                  <a:close/>
                  <a:moveTo>
                    <a:pt x="45649" y="0"/>
                  </a:moveTo>
                  <a:cubicBezTo>
                    <a:pt x="45299" y="0"/>
                    <a:pt x="45128" y="308"/>
                    <a:pt x="45128" y="308"/>
                  </a:cubicBezTo>
                  <a:cubicBezTo>
                    <a:pt x="45128" y="308"/>
                    <a:pt x="44551" y="87"/>
                    <a:pt x="44093" y="87"/>
                  </a:cubicBezTo>
                  <a:cubicBezTo>
                    <a:pt x="43677" y="87"/>
                    <a:pt x="43359" y="269"/>
                    <a:pt x="43656" y="963"/>
                  </a:cubicBezTo>
                  <a:cubicBezTo>
                    <a:pt x="43508" y="938"/>
                    <a:pt x="43382" y="926"/>
                    <a:pt x="43275" y="926"/>
                  </a:cubicBezTo>
                  <a:cubicBezTo>
                    <a:pt x="42262" y="926"/>
                    <a:pt x="42996" y="1983"/>
                    <a:pt x="43273" y="2489"/>
                  </a:cubicBezTo>
                  <a:cubicBezTo>
                    <a:pt x="42634" y="2588"/>
                    <a:pt x="41209" y="2739"/>
                    <a:pt x="42203" y="3627"/>
                  </a:cubicBezTo>
                  <a:cubicBezTo>
                    <a:pt x="42150" y="3657"/>
                    <a:pt x="42099" y="3669"/>
                    <a:pt x="42048" y="3669"/>
                  </a:cubicBezTo>
                  <a:cubicBezTo>
                    <a:pt x="41824" y="3669"/>
                    <a:pt x="41588" y="3437"/>
                    <a:pt x="41076" y="3437"/>
                  </a:cubicBezTo>
                  <a:cubicBezTo>
                    <a:pt x="40983" y="3437"/>
                    <a:pt x="40881" y="3444"/>
                    <a:pt x="40768" y="3463"/>
                  </a:cubicBezTo>
                  <a:cubicBezTo>
                    <a:pt x="41165" y="2902"/>
                    <a:pt x="40812" y="2756"/>
                    <a:pt x="40338" y="2756"/>
                  </a:cubicBezTo>
                  <a:cubicBezTo>
                    <a:pt x="39826" y="2756"/>
                    <a:pt x="39172" y="2927"/>
                    <a:pt x="39172" y="2927"/>
                  </a:cubicBezTo>
                  <a:cubicBezTo>
                    <a:pt x="39172" y="2927"/>
                    <a:pt x="38480" y="1848"/>
                    <a:pt x="37749" y="1848"/>
                  </a:cubicBezTo>
                  <a:cubicBezTo>
                    <a:pt x="37447" y="1848"/>
                    <a:pt x="37139" y="2031"/>
                    <a:pt x="36869" y="2551"/>
                  </a:cubicBezTo>
                  <a:cubicBezTo>
                    <a:pt x="36683" y="2416"/>
                    <a:pt x="36479" y="2358"/>
                    <a:pt x="36287" y="2358"/>
                  </a:cubicBezTo>
                  <a:cubicBezTo>
                    <a:pt x="35648" y="2358"/>
                    <a:pt x="35132" y="2994"/>
                    <a:pt x="35790" y="3556"/>
                  </a:cubicBezTo>
                  <a:cubicBezTo>
                    <a:pt x="35297" y="3570"/>
                    <a:pt x="33318" y="3977"/>
                    <a:pt x="34785" y="4417"/>
                  </a:cubicBezTo>
                  <a:cubicBezTo>
                    <a:pt x="34748" y="4415"/>
                    <a:pt x="34711" y="4414"/>
                    <a:pt x="34676" y="4414"/>
                  </a:cubicBezTo>
                  <a:cubicBezTo>
                    <a:pt x="33447" y="4414"/>
                    <a:pt x="33958" y="5625"/>
                    <a:pt x="34723" y="6003"/>
                  </a:cubicBezTo>
                  <a:cubicBezTo>
                    <a:pt x="34718" y="6003"/>
                    <a:pt x="34712" y="6003"/>
                    <a:pt x="34707" y="6003"/>
                  </a:cubicBezTo>
                  <a:cubicBezTo>
                    <a:pt x="34092" y="6003"/>
                    <a:pt x="32188" y="6241"/>
                    <a:pt x="32817" y="7166"/>
                  </a:cubicBezTo>
                  <a:cubicBezTo>
                    <a:pt x="32450" y="7252"/>
                    <a:pt x="30143" y="7619"/>
                    <a:pt x="31428" y="8236"/>
                  </a:cubicBezTo>
                  <a:cubicBezTo>
                    <a:pt x="31396" y="8232"/>
                    <a:pt x="31362" y="8230"/>
                    <a:pt x="31327" y="8230"/>
                  </a:cubicBezTo>
                  <a:cubicBezTo>
                    <a:pt x="30669" y="8230"/>
                    <a:pt x="29554" y="8979"/>
                    <a:pt x="30526" y="9321"/>
                  </a:cubicBezTo>
                  <a:cubicBezTo>
                    <a:pt x="30119" y="9421"/>
                    <a:pt x="30111" y="9640"/>
                    <a:pt x="29946" y="9922"/>
                  </a:cubicBezTo>
                  <a:cubicBezTo>
                    <a:pt x="30223" y="9946"/>
                    <a:pt x="30496" y="10087"/>
                    <a:pt x="30787" y="10087"/>
                  </a:cubicBezTo>
                  <a:cubicBezTo>
                    <a:pt x="30821" y="10087"/>
                    <a:pt x="30856" y="10085"/>
                    <a:pt x="30891" y="10081"/>
                  </a:cubicBezTo>
                  <a:lnTo>
                    <a:pt x="30891" y="10081"/>
                  </a:lnTo>
                  <a:cubicBezTo>
                    <a:pt x="30390" y="10475"/>
                    <a:pt x="30421" y="11096"/>
                    <a:pt x="30984" y="11351"/>
                  </a:cubicBezTo>
                  <a:cubicBezTo>
                    <a:pt x="30597" y="11501"/>
                    <a:pt x="30642" y="12068"/>
                    <a:pt x="30678" y="12098"/>
                  </a:cubicBezTo>
                  <a:cubicBezTo>
                    <a:pt x="30547" y="12062"/>
                    <a:pt x="30412" y="12042"/>
                    <a:pt x="30279" y="12042"/>
                  </a:cubicBezTo>
                  <a:cubicBezTo>
                    <a:pt x="29924" y="12042"/>
                    <a:pt x="29586" y="12181"/>
                    <a:pt x="29395" y="12499"/>
                  </a:cubicBezTo>
                  <a:cubicBezTo>
                    <a:pt x="29247" y="12368"/>
                    <a:pt x="29104" y="12308"/>
                    <a:pt x="28971" y="12308"/>
                  </a:cubicBezTo>
                  <a:cubicBezTo>
                    <a:pt x="28716" y="12308"/>
                    <a:pt x="28495" y="12527"/>
                    <a:pt x="28330" y="12889"/>
                  </a:cubicBezTo>
                  <a:cubicBezTo>
                    <a:pt x="28387" y="12399"/>
                    <a:pt x="28198" y="11977"/>
                    <a:pt x="27800" y="11977"/>
                  </a:cubicBezTo>
                  <a:cubicBezTo>
                    <a:pt x="27709" y="11977"/>
                    <a:pt x="27607" y="11999"/>
                    <a:pt x="27494" y="12049"/>
                  </a:cubicBezTo>
                  <a:cubicBezTo>
                    <a:pt x="27434" y="11712"/>
                    <a:pt x="27093" y="11440"/>
                    <a:pt x="26833" y="11440"/>
                  </a:cubicBezTo>
                  <a:cubicBezTo>
                    <a:pt x="26682" y="11440"/>
                    <a:pt x="26559" y="11531"/>
                    <a:pt x="26534" y="11755"/>
                  </a:cubicBezTo>
                  <a:cubicBezTo>
                    <a:pt x="26502" y="11751"/>
                    <a:pt x="26470" y="11749"/>
                    <a:pt x="26438" y="11749"/>
                  </a:cubicBezTo>
                  <a:cubicBezTo>
                    <a:pt x="25756" y="11749"/>
                    <a:pt x="25212" y="12646"/>
                    <a:pt x="26086" y="12912"/>
                  </a:cubicBezTo>
                  <a:cubicBezTo>
                    <a:pt x="25507" y="13286"/>
                    <a:pt x="24991" y="13880"/>
                    <a:pt x="24872" y="14565"/>
                  </a:cubicBezTo>
                  <a:cubicBezTo>
                    <a:pt x="24553" y="14731"/>
                    <a:pt x="24228" y="14952"/>
                    <a:pt x="23897" y="15105"/>
                  </a:cubicBezTo>
                  <a:cubicBezTo>
                    <a:pt x="24219" y="14636"/>
                    <a:pt x="23985" y="14188"/>
                    <a:pt x="23541" y="14188"/>
                  </a:cubicBezTo>
                  <a:cubicBezTo>
                    <a:pt x="23438" y="14188"/>
                    <a:pt x="23325" y="14212"/>
                    <a:pt x="23205" y="14265"/>
                  </a:cubicBezTo>
                  <a:cubicBezTo>
                    <a:pt x="22978" y="13868"/>
                    <a:pt x="22570" y="13648"/>
                    <a:pt x="22120" y="13648"/>
                  </a:cubicBezTo>
                  <a:cubicBezTo>
                    <a:pt x="22103" y="13648"/>
                    <a:pt x="22086" y="13649"/>
                    <a:pt x="22069" y="13649"/>
                  </a:cubicBezTo>
                  <a:cubicBezTo>
                    <a:pt x="22429" y="13041"/>
                    <a:pt x="22343" y="12496"/>
                    <a:pt x="21727" y="12496"/>
                  </a:cubicBezTo>
                  <a:cubicBezTo>
                    <a:pt x="21606" y="12496"/>
                    <a:pt x="21465" y="12517"/>
                    <a:pt x="21304" y="12562"/>
                  </a:cubicBezTo>
                  <a:cubicBezTo>
                    <a:pt x="21406" y="12094"/>
                    <a:pt x="21500" y="11366"/>
                    <a:pt x="21024" y="11366"/>
                  </a:cubicBezTo>
                  <a:cubicBezTo>
                    <a:pt x="20940" y="11366"/>
                    <a:pt x="20839" y="11388"/>
                    <a:pt x="20717" y="11439"/>
                  </a:cubicBezTo>
                  <a:cubicBezTo>
                    <a:pt x="21052" y="10881"/>
                    <a:pt x="21230" y="9814"/>
                    <a:pt x="20411" y="9814"/>
                  </a:cubicBezTo>
                  <a:cubicBezTo>
                    <a:pt x="20358" y="9814"/>
                    <a:pt x="20301" y="9819"/>
                    <a:pt x="20239" y="9828"/>
                  </a:cubicBezTo>
                  <a:cubicBezTo>
                    <a:pt x="20364" y="9189"/>
                    <a:pt x="20101" y="8676"/>
                    <a:pt x="19458" y="8676"/>
                  </a:cubicBezTo>
                  <a:cubicBezTo>
                    <a:pt x="19414" y="8676"/>
                    <a:pt x="19369" y="8678"/>
                    <a:pt x="19321" y="8683"/>
                  </a:cubicBezTo>
                  <a:cubicBezTo>
                    <a:pt x="19488" y="8164"/>
                    <a:pt x="19213" y="7414"/>
                    <a:pt x="18657" y="7414"/>
                  </a:cubicBezTo>
                  <a:cubicBezTo>
                    <a:pt x="18597" y="7414"/>
                    <a:pt x="18534" y="7422"/>
                    <a:pt x="18468" y="7441"/>
                  </a:cubicBezTo>
                  <a:cubicBezTo>
                    <a:pt x="18361" y="7209"/>
                    <a:pt x="18208" y="7114"/>
                    <a:pt x="18051" y="7114"/>
                  </a:cubicBezTo>
                  <a:cubicBezTo>
                    <a:pt x="17735" y="7114"/>
                    <a:pt x="17402" y="7498"/>
                    <a:pt x="17393" y="7917"/>
                  </a:cubicBezTo>
                  <a:cubicBezTo>
                    <a:pt x="17302" y="7904"/>
                    <a:pt x="17213" y="7898"/>
                    <a:pt x="17127" y="7898"/>
                  </a:cubicBezTo>
                  <a:cubicBezTo>
                    <a:pt x="16467" y="7898"/>
                    <a:pt x="15983" y="8275"/>
                    <a:pt x="15939" y="8989"/>
                  </a:cubicBezTo>
                  <a:cubicBezTo>
                    <a:pt x="15737" y="8914"/>
                    <a:pt x="15498" y="8871"/>
                    <a:pt x="15258" y="8871"/>
                  </a:cubicBezTo>
                  <a:cubicBezTo>
                    <a:pt x="14708" y="8871"/>
                    <a:pt x="14156" y="9097"/>
                    <a:pt x="14060" y="9679"/>
                  </a:cubicBezTo>
                  <a:lnTo>
                    <a:pt x="14060" y="9679"/>
                  </a:lnTo>
                  <a:cubicBezTo>
                    <a:pt x="14065" y="9647"/>
                    <a:pt x="14092" y="9381"/>
                    <a:pt x="14114" y="9319"/>
                  </a:cubicBezTo>
                  <a:cubicBezTo>
                    <a:pt x="13963" y="9246"/>
                    <a:pt x="13838" y="9215"/>
                    <a:pt x="13732" y="9215"/>
                  </a:cubicBezTo>
                  <a:cubicBezTo>
                    <a:pt x="13217" y="9215"/>
                    <a:pt x="13152" y="9949"/>
                    <a:pt x="12675" y="10149"/>
                  </a:cubicBezTo>
                  <a:cubicBezTo>
                    <a:pt x="12506" y="10220"/>
                    <a:pt x="12304" y="10242"/>
                    <a:pt x="12081" y="10242"/>
                  </a:cubicBezTo>
                  <a:cubicBezTo>
                    <a:pt x="11712" y="10242"/>
                    <a:pt x="11287" y="10181"/>
                    <a:pt x="10868" y="10181"/>
                  </a:cubicBezTo>
                  <a:cubicBezTo>
                    <a:pt x="10543" y="10181"/>
                    <a:pt x="10222" y="10217"/>
                    <a:pt x="9933" y="10347"/>
                  </a:cubicBezTo>
                  <a:cubicBezTo>
                    <a:pt x="9874" y="9843"/>
                    <a:pt x="9501" y="9269"/>
                    <a:pt x="9003" y="9269"/>
                  </a:cubicBezTo>
                  <a:cubicBezTo>
                    <a:pt x="8937" y="9269"/>
                    <a:pt x="8869" y="9279"/>
                    <a:pt x="8799" y="9301"/>
                  </a:cubicBezTo>
                  <a:cubicBezTo>
                    <a:pt x="8553" y="8823"/>
                    <a:pt x="8098" y="8307"/>
                    <a:pt x="7568" y="8246"/>
                  </a:cubicBezTo>
                  <a:lnTo>
                    <a:pt x="7568" y="8246"/>
                  </a:lnTo>
                  <a:cubicBezTo>
                    <a:pt x="7574" y="8351"/>
                    <a:pt x="7564" y="8481"/>
                    <a:pt x="7561" y="8591"/>
                  </a:cubicBezTo>
                  <a:cubicBezTo>
                    <a:pt x="7364" y="8190"/>
                    <a:pt x="6747" y="7803"/>
                    <a:pt x="6309" y="7803"/>
                  </a:cubicBezTo>
                  <a:cubicBezTo>
                    <a:pt x="6000" y="7803"/>
                    <a:pt x="5781" y="7997"/>
                    <a:pt x="5864" y="8517"/>
                  </a:cubicBezTo>
                  <a:cubicBezTo>
                    <a:pt x="5787" y="8486"/>
                    <a:pt x="5728" y="8386"/>
                    <a:pt x="5648" y="8378"/>
                  </a:cubicBezTo>
                  <a:cubicBezTo>
                    <a:pt x="5348" y="8646"/>
                    <a:pt x="5273" y="8990"/>
                    <a:pt x="5491" y="9287"/>
                  </a:cubicBezTo>
                  <a:cubicBezTo>
                    <a:pt x="4775" y="9440"/>
                    <a:pt x="4277" y="10074"/>
                    <a:pt x="4955" y="10593"/>
                  </a:cubicBezTo>
                  <a:cubicBezTo>
                    <a:pt x="4858" y="10570"/>
                    <a:pt x="4767" y="10559"/>
                    <a:pt x="4683" y="10559"/>
                  </a:cubicBezTo>
                  <a:cubicBezTo>
                    <a:pt x="4212" y="10559"/>
                    <a:pt x="3969" y="10903"/>
                    <a:pt x="4192" y="11429"/>
                  </a:cubicBezTo>
                  <a:cubicBezTo>
                    <a:pt x="3452" y="11639"/>
                    <a:pt x="2348" y="11318"/>
                    <a:pt x="2509" y="12504"/>
                  </a:cubicBezTo>
                  <a:cubicBezTo>
                    <a:pt x="2277" y="12428"/>
                    <a:pt x="1863" y="12325"/>
                    <a:pt x="1512" y="12325"/>
                  </a:cubicBezTo>
                  <a:cubicBezTo>
                    <a:pt x="1137" y="12325"/>
                    <a:pt x="833" y="12443"/>
                    <a:pt x="899" y="12840"/>
                  </a:cubicBezTo>
                  <a:lnTo>
                    <a:pt x="899" y="12840"/>
                  </a:lnTo>
                  <a:cubicBezTo>
                    <a:pt x="739" y="12676"/>
                    <a:pt x="568" y="12592"/>
                    <a:pt x="395" y="12592"/>
                  </a:cubicBezTo>
                  <a:cubicBezTo>
                    <a:pt x="263" y="12592"/>
                    <a:pt x="130" y="12641"/>
                    <a:pt x="0" y="12743"/>
                  </a:cubicBezTo>
                  <a:lnTo>
                    <a:pt x="0" y="42597"/>
                  </a:lnTo>
                  <a:lnTo>
                    <a:pt x="114878" y="42597"/>
                  </a:lnTo>
                  <a:lnTo>
                    <a:pt x="114878" y="3572"/>
                  </a:lnTo>
                  <a:cubicBezTo>
                    <a:pt x="114313" y="3138"/>
                    <a:pt x="113920" y="2548"/>
                    <a:pt x="113197" y="2362"/>
                  </a:cubicBezTo>
                  <a:cubicBezTo>
                    <a:pt x="113106" y="2339"/>
                    <a:pt x="113021" y="2329"/>
                    <a:pt x="112941" y="2329"/>
                  </a:cubicBezTo>
                  <a:cubicBezTo>
                    <a:pt x="112443" y="2329"/>
                    <a:pt x="112143" y="2722"/>
                    <a:pt x="111852" y="2722"/>
                  </a:cubicBezTo>
                  <a:cubicBezTo>
                    <a:pt x="111843" y="2722"/>
                    <a:pt x="111835" y="2722"/>
                    <a:pt x="111827" y="2721"/>
                  </a:cubicBezTo>
                  <a:cubicBezTo>
                    <a:pt x="111287" y="2680"/>
                    <a:pt x="110610" y="1789"/>
                    <a:pt x="109996" y="1789"/>
                  </a:cubicBezTo>
                  <a:cubicBezTo>
                    <a:pt x="109782" y="1789"/>
                    <a:pt x="109576" y="1897"/>
                    <a:pt x="109386" y="2188"/>
                  </a:cubicBezTo>
                  <a:cubicBezTo>
                    <a:pt x="109022" y="1790"/>
                    <a:pt x="108487" y="1418"/>
                    <a:pt x="107964" y="1418"/>
                  </a:cubicBezTo>
                  <a:cubicBezTo>
                    <a:pt x="107777" y="1418"/>
                    <a:pt x="107592" y="1466"/>
                    <a:pt x="107416" y="1577"/>
                  </a:cubicBezTo>
                  <a:cubicBezTo>
                    <a:pt x="107229" y="1166"/>
                    <a:pt x="106977" y="492"/>
                    <a:pt x="106557" y="263"/>
                  </a:cubicBezTo>
                  <a:cubicBezTo>
                    <a:pt x="106389" y="170"/>
                    <a:pt x="106264" y="137"/>
                    <a:pt x="106160" y="137"/>
                  </a:cubicBezTo>
                  <a:cubicBezTo>
                    <a:pt x="105920" y="137"/>
                    <a:pt x="105793" y="311"/>
                    <a:pt x="105501" y="311"/>
                  </a:cubicBezTo>
                  <a:cubicBezTo>
                    <a:pt x="105479" y="311"/>
                    <a:pt x="105455" y="310"/>
                    <a:pt x="105430" y="308"/>
                  </a:cubicBezTo>
                  <a:cubicBezTo>
                    <a:pt x="105149" y="282"/>
                    <a:pt x="104600" y="69"/>
                    <a:pt x="104220" y="69"/>
                  </a:cubicBezTo>
                  <a:cubicBezTo>
                    <a:pt x="103863" y="69"/>
                    <a:pt x="103656" y="256"/>
                    <a:pt x="103958" y="963"/>
                  </a:cubicBezTo>
                  <a:cubicBezTo>
                    <a:pt x="103810" y="938"/>
                    <a:pt x="103684" y="926"/>
                    <a:pt x="103577" y="926"/>
                  </a:cubicBezTo>
                  <a:cubicBezTo>
                    <a:pt x="102563" y="926"/>
                    <a:pt x="103297" y="1983"/>
                    <a:pt x="103574" y="2489"/>
                  </a:cubicBezTo>
                  <a:cubicBezTo>
                    <a:pt x="102936" y="2588"/>
                    <a:pt x="101510" y="2739"/>
                    <a:pt x="102504" y="3627"/>
                  </a:cubicBezTo>
                  <a:cubicBezTo>
                    <a:pt x="102451" y="3657"/>
                    <a:pt x="102400" y="3669"/>
                    <a:pt x="102349" y="3669"/>
                  </a:cubicBezTo>
                  <a:cubicBezTo>
                    <a:pt x="102126" y="3669"/>
                    <a:pt x="101890" y="3437"/>
                    <a:pt x="101378" y="3437"/>
                  </a:cubicBezTo>
                  <a:cubicBezTo>
                    <a:pt x="101285" y="3437"/>
                    <a:pt x="101183" y="3444"/>
                    <a:pt x="101070" y="3463"/>
                  </a:cubicBezTo>
                  <a:cubicBezTo>
                    <a:pt x="101896" y="2296"/>
                    <a:pt x="100126" y="2615"/>
                    <a:pt x="99687" y="2506"/>
                  </a:cubicBezTo>
                  <a:cubicBezTo>
                    <a:pt x="99287" y="2406"/>
                    <a:pt x="98437" y="1776"/>
                    <a:pt x="97832" y="1776"/>
                  </a:cubicBezTo>
                  <a:cubicBezTo>
                    <a:pt x="97498" y="1776"/>
                    <a:pt x="97238" y="1969"/>
                    <a:pt x="97172" y="2551"/>
                  </a:cubicBezTo>
                  <a:cubicBezTo>
                    <a:pt x="96985" y="2416"/>
                    <a:pt x="96781" y="2358"/>
                    <a:pt x="96589" y="2358"/>
                  </a:cubicBezTo>
                  <a:cubicBezTo>
                    <a:pt x="95950" y="2358"/>
                    <a:pt x="95435" y="2994"/>
                    <a:pt x="96093" y="3556"/>
                  </a:cubicBezTo>
                  <a:cubicBezTo>
                    <a:pt x="95599" y="3570"/>
                    <a:pt x="93620" y="3976"/>
                    <a:pt x="95087" y="4417"/>
                  </a:cubicBezTo>
                  <a:cubicBezTo>
                    <a:pt x="95050" y="4415"/>
                    <a:pt x="95014" y="4414"/>
                    <a:pt x="94979" y="4414"/>
                  </a:cubicBezTo>
                  <a:cubicBezTo>
                    <a:pt x="93749" y="4414"/>
                    <a:pt x="94260" y="5625"/>
                    <a:pt x="95025" y="6003"/>
                  </a:cubicBezTo>
                  <a:cubicBezTo>
                    <a:pt x="95020" y="6003"/>
                    <a:pt x="95014" y="6003"/>
                    <a:pt x="95009" y="6003"/>
                  </a:cubicBezTo>
                  <a:cubicBezTo>
                    <a:pt x="94393" y="6003"/>
                    <a:pt x="92490" y="6241"/>
                    <a:pt x="93120" y="7166"/>
                  </a:cubicBezTo>
                  <a:cubicBezTo>
                    <a:pt x="92751" y="7252"/>
                    <a:pt x="90446" y="7619"/>
                    <a:pt x="91729" y="8236"/>
                  </a:cubicBezTo>
                  <a:cubicBezTo>
                    <a:pt x="91697" y="8232"/>
                    <a:pt x="91663" y="8230"/>
                    <a:pt x="91628" y="8230"/>
                  </a:cubicBezTo>
                  <a:cubicBezTo>
                    <a:pt x="90970" y="8230"/>
                    <a:pt x="89857" y="8979"/>
                    <a:pt x="90827" y="9321"/>
                  </a:cubicBezTo>
                  <a:cubicBezTo>
                    <a:pt x="90422" y="9421"/>
                    <a:pt x="90413" y="9640"/>
                    <a:pt x="90249" y="9922"/>
                  </a:cubicBezTo>
                  <a:cubicBezTo>
                    <a:pt x="90524" y="9946"/>
                    <a:pt x="90798" y="10087"/>
                    <a:pt x="91089" y="10087"/>
                  </a:cubicBezTo>
                  <a:cubicBezTo>
                    <a:pt x="91123" y="10087"/>
                    <a:pt x="91158" y="10085"/>
                    <a:pt x="91193" y="10081"/>
                  </a:cubicBezTo>
                  <a:lnTo>
                    <a:pt x="91193" y="10081"/>
                  </a:lnTo>
                  <a:cubicBezTo>
                    <a:pt x="90691" y="10475"/>
                    <a:pt x="90722" y="11096"/>
                    <a:pt x="91286" y="11351"/>
                  </a:cubicBezTo>
                  <a:cubicBezTo>
                    <a:pt x="90898" y="11501"/>
                    <a:pt x="90939" y="11705"/>
                    <a:pt x="90767" y="11985"/>
                  </a:cubicBezTo>
                  <a:cubicBezTo>
                    <a:pt x="90823" y="12009"/>
                    <a:pt x="90945" y="12068"/>
                    <a:pt x="90980" y="12098"/>
                  </a:cubicBezTo>
                  <a:cubicBezTo>
                    <a:pt x="90849" y="12062"/>
                    <a:pt x="90714" y="12042"/>
                    <a:pt x="90582" y="12042"/>
                  </a:cubicBezTo>
                  <a:cubicBezTo>
                    <a:pt x="90356" y="12042"/>
                    <a:pt x="90139" y="12098"/>
                    <a:pt x="89960" y="12220"/>
                  </a:cubicBezTo>
                  <a:lnTo>
                    <a:pt x="89960" y="12220"/>
                  </a:lnTo>
                  <a:cubicBezTo>
                    <a:pt x="89957" y="12219"/>
                    <a:pt x="89953" y="12219"/>
                    <a:pt x="89949" y="12219"/>
                  </a:cubicBezTo>
                  <a:cubicBezTo>
                    <a:pt x="89422" y="12219"/>
                    <a:pt x="89052" y="12632"/>
                    <a:pt x="88632" y="12889"/>
                  </a:cubicBezTo>
                  <a:cubicBezTo>
                    <a:pt x="88689" y="12399"/>
                    <a:pt x="88500" y="11977"/>
                    <a:pt x="88103" y="11977"/>
                  </a:cubicBezTo>
                  <a:cubicBezTo>
                    <a:pt x="88011" y="11977"/>
                    <a:pt x="87909" y="11999"/>
                    <a:pt x="87796" y="12049"/>
                  </a:cubicBezTo>
                  <a:cubicBezTo>
                    <a:pt x="87737" y="11712"/>
                    <a:pt x="87395" y="11440"/>
                    <a:pt x="87135" y="11440"/>
                  </a:cubicBezTo>
                  <a:cubicBezTo>
                    <a:pt x="86984" y="11440"/>
                    <a:pt x="86861" y="11531"/>
                    <a:pt x="86836" y="11755"/>
                  </a:cubicBezTo>
                  <a:cubicBezTo>
                    <a:pt x="86804" y="11751"/>
                    <a:pt x="86772" y="11749"/>
                    <a:pt x="86740" y="11749"/>
                  </a:cubicBezTo>
                  <a:cubicBezTo>
                    <a:pt x="86058" y="11749"/>
                    <a:pt x="85514" y="12646"/>
                    <a:pt x="86388" y="12912"/>
                  </a:cubicBezTo>
                  <a:cubicBezTo>
                    <a:pt x="85810" y="13286"/>
                    <a:pt x="85293" y="13880"/>
                    <a:pt x="85174" y="14565"/>
                  </a:cubicBezTo>
                  <a:cubicBezTo>
                    <a:pt x="84855" y="14731"/>
                    <a:pt x="84531" y="14952"/>
                    <a:pt x="84199" y="15105"/>
                  </a:cubicBezTo>
                  <a:lnTo>
                    <a:pt x="84199" y="15105"/>
                  </a:lnTo>
                  <a:cubicBezTo>
                    <a:pt x="84522" y="14636"/>
                    <a:pt x="84287" y="14188"/>
                    <a:pt x="83842" y="14188"/>
                  </a:cubicBezTo>
                  <a:cubicBezTo>
                    <a:pt x="83740" y="14188"/>
                    <a:pt x="83626" y="14212"/>
                    <a:pt x="83506" y="14265"/>
                  </a:cubicBezTo>
                  <a:cubicBezTo>
                    <a:pt x="83280" y="13868"/>
                    <a:pt x="82873" y="13648"/>
                    <a:pt x="82422" y="13648"/>
                  </a:cubicBezTo>
                  <a:cubicBezTo>
                    <a:pt x="82405" y="13648"/>
                    <a:pt x="82388" y="13649"/>
                    <a:pt x="82371" y="13649"/>
                  </a:cubicBezTo>
                  <a:cubicBezTo>
                    <a:pt x="82730" y="13041"/>
                    <a:pt x="82645" y="12496"/>
                    <a:pt x="82029" y="12496"/>
                  </a:cubicBezTo>
                  <a:cubicBezTo>
                    <a:pt x="81908" y="12496"/>
                    <a:pt x="81768" y="12517"/>
                    <a:pt x="81606" y="12562"/>
                  </a:cubicBezTo>
                  <a:cubicBezTo>
                    <a:pt x="81708" y="12094"/>
                    <a:pt x="81802" y="11366"/>
                    <a:pt x="81326" y="11366"/>
                  </a:cubicBezTo>
                  <a:cubicBezTo>
                    <a:pt x="81242" y="11366"/>
                    <a:pt x="81141" y="11388"/>
                    <a:pt x="81019" y="11439"/>
                  </a:cubicBezTo>
                  <a:cubicBezTo>
                    <a:pt x="81354" y="10881"/>
                    <a:pt x="81532" y="9814"/>
                    <a:pt x="80713" y="9814"/>
                  </a:cubicBezTo>
                  <a:cubicBezTo>
                    <a:pt x="80660" y="9814"/>
                    <a:pt x="80603" y="9819"/>
                    <a:pt x="80541" y="9828"/>
                  </a:cubicBezTo>
                  <a:cubicBezTo>
                    <a:pt x="80666" y="9189"/>
                    <a:pt x="80403" y="8676"/>
                    <a:pt x="79760" y="8676"/>
                  </a:cubicBezTo>
                  <a:cubicBezTo>
                    <a:pt x="79717" y="8676"/>
                    <a:pt x="79671" y="8678"/>
                    <a:pt x="79624" y="8683"/>
                  </a:cubicBezTo>
                  <a:cubicBezTo>
                    <a:pt x="79789" y="8163"/>
                    <a:pt x="79515" y="7414"/>
                    <a:pt x="78959" y="7414"/>
                  </a:cubicBezTo>
                  <a:cubicBezTo>
                    <a:pt x="78900" y="7414"/>
                    <a:pt x="78836" y="7422"/>
                    <a:pt x="78770" y="7441"/>
                  </a:cubicBezTo>
                  <a:cubicBezTo>
                    <a:pt x="78663" y="7209"/>
                    <a:pt x="78510" y="7114"/>
                    <a:pt x="78353" y="7114"/>
                  </a:cubicBezTo>
                  <a:cubicBezTo>
                    <a:pt x="78037" y="7114"/>
                    <a:pt x="77704" y="7498"/>
                    <a:pt x="77696" y="7917"/>
                  </a:cubicBezTo>
                  <a:cubicBezTo>
                    <a:pt x="77604" y="7904"/>
                    <a:pt x="77515" y="7898"/>
                    <a:pt x="77429" y="7898"/>
                  </a:cubicBezTo>
                  <a:cubicBezTo>
                    <a:pt x="76769" y="7898"/>
                    <a:pt x="76285" y="8275"/>
                    <a:pt x="76241" y="8989"/>
                  </a:cubicBezTo>
                  <a:cubicBezTo>
                    <a:pt x="76039" y="8914"/>
                    <a:pt x="75799" y="8871"/>
                    <a:pt x="75559" y="8871"/>
                  </a:cubicBezTo>
                  <a:cubicBezTo>
                    <a:pt x="75009" y="8871"/>
                    <a:pt x="74458" y="9097"/>
                    <a:pt x="74363" y="9679"/>
                  </a:cubicBezTo>
                  <a:lnTo>
                    <a:pt x="74363" y="9679"/>
                  </a:lnTo>
                  <a:cubicBezTo>
                    <a:pt x="74367" y="9648"/>
                    <a:pt x="74393" y="9381"/>
                    <a:pt x="74416" y="9319"/>
                  </a:cubicBezTo>
                  <a:cubicBezTo>
                    <a:pt x="74265" y="9246"/>
                    <a:pt x="74140" y="9215"/>
                    <a:pt x="74034" y="9215"/>
                  </a:cubicBezTo>
                  <a:cubicBezTo>
                    <a:pt x="73519" y="9215"/>
                    <a:pt x="73454" y="9949"/>
                    <a:pt x="72976" y="10149"/>
                  </a:cubicBezTo>
                  <a:cubicBezTo>
                    <a:pt x="72808" y="10219"/>
                    <a:pt x="72606" y="10241"/>
                    <a:pt x="72384" y="10241"/>
                  </a:cubicBezTo>
                  <a:cubicBezTo>
                    <a:pt x="72015" y="10241"/>
                    <a:pt x="71591" y="10180"/>
                    <a:pt x="71172" y="10180"/>
                  </a:cubicBezTo>
                  <a:cubicBezTo>
                    <a:pt x="70847" y="10180"/>
                    <a:pt x="70525" y="10217"/>
                    <a:pt x="70235" y="10347"/>
                  </a:cubicBezTo>
                  <a:cubicBezTo>
                    <a:pt x="70176" y="9843"/>
                    <a:pt x="69803" y="9269"/>
                    <a:pt x="69305" y="9269"/>
                  </a:cubicBezTo>
                  <a:cubicBezTo>
                    <a:pt x="69239" y="9269"/>
                    <a:pt x="69171" y="9279"/>
                    <a:pt x="69101" y="9301"/>
                  </a:cubicBezTo>
                  <a:cubicBezTo>
                    <a:pt x="68856" y="8823"/>
                    <a:pt x="68399" y="8307"/>
                    <a:pt x="67870" y="8246"/>
                  </a:cubicBezTo>
                  <a:lnTo>
                    <a:pt x="67870" y="8246"/>
                  </a:lnTo>
                  <a:cubicBezTo>
                    <a:pt x="67876" y="8351"/>
                    <a:pt x="67865" y="8481"/>
                    <a:pt x="67862" y="8591"/>
                  </a:cubicBezTo>
                  <a:cubicBezTo>
                    <a:pt x="67666" y="8190"/>
                    <a:pt x="67049" y="7803"/>
                    <a:pt x="66612" y="7803"/>
                  </a:cubicBezTo>
                  <a:cubicBezTo>
                    <a:pt x="66302" y="7803"/>
                    <a:pt x="66083" y="7997"/>
                    <a:pt x="66166" y="8517"/>
                  </a:cubicBezTo>
                  <a:cubicBezTo>
                    <a:pt x="66090" y="8486"/>
                    <a:pt x="66029" y="8386"/>
                    <a:pt x="65951" y="8378"/>
                  </a:cubicBezTo>
                  <a:cubicBezTo>
                    <a:pt x="65650" y="8646"/>
                    <a:pt x="65574" y="8990"/>
                    <a:pt x="65793" y="9287"/>
                  </a:cubicBezTo>
                  <a:cubicBezTo>
                    <a:pt x="65076" y="9440"/>
                    <a:pt x="64578" y="10074"/>
                    <a:pt x="65257" y="10593"/>
                  </a:cubicBezTo>
                  <a:cubicBezTo>
                    <a:pt x="65160" y="10570"/>
                    <a:pt x="65069" y="10559"/>
                    <a:pt x="64985" y="10559"/>
                  </a:cubicBezTo>
                  <a:cubicBezTo>
                    <a:pt x="64514" y="10559"/>
                    <a:pt x="64271" y="10903"/>
                    <a:pt x="64493" y="11429"/>
                  </a:cubicBezTo>
                  <a:cubicBezTo>
                    <a:pt x="63755" y="11639"/>
                    <a:pt x="62650" y="11318"/>
                    <a:pt x="62810" y="12504"/>
                  </a:cubicBezTo>
                  <a:cubicBezTo>
                    <a:pt x="62579" y="12428"/>
                    <a:pt x="62165" y="12325"/>
                    <a:pt x="61814" y="12325"/>
                  </a:cubicBezTo>
                  <a:cubicBezTo>
                    <a:pt x="61485" y="12325"/>
                    <a:pt x="61211" y="12416"/>
                    <a:pt x="61193" y="12706"/>
                  </a:cubicBezTo>
                  <a:lnTo>
                    <a:pt x="61193" y="12706"/>
                  </a:lnTo>
                  <a:cubicBezTo>
                    <a:pt x="61097" y="11939"/>
                    <a:pt x="60792" y="11467"/>
                    <a:pt x="60527" y="11467"/>
                  </a:cubicBezTo>
                  <a:cubicBezTo>
                    <a:pt x="60475" y="11467"/>
                    <a:pt x="60425" y="11485"/>
                    <a:pt x="60379" y="11521"/>
                  </a:cubicBezTo>
                  <a:cubicBezTo>
                    <a:pt x="61117" y="10788"/>
                    <a:pt x="60647" y="10275"/>
                    <a:pt x="60132" y="10275"/>
                  </a:cubicBezTo>
                  <a:cubicBezTo>
                    <a:pt x="59878" y="10275"/>
                    <a:pt x="59613" y="10399"/>
                    <a:pt x="59475" y="10682"/>
                  </a:cubicBezTo>
                  <a:lnTo>
                    <a:pt x="59475" y="10682"/>
                  </a:lnTo>
                  <a:cubicBezTo>
                    <a:pt x="59556" y="10068"/>
                    <a:pt x="59161" y="9727"/>
                    <a:pt x="58749" y="9727"/>
                  </a:cubicBezTo>
                  <a:cubicBezTo>
                    <a:pt x="58556" y="9727"/>
                    <a:pt x="58358" y="9803"/>
                    <a:pt x="58206" y="9961"/>
                  </a:cubicBezTo>
                  <a:lnTo>
                    <a:pt x="58206" y="9961"/>
                  </a:lnTo>
                  <a:cubicBezTo>
                    <a:pt x="58264" y="9482"/>
                    <a:pt x="57972" y="9213"/>
                    <a:pt x="57653" y="9213"/>
                  </a:cubicBezTo>
                  <a:cubicBezTo>
                    <a:pt x="57464" y="9213"/>
                    <a:pt x="57265" y="9309"/>
                    <a:pt x="57125" y="9513"/>
                  </a:cubicBezTo>
                  <a:lnTo>
                    <a:pt x="57125" y="9513"/>
                  </a:lnTo>
                  <a:cubicBezTo>
                    <a:pt x="57068" y="9318"/>
                    <a:pt x="56907" y="9201"/>
                    <a:pt x="56731" y="9158"/>
                  </a:cubicBezTo>
                  <a:lnTo>
                    <a:pt x="56731" y="9158"/>
                  </a:lnTo>
                  <a:cubicBezTo>
                    <a:pt x="57329" y="8347"/>
                    <a:pt x="57479" y="7347"/>
                    <a:pt x="56476" y="6923"/>
                  </a:cubicBezTo>
                  <a:cubicBezTo>
                    <a:pt x="57178" y="6681"/>
                    <a:pt x="57416" y="5328"/>
                    <a:pt x="56849" y="5328"/>
                  </a:cubicBezTo>
                  <a:cubicBezTo>
                    <a:pt x="56754" y="5328"/>
                    <a:pt x="56635" y="5367"/>
                    <a:pt x="56491" y="5456"/>
                  </a:cubicBezTo>
                  <a:cubicBezTo>
                    <a:pt x="57478" y="4689"/>
                    <a:pt x="57044" y="3976"/>
                    <a:pt x="56447" y="3976"/>
                  </a:cubicBezTo>
                  <a:cubicBezTo>
                    <a:pt x="56226" y="3976"/>
                    <a:pt x="55984" y="4073"/>
                    <a:pt x="55781" y="4300"/>
                  </a:cubicBezTo>
                  <a:lnTo>
                    <a:pt x="55781" y="4300"/>
                  </a:lnTo>
                  <a:cubicBezTo>
                    <a:pt x="56284" y="3553"/>
                    <a:pt x="55853" y="3016"/>
                    <a:pt x="55346" y="3016"/>
                  </a:cubicBezTo>
                  <a:cubicBezTo>
                    <a:pt x="55063" y="3016"/>
                    <a:pt x="54757" y="3183"/>
                    <a:pt x="54576" y="3572"/>
                  </a:cubicBezTo>
                  <a:cubicBezTo>
                    <a:pt x="54353" y="2830"/>
                    <a:pt x="53617" y="2549"/>
                    <a:pt x="52894" y="2362"/>
                  </a:cubicBezTo>
                  <a:cubicBezTo>
                    <a:pt x="52800" y="2338"/>
                    <a:pt x="52705" y="2327"/>
                    <a:pt x="52611" y="2327"/>
                  </a:cubicBezTo>
                  <a:cubicBezTo>
                    <a:pt x="52039" y="2327"/>
                    <a:pt x="51525" y="2721"/>
                    <a:pt x="51525" y="2721"/>
                  </a:cubicBezTo>
                  <a:cubicBezTo>
                    <a:pt x="51525" y="2721"/>
                    <a:pt x="51019" y="1727"/>
                    <a:pt x="50144" y="1727"/>
                  </a:cubicBezTo>
                  <a:cubicBezTo>
                    <a:pt x="49834" y="1727"/>
                    <a:pt x="49479" y="1852"/>
                    <a:pt x="49083" y="2188"/>
                  </a:cubicBezTo>
                  <a:cubicBezTo>
                    <a:pt x="48720" y="1790"/>
                    <a:pt x="48185" y="1418"/>
                    <a:pt x="47662" y="1418"/>
                  </a:cubicBezTo>
                  <a:cubicBezTo>
                    <a:pt x="47475" y="1418"/>
                    <a:pt x="47289" y="1466"/>
                    <a:pt x="47114" y="1577"/>
                  </a:cubicBezTo>
                  <a:cubicBezTo>
                    <a:pt x="46927" y="1166"/>
                    <a:pt x="46628" y="563"/>
                    <a:pt x="46256" y="263"/>
                  </a:cubicBezTo>
                  <a:cubicBezTo>
                    <a:pt x="46015" y="67"/>
                    <a:pt x="45812" y="0"/>
                    <a:pt x="45649"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368" name="Google Shape;1368;p83"/>
            <p:cNvGrpSpPr/>
            <p:nvPr/>
          </p:nvGrpSpPr>
          <p:grpSpPr>
            <a:xfrm>
              <a:off x="1182787" y="1773301"/>
              <a:ext cx="1518624" cy="2350143"/>
              <a:chOff x="2593675" y="2254750"/>
              <a:chExt cx="344125" cy="532550"/>
            </a:xfrm>
          </p:grpSpPr>
          <p:sp>
            <p:nvSpPr>
              <p:cNvPr id="1369" name="Google Shape;1369;p83"/>
              <p:cNvSpPr/>
              <p:nvPr/>
            </p:nvSpPr>
            <p:spPr>
              <a:xfrm>
                <a:off x="2611375" y="2254750"/>
                <a:ext cx="326425" cy="532550"/>
              </a:xfrm>
              <a:custGeom>
                <a:rect b="b" l="l" r="r" t="t"/>
                <a:pathLst>
                  <a:path extrusionOk="0" h="21302" w="13057">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70" name="Google Shape;1370;p83"/>
              <p:cNvSpPr/>
              <p:nvPr/>
            </p:nvSpPr>
            <p:spPr>
              <a:xfrm>
                <a:off x="2593675" y="2481275"/>
                <a:ext cx="172825" cy="280825"/>
              </a:xfrm>
              <a:custGeom>
                <a:rect b="b" l="l" r="r" t="t"/>
                <a:pathLst>
                  <a:path extrusionOk="0" h="11233" w="6913">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371" name="Google Shape;1371;p83"/>
            <p:cNvSpPr/>
            <p:nvPr/>
          </p:nvSpPr>
          <p:spPr>
            <a:xfrm>
              <a:off x="8243425" y="1773289"/>
              <a:ext cx="1108004" cy="2045020"/>
            </a:xfrm>
            <a:custGeom>
              <a:rect b="b" l="l" r="r" t="t"/>
              <a:pathLst>
                <a:path extrusionOk="0" h="30773" w="16673">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72" name="Google Shape;1372;p83"/>
            <p:cNvSpPr/>
            <p:nvPr/>
          </p:nvSpPr>
          <p:spPr>
            <a:xfrm flipH="1">
              <a:off x="1393328" y="272744"/>
              <a:ext cx="1900222" cy="3507199"/>
            </a:xfrm>
            <a:custGeom>
              <a:rect b="b" l="l" r="r" t="t"/>
              <a:pathLst>
                <a:path extrusionOk="0" h="30773" w="16673">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373" name="Google Shape;1373;p83"/>
            <p:cNvGrpSpPr/>
            <p:nvPr/>
          </p:nvGrpSpPr>
          <p:grpSpPr>
            <a:xfrm flipH="1">
              <a:off x="6662550" y="1823876"/>
              <a:ext cx="1518624" cy="2350143"/>
              <a:chOff x="2593675" y="2254750"/>
              <a:chExt cx="344125" cy="532550"/>
            </a:xfrm>
          </p:grpSpPr>
          <p:sp>
            <p:nvSpPr>
              <p:cNvPr id="1374" name="Google Shape;1374;p83"/>
              <p:cNvSpPr/>
              <p:nvPr/>
            </p:nvSpPr>
            <p:spPr>
              <a:xfrm>
                <a:off x="2611375" y="2254750"/>
                <a:ext cx="326425" cy="532550"/>
              </a:xfrm>
              <a:custGeom>
                <a:rect b="b" l="l" r="r" t="t"/>
                <a:pathLst>
                  <a:path extrusionOk="0" h="21302" w="13057">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75" name="Google Shape;1375;p83"/>
              <p:cNvSpPr/>
              <p:nvPr/>
            </p:nvSpPr>
            <p:spPr>
              <a:xfrm>
                <a:off x="2593675" y="2481275"/>
                <a:ext cx="172825" cy="280825"/>
              </a:xfrm>
              <a:custGeom>
                <a:rect b="b" l="l" r="r" t="t"/>
                <a:pathLst>
                  <a:path extrusionOk="0" h="11233" w="6913">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sp>
        <p:nvSpPr>
          <p:cNvPr id="1376" name="Google Shape;1376;p83"/>
          <p:cNvSpPr/>
          <p:nvPr/>
        </p:nvSpPr>
        <p:spPr>
          <a:xfrm>
            <a:off x="10094141" y="5473753"/>
            <a:ext cx="1625953" cy="1328503"/>
          </a:xfrm>
          <a:custGeom>
            <a:rect b="b" l="l" r="r" t="t"/>
            <a:pathLst>
              <a:path extrusionOk="0" h="31340" w="38357">
                <a:moveTo>
                  <a:pt x="27872" y="21709"/>
                </a:moveTo>
                <a:cubicBezTo>
                  <a:pt x="30356" y="21709"/>
                  <a:pt x="31265" y="22454"/>
                  <a:pt x="31265" y="22454"/>
                </a:cubicBezTo>
                <a:cubicBezTo>
                  <a:pt x="31265" y="22454"/>
                  <a:pt x="27734" y="23469"/>
                  <a:pt x="24124" y="23469"/>
                </a:cubicBezTo>
                <a:cubicBezTo>
                  <a:pt x="22158" y="23469"/>
                  <a:pt x="20168" y="23168"/>
                  <a:pt x="18712" y="22238"/>
                </a:cubicBezTo>
                <a:lnTo>
                  <a:pt x="18712" y="22238"/>
                </a:lnTo>
                <a:cubicBezTo>
                  <a:pt x="18948" y="22269"/>
                  <a:pt x="19182" y="22296"/>
                  <a:pt x="19417" y="22320"/>
                </a:cubicBezTo>
                <a:cubicBezTo>
                  <a:pt x="19431" y="22321"/>
                  <a:pt x="19446" y="22322"/>
                  <a:pt x="19462" y="22324"/>
                </a:cubicBezTo>
                <a:cubicBezTo>
                  <a:pt x="20147" y="22393"/>
                  <a:pt x="20822" y="22433"/>
                  <a:pt x="21476" y="22433"/>
                </a:cubicBezTo>
                <a:lnTo>
                  <a:pt x="21477" y="22433"/>
                </a:lnTo>
                <a:cubicBezTo>
                  <a:pt x="22357" y="22433"/>
                  <a:pt x="23198" y="22360"/>
                  <a:pt x="23971" y="22188"/>
                </a:cubicBezTo>
                <a:cubicBezTo>
                  <a:pt x="25568" y="21834"/>
                  <a:pt x="26853" y="21709"/>
                  <a:pt x="27872" y="21709"/>
                </a:cubicBezTo>
                <a:close/>
                <a:moveTo>
                  <a:pt x="12422" y="0"/>
                </a:moveTo>
                <a:cubicBezTo>
                  <a:pt x="9864" y="0"/>
                  <a:pt x="5724" y="849"/>
                  <a:pt x="3544" y="3668"/>
                </a:cubicBezTo>
                <a:cubicBezTo>
                  <a:pt x="0" y="8252"/>
                  <a:pt x="2044" y="9269"/>
                  <a:pt x="3896" y="9487"/>
                </a:cubicBezTo>
                <a:cubicBezTo>
                  <a:pt x="2760" y="10806"/>
                  <a:pt x="2121" y="11970"/>
                  <a:pt x="2121" y="11970"/>
                </a:cubicBezTo>
                <a:lnTo>
                  <a:pt x="2927" y="11309"/>
                </a:lnTo>
                <a:lnTo>
                  <a:pt x="2580" y="12624"/>
                </a:lnTo>
                <a:cubicBezTo>
                  <a:pt x="3228" y="11385"/>
                  <a:pt x="4043" y="10355"/>
                  <a:pt x="4821" y="9544"/>
                </a:cubicBezTo>
                <a:cubicBezTo>
                  <a:pt x="4900" y="9545"/>
                  <a:pt x="4978" y="9546"/>
                  <a:pt x="5051" y="9546"/>
                </a:cubicBezTo>
                <a:cubicBezTo>
                  <a:pt x="6728" y="9546"/>
                  <a:pt x="10357" y="9484"/>
                  <a:pt x="11909" y="7267"/>
                </a:cubicBezTo>
                <a:cubicBezTo>
                  <a:pt x="12622" y="6249"/>
                  <a:pt x="13623" y="5444"/>
                  <a:pt x="14860" y="5444"/>
                </a:cubicBezTo>
                <a:cubicBezTo>
                  <a:pt x="14874" y="5444"/>
                  <a:pt x="14888" y="5444"/>
                  <a:pt x="14903" y="5444"/>
                </a:cubicBezTo>
                <a:cubicBezTo>
                  <a:pt x="14965" y="5445"/>
                  <a:pt x="15027" y="5447"/>
                  <a:pt x="15088" y="5452"/>
                </a:cubicBezTo>
                <a:cubicBezTo>
                  <a:pt x="15108" y="5453"/>
                  <a:pt x="15126" y="5456"/>
                  <a:pt x="15144" y="5457"/>
                </a:cubicBezTo>
                <a:cubicBezTo>
                  <a:pt x="15186" y="5461"/>
                  <a:pt x="15227" y="5464"/>
                  <a:pt x="15268" y="5469"/>
                </a:cubicBezTo>
                <a:cubicBezTo>
                  <a:pt x="15291" y="5473"/>
                  <a:pt x="15313" y="5477"/>
                  <a:pt x="15335" y="5480"/>
                </a:cubicBezTo>
                <a:cubicBezTo>
                  <a:pt x="15370" y="5486"/>
                  <a:pt x="15406" y="5491"/>
                  <a:pt x="15440" y="5499"/>
                </a:cubicBezTo>
                <a:cubicBezTo>
                  <a:pt x="15465" y="5503"/>
                  <a:pt x="15487" y="5509"/>
                  <a:pt x="15510" y="5514"/>
                </a:cubicBezTo>
                <a:cubicBezTo>
                  <a:pt x="15542" y="5523"/>
                  <a:pt x="15574" y="5530"/>
                  <a:pt x="15607" y="5540"/>
                </a:cubicBezTo>
                <a:cubicBezTo>
                  <a:pt x="15629" y="5546"/>
                  <a:pt x="15652" y="5554"/>
                  <a:pt x="15674" y="5562"/>
                </a:cubicBezTo>
                <a:cubicBezTo>
                  <a:pt x="15703" y="5572"/>
                  <a:pt x="15733" y="5582"/>
                  <a:pt x="15762" y="5594"/>
                </a:cubicBezTo>
                <a:cubicBezTo>
                  <a:pt x="15785" y="5602"/>
                  <a:pt x="15806" y="5613"/>
                  <a:pt x="15827" y="5622"/>
                </a:cubicBezTo>
                <a:cubicBezTo>
                  <a:pt x="15854" y="5635"/>
                  <a:pt x="15881" y="5648"/>
                  <a:pt x="15907" y="5662"/>
                </a:cubicBezTo>
                <a:cubicBezTo>
                  <a:pt x="15928" y="5673"/>
                  <a:pt x="15948" y="5686"/>
                  <a:pt x="15967" y="5698"/>
                </a:cubicBezTo>
                <a:cubicBezTo>
                  <a:pt x="15992" y="5713"/>
                  <a:pt x="16016" y="5729"/>
                  <a:pt x="16040" y="5747"/>
                </a:cubicBezTo>
                <a:cubicBezTo>
                  <a:pt x="16059" y="5760"/>
                  <a:pt x="16077" y="5774"/>
                  <a:pt x="16094" y="5789"/>
                </a:cubicBezTo>
                <a:cubicBezTo>
                  <a:pt x="16116" y="5807"/>
                  <a:pt x="16137" y="5826"/>
                  <a:pt x="16158" y="5846"/>
                </a:cubicBezTo>
                <a:cubicBezTo>
                  <a:pt x="16174" y="5863"/>
                  <a:pt x="16191" y="5880"/>
                  <a:pt x="16206" y="5896"/>
                </a:cubicBezTo>
                <a:cubicBezTo>
                  <a:pt x="16225" y="5918"/>
                  <a:pt x="16243" y="5941"/>
                  <a:pt x="16261" y="5964"/>
                </a:cubicBezTo>
                <a:cubicBezTo>
                  <a:pt x="16274" y="5983"/>
                  <a:pt x="16288" y="6002"/>
                  <a:pt x="16302" y="6022"/>
                </a:cubicBezTo>
                <a:cubicBezTo>
                  <a:pt x="16317" y="6047"/>
                  <a:pt x="16332" y="6073"/>
                  <a:pt x="16346" y="6100"/>
                </a:cubicBezTo>
                <a:cubicBezTo>
                  <a:pt x="16357" y="6122"/>
                  <a:pt x="16369" y="6143"/>
                  <a:pt x="16378" y="6166"/>
                </a:cubicBezTo>
                <a:cubicBezTo>
                  <a:pt x="16391" y="6196"/>
                  <a:pt x="16401" y="6226"/>
                  <a:pt x="16411" y="6256"/>
                </a:cubicBezTo>
                <a:cubicBezTo>
                  <a:pt x="16420" y="6281"/>
                  <a:pt x="16429" y="6304"/>
                  <a:pt x="16436" y="6331"/>
                </a:cubicBezTo>
                <a:cubicBezTo>
                  <a:pt x="16445" y="6363"/>
                  <a:pt x="16451" y="6400"/>
                  <a:pt x="16458" y="6435"/>
                </a:cubicBezTo>
                <a:cubicBezTo>
                  <a:pt x="16463" y="6461"/>
                  <a:pt x="16468" y="6486"/>
                  <a:pt x="16472" y="6515"/>
                </a:cubicBezTo>
                <a:cubicBezTo>
                  <a:pt x="16476" y="6553"/>
                  <a:pt x="16478" y="6595"/>
                  <a:pt x="16481" y="6637"/>
                </a:cubicBezTo>
                <a:cubicBezTo>
                  <a:pt x="16483" y="6665"/>
                  <a:pt x="16485" y="6692"/>
                  <a:pt x="16486" y="6721"/>
                </a:cubicBezTo>
                <a:cubicBezTo>
                  <a:pt x="16486" y="6769"/>
                  <a:pt x="16482" y="6821"/>
                  <a:pt x="16478" y="6873"/>
                </a:cubicBezTo>
                <a:cubicBezTo>
                  <a:pt x="16477" y="6899"/>
                  <a:pt x="16477" y="6923"/>
                  <a:pt x="16474" y="6950"/>
                </a:cubicBezTo>
                <a:cubicBezTo>
                  <a:pt x="16467" y="7031"/>
                  <a:pt x="16454" y="7114"/>
                  <a:pt x="16438" y="7203"/>
                </a:cubicBezTo>
                <a:cubicBezTo>
                  <a:pt x="16035" y="9315"/>
                  <a:pt x="13777" y="12888"/>
                  <a:pt x="12858" y="16812"/>
                </a:cubicBezTo>
                <a:cubicBezTo>
                  <a:pt x="10956" y="16411"/>
                  <a:pt x="9116" y="16051"/>
                  <a:pt x="7402" y="16051"/>
                </a:cubicBezTo>
                <a:cubicBezTo>
                  <a:pt x="6994" y="16051"/>
                  <a:pt x="6593" y="16071"/>
                  <a:pt x="6200" y="16116"/>
                </a:cubicBezTo>
                <a:cubicBezTo>
                  <a:pt x="895" y="16724"/>
                  <a:pt x="348" y="21216"/>
                  <a:pt x="3283" y="24133"/>
                </a:cubicBezTo>
                <a:cubicBezTo>
                  <a:pt x="6217" y="27052"/>
                  <a:pt x="9084" y="26830"/>
                  <a:pt x="7841" y="31340"/>
                </a:cubicBezTo>
                <a:cubicBezTo>
                  <a:pt x="7841" y="31340"/>
                  <a:pt x="11206" y="29350"/>
                  <a:pt x="7841" y="25371"/>
                </a:cubicBezTo>
                <a:cubicBezTo>
                  <a:pt x="4477" y="21393"/>
                  <a:pt x="5106" y="20332"/>
                  <a:pt x="7841" y="20199"/>
                </a:cubicBezTo>
                <a:cubicBezTo>
                  <a:pt x="7895" y="20197"/>
                  <a:pt x="7951" y="20195"/>
                  <a:pt x="8009" y="20195"/>
                </a:cubicBezTo>
                <a:cubicBezTo>
                  <a:pt x="9013" y="20195"/>
                  <a:pt x="10633" y="20571"/>
                  <a:pt x="12532" y="21015"/>
                </a:cubicBezTo>
                <a:cubicBezTo>
                  <a:pt x="12545" y="21141"/>
                  <a:pt x="12548" y="21267"/>
                  <a:pt x="12566" y="21393"/>
                </a:cubicBezTo>
                <a:cubicBezTo>
                  <a:pt x="13116" y="25250"/>
                  <a:pt x="16038" y="27960"/>
                  <a:pt x="20793" y="28735"/>
                </a:cubicBezTo>
                <a:cubicBezTo>
                  <a:pt x="20804" y="28737"/>
                  <a:pt x="20816" y="28740"/>
                  <a:pt x="20827" y="28741"/>
                </a:cubicBezTo>
                <a:cubicBezTo>
                  <a:pt x="21025" y="28773"/>
                  <a:pt x="21226" y="28802"/>
                  <a:pt x="21431" y="28827"/>
                </a:cubicBezTo>
                <a:cubicBezTo>
                  <a:pt x="21457" y="28831"/>
                  <a:pt x="21484" y="28833"/>
                  <a:pt x="21510" y="28836"/>
                </a:cubicBezTo>
                <a:cubicBezTo>
                  <a:pt x="21702" y="28858"/>
                  <a:pt x="21894" y="28879"/>
                  <a:pt x="22091" y="28895"/>
                </a:cubicBezTo>
                <a:cubicBezTo>
                  <a:pt x="22134" y="28899"/>
                  <a:pt x="22177" y="28901"/>
                  <a:pt x="22220" y="28904"/>
                </a:cubicBezTo>
                <a:cubicBezTo>
                  <a:pt x="22403" y="28918"/>
                  <a:pt x="22587" y="28932"/>
                  <a:pt x="22775" y="28940"/>
                </a:cubicBezTo>
                <a:cubicBezTo>
                  <a:pt x="22833" y="28944"/>
                  <a:pt x="22893" y="28944"/>
                  <a:pt x="22951" y="28947"/>
                </a:cubicBezTo>
                <a:cubicBezTo>
                  <a:pt x="23126" y="28953"/>
                  <a:pt x="23302" y="28959"/>
                  <a:pt x="23481" y="28961"/>
                </a:cubicBezTo>
                <a:cubicBezTo>
                  <a:pt x="23506" y="28962"/>
                  <a:pt x="23531" y="28962"/>
                  <a:pt x="23557" y="28962"/>
                </a:cubicBezTo>
                <a:cubicBezTo>
                  <a:pt x="23607" y="28962"/>
                  <a:pt x="23659" y="28961"/>
                  <a:pt x="23709" y="28961"/>
                </a:cubicBezTo>
                <a:cubicBezTo>
                  <a:pt x="23764" y="28961"/>
                  <a:pt x="23819" y="28961"/>
                  <a:pt x="23874" y="28961"/>
                </a:cubicBezTo>
                <a:cubicBezTo>
                  <a:pt x="23985" y="28961"/>
                  <a:pt x="24096" y="28961"/>
                  <a:pt x="24208" y="28958"/>
                </a:cubicBezTo>
                <a:cubicBezTo>
                  <a:pt x="24301" y="28956"/>
                  <a:pt x="24397" y="28951"/>
                  <a:pt x="24491" y="28948"/>
                </a:cubicBezTo>
                <a:cubicBezTo>
                  <a:pt x="24646" y="28943"/>
                  <a:pt x="24800" y="28938"/>
                  <a:pt x="24957" y="28930"/>
                </a:cubicBezTo>
                <a:cubicBezTo>
                  <a:pt x="25070" y="28924"/>
                  <a:pt x="25185" y="28914"/>
                  <a:pt x="25299" y="28906"/>
                </a:cubicBezTo>
                <a:cubicBezTo>
                  <a:pt x="25442" y="28896"/>
                  <a:pt x="25583" y="28888"/>
                  <a:pt x="25728" y="28876"/>
                </a:cubicBezTo>
                <a:cubicBezTo>
                  <a:pt x="25864" y="28864"/>
                  <a:pt x="26003" y="28848"/>
                  <a:pt x="26143" y="28834"/>
                </a:cubicBezTo>
                <a:cubicBezTo>
                  <a:pt x="26268" y="28821"/>
                  <a:pt x="26393" y="28811"/>
                  <a:pt x="26519" y="28796"/>
                </a:cubicBezTo>
                <a:cubicBezTo>
                  <a:pt x="26685" y="28776"/>
                  <a:pt x="26852" y="28752"/>
                  <a:pt x="27020" y="28730"/>
                </a:cubicBezTo>
                <a:cubicBezTo>
                  <a:pt x="27124" y="28715"/>
                  <a:pt x="27228" y="28704"/>
                  <a:pt x="27333" y="28688"/>
                </a:cubicBezTo>
                <a:cubicBezTo>
                  <a:pt x="27608" y="28648"/>
                  <a:pt x="27885" y="28603"/>
                  <a:pt x="28165" y="28554"/>
                </a:cubicBezTo>
                <a:cubicBezTo>
                  <a:pt x="28434" y="28507"/>
                  <a:pt x="28696" y="28459"/>
                  <a:pt x="28952" y="28410"/>
                </a:cubicBezTo>
                <a:cubicBezTo>
                  <a:pt x="29037" y="28393"/>
                  <a:pt x="29120" y="28376"/>
                  <a:pt x="29203" y="28361"/>
                </a:cubicBezTo>
                <a:cubicBezTo>
                  <a:pt x="29372" y="28327"/>
                  <a:pt x="29540" y="28294"/>
                  <a:pt x="29703" y="28259"/>
                </a:cubicBezTo>
                <a:cubicBezTo>
                  <a:pt x="29802" y="28239"/>
                  <a:pt x="29896" y="28218"/>
                  <a:pt x="29992" y="28197"/>
                </a:cubicBezTo>
                <a:cubicBezTo>
                  <a:pt x="30138" y="28166"/>
                  <a:pt x="30281" y="28135"/>
                  <a:pt x="30422" y="28103"/>
                </a:cubicBezTo>
                <a:cubicBezTo>
                  <a:pt x="30521" y="28080"/>
                  <a:pt x="30618" y="28057"/>
                  <a:pt x="30714" y="28035"/>
                </a:cubicBezTo>
                <a:cubicBezTo>
                  <a:pt x="30847" y="28004"/>
                  <a:pt x="30979" y="27973"/>
                  <a:pt x="31108" y="27940"/>
                </a:cubicBezTo>
                <a:cubicBezTo>
                  <a:pt x="31204" y="27916"/>
                  <a:pt x="31300" y="27892"/>
                  <a:pt x="31394" y="27868"/>
                </a:cubicBezTo>
                <a:cubicBezTo>
                  <a:pt x="31519" y="27835"/>
                  <a:pt x="31640" y="27804"/>
                  <a:pt x="31761" y="27771"/>
                </a:cubicBezTo>
                <a:cubicBezTo>
                  <a:pt x="31854" y="27747"/>
                  <a:pt x="31946" y="27721"/>
                  <a:pt x="32036" y="27696"/>
                </a:cubicBezTo>
                <a:cubicBezTo>
                  <a:pt x="32154" y="27663"/>
                  <a:pt x="32270" y="27628"/>
                  <a:pt x="32385" y="27595"/>
                </a:cubicBezTo>
                <a:cubicBezTo>
                  <a:pt x="32471" y="27570"/>
                  <a:pt x="32558" y="27545"/>
                  <a:pt x="32642" y="27518"/>
                </a:cubicBezTo>
                <a:cubicBezTo>
                  <a:pt x="32759" y="27483"/>
                  <a:pt x="32872" y="27446"/>
                  <a:pt x="32985" y="27410"/>
                </a:cubicBezTo>
                <a:cubicBezTo>
                  <a:pt x="33062" y="27384"/>
                  <a:pt x="33141" y="27360"/>
                  <a:pt x="33215" y="27335"/>
                </a:cubicBezTo>
                <a:cubicBezTo>
                  <a:pt x="33370" y="27283"/>
                  <a:pt x="33520" y="27231"/>
                  <a:pt x="33666" y="27177"/>
                </a:cubicBezTo>
                <a:cubicBezTo>
                  <a:pt x="33761" y="27143"/>
                  <a:pt x="33852" y="27108"/>
                  <a:pt x="33943" y="27074"/>
                </a:cubicBezTo>
                <a:cubicBezTo>
                  <a:pt x="34042" y="27036"/>
                  <a:pt x="34141" y="26998"/>
                  <a:pt x="34236" y="26961"/>
                </a:cubicBezTo>
                <a:cubicBezTo>
                  <a:pt x="34319" y="26927"/>
                  <a:pt x="34396" y="26894"/>
                  <a:pt x="34476" y="26860"/>
                </a:cubicBezTo>
                <a:cubicBezTo>
                  <a:pt x="34553" y="26828"/>
                  <a:pt x="34632" y="26795"/>
                  <a:pt x="34707" y="26762"/>
                </a:cubicBezTo>
                <a:cubicBezTo>
                  <a:pt x="34789" y="26726"/>
                  <a:pt x="34866" y="26690"/>
                  <a:pt x="34945" y="26654"/>
                </a:cubicBezTo>
                <a:cubicBezTo>
                  <a:pt x="35013" y="26623"/>
                  <a:pt x="35081" y="26590"/>
                  <a:pt x="35147" y="26559"/>
                </a:cubicBezTo>
                <a:cubicBezTo>
                  <a:pt x="35225" y="26520"/>
                  <a:pt x="35300" y="26483"/>
                  <a:pt x="35376" y="26444"/>
                </a:cubicBezTo>
                <a:cubicBezTo>
                  <a:pt x="35436" y="26412"/>
                  <a:pt x="35496" y="26381"/>
                  <a:pt x="35555" y="26350"/>
                </a:cubicBezTo>
                <a:cubicBezTo>
                  <a:pt x="35629" y="26310"/>
                  <a:pt x="35703" y="26269"/>
                  <a:pt x="35775" y="26228"/>
                </a:cubicBezTo>
                <a:cubicBezTo>
                  <a:pt x="35828" y="26199"/>
                  <a:pt x="35879" y="26169"/>
                  <a:pt x="35930" y="26137"/>
                </a:cubicBezTo>
                <a:cubicBezTo>
                  <a:pt x="36003" y="26094"/>
                  <a:pt x="36075" y="26051"/>
                  <a:pt x="36143" y="26007"/>
                </a:cubicBezTo>
                <a:cubicBezTo>
                  <a:pt x="36187" y="25980"/>
                  <a:pt x="36229" y="25952"/>
                  <a:pt x="36270" y="25925"/>
                </a:cubicBezTo>
                <a:cubicBezTo>
                  <a:pt x="36342" y="25878"/>
                  <a:pt x="36414" y="25830"/>
                  <a:pt x="36482" y="25781"/>
                </a:cubicBezTo>
                <a:cubicBezTo>
                  <a:pt x="36509" y="25763"/>
                  <a:pt x="36534" y="25743"/>
                  <a:pt x="36561" y="25723"/>
                </a:cubicBezTo>
                <a:cubicBezTo>
                  <a:pt x="36825" y="25529"/>
                  <a:pt x="37059" y="25330"/>
                  <a:pt x="37262" y="25125"/>
                </a:cubicBezTo>
                <a:cubicBezTo>
                  <a:pt x="37270" y="25119"/>
                  <a:pt x="37278" y="25112"/>
                  <a:pt x="37284" y="25104"/>
                </a:cubicBezTo>
                <a:cubicBezTo>
                  <a:pt x="37345" y="25043"/>
                  <a:pt x="37402" y="24980"/>
                  <a:pt x="37457" y="24917"/>
                </a:cubicBezTo>
                <a:cubicBezTo>
                  <a:pt x="37474" y="24898"/>
                  <a:pt x="37490" y="24879"/>
                  <a:pt x="37506" y="24862"/>
                </a:cubicBezTo>
                <a:cubicBezTo>
                  <a:pt x="37557" y="24801"/>
                  <a:pt x="37606" y="24739"/>
                  <a:pt x="37653" y="24678"/>
                </a:cubicBezTo>
                <a:cubicBezTo>
                  <a:pt x="37668" y="24657"/>
                  <a:pt x="37684" y="24636"/>
                  <a:pt x="37700" y="24615"/>
                </a:cubicBezTo>
                <a:cubicBezTo>
                  <a:pt x="37745" y="24552"/>
                  <a:pt x="37787" y="24489"/>
                  <a:pt x="37827" y="24426"/>
                </a:cubicBezTo>
                <a:cubicBezTo>
                  <a:pt x="37840" y="24405"/>
                  <a:pt x="37852" y="24386"/>
                  <a:pt x="37865" y="24366"/>
                </a:cubicBezTo>
                <a:cubicBezTo>
                  <a:pt x="37905" y="24300"/>
                  <a:pt x="37942" y="24234"/>
                  <a:pt x="37977" y="24168"/>
                </a:cubicBezTo>
                <a:cubicBezTo>
                  <a:pt x="37986" y="24151"/>
                  <a:pt x="37994" y="24134"/>
                  <a:pt x="38002" y="24118"/>
                </a:cubicBezTo>
                <a:cubicBezTo>
                  <a:pt x="38039" y="24047"/>
                  <a:pt x="38072" y="23974"/>
                  <a:pt x="38103" y="23902"/>
                </a:cubicBezTo>
                <a:cubicBezTo>
                  <a:pt x="38105" y="23896"/>
                  <a:pt x="38108" y="23889"/>
                  <a:pt x="38110" y="23881"/>
                </a:cubicBezTo>
                <a:cubicBezTo>
                  <a:pt x="38280" y="23463"/>
                  <a:pt x="38357" y="23024"/>
                  <a:pt x="38344" y="22566"/>
                </a:cubicBezTo>
                <a:cubicBezTo>
                  <a:pt x="38342" y="22476"/>
                  <a:pt x="38336" y="22387"/>
                  <a:pt x="38328" y="22296"/>
                </a:cubicBezTo>
                <a:cubicBezTo>
                  <a:pt x="38326" y="22290"/>
                  <a:pt x="38326" y="22283"/>
                  <a:pt x="38325" y="22277"/>
                </a:cubicBezTo>
                <a:cubicBezTo>
                  <a:pt x="38316" y="22188"/>
                  <a:pt x="38303" y="22098"/>
                  <a:pt x="38288" y="22008"/>
                </a:cubicBezTo>
                <a:cubicBezTo>
                  <a:pt x="38287" y="22002"/>
                  <a:pt x="38286" y="21996"/>
                  <a:pt x="38285" y="21988"/>
                </a:cubicBezTo>
                <a:cubicBezTo>
                  <a:pt x="38268" y="21896"/>
                  <a:pt x="38249" y="21803"/>
                  <a:pt x="38226" y="21709"/>
                </a:cubicBezTo>
                <a:cubicBezTo>
                  <a:pt x="38128" y="21307"/>
                  <a:pt x="37975" y="20893"/>
                  <a:pt x="37764" y="20465"/>
                </a:cubicBezTo>
                <a:cubicBezTo>
                  <a:pt x="36781" y="18478"/>
                  <a:pt x="33194" y="16411"/>
                  <a:pt x="28898" y="16411"/>
                </a:cubicBezTo>
                <a:cubicBezTo>
                  <a:pt x="27445" y="16411"/>
                  <a:pt x="25911" y="16648"/>
                  <a:pt x="24369" y="17203"/>
                </a:cubicBezTo>
                <a:cubicBezTo>
                  <a:pt x="23004" y="17696"/>
                  <a:pt x="21605" y="17883"/>
                  <a:pt x="20197" y="17883"/>
                </a:cubicBezTo>
                <a:cubicBezTo>
                  <a:pt x="19341" y="17883"/>
                  <a:pt x="18482" y="17814"/>
                  <a:pt x="17624" y="17702"/>
                </a:cubicBezTo>
                <a:cubicBezTo>
                  <a:pt x="18512" y="15260"/>
                  <a:pt x="19890" y="11285"/>
                  <a:pt x="20523" y="8485"/>
                </a:cubicBezTo>
                <a:cubicBezTo>
                  <a:pt x="21605" y="3697"/>
                  <a:pt x="19088" y="1114"/>
                  <a:pt x="13852" y="113"/>
                </a:cubicBezTo>
                <a:cubicBezTo>
                  <a:pt x="13479" y="42"/>
                  <a:pt x="12990" y="0"/>
                  <a:pt x="1242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77" name="Google Shape;1377;p83"/>
          <p:cNvSpPr/>
          <p:nvPr/>
        </p:nvSpPr>
        <p:spPr>
          <a:xfrm flipH="1">
            <a:off x="9120051" y="5951680"/>
            <a:ext cx="825220" cy="671128"/>
          </a:xfrm>
          <a:custGeom>
            <a:rect b="b" l="l" r="r" t="t"/>
            <a:pathLst>
              <a:path extrusionOk="0" h="23201" w="28528">
                <a:moveTo>
                  <a:pt x="9775" y="1"/>
                </a:moveTo>
                <a:cubicBezTo>
                  <a:pt x="8057" y="1"/>
                  <a:pt x="6670" y="438"/>
                  <a:pt x="6670" y="438"/>
                </a:cubicBezTo>
                <a:lnTo>
                  <a:pt x="7119" y="1033"/>
                </a:lnTo>
                <a:cubicBezTo>
                  <a:pt x="0" y="3986"/>
                  <a:pt x="3110" y="10755"/>
                  <a:pt x="3110" y="10755"/>
                </a:cubicBezTo>
                <a:cubicBezTo>
                  <a:pt x="3248" y="10368"/>
                  <a:pt x="4078" y="9503"/>
                  <a:pt x="4078" y="9503"/>
                </a:cubicBezTo>
                <a:lnTo>
                  <a:pt x="4078" y="9503"/>
                </a:lnTo>
                <a:lnTo>
                  <a:pt x="3974" y="10189"/>
                </a:lnTo>
                <a:cubicBezTo>
                  <a:pt x="5529" y="9951"/>
                  <a:pt x="6324" y="8250"/>
                  <a:pt x="6324" y="8250"/>
                </a:cubicBezTo>
                <a:cubicBezTo>
                  <a:pt x="7068" y="6246"/>
                  <a:pt x="8992" y="5349"/>
                  <a:pt x="10064" y="5349"/>
                </a:cubicBezTo>
                <a:cubicBezTo>
                  <a:pt x="10236" y="5349"/>
                  <a:pt x="10386" y="5372"/>
                  <a:pt x="10506" y="5418"/>
                </a:cubicBezTo>
                <a:cubicBezTo>
                  <a:pt x="11369" y="5745"/>
                  <a:pt x="10333" y="7088"/>
                  <a:pt x="10333" y="7088"/>
                </a:cubicBezTo>
                <a:lnTo>
                  <a:pt x="10159" y="6720"/>
                </a:lnTo>
                <a:cubicBezTo>
                  <a:pt x="10056" y="7575"/>
                  <a:pt x="8030" y="8369"/>
                  <a:pt x="8030" y="8369"/>
                </a:cubicBezTo>
                <a:lnTo>
                  <a:pt x="8030" y="7773"/>
                </a:lnTo>
                <a:cubicBezTo>
                  <a:pt x="7352" y="8758"/>
                  <a:pt x="3560" y="10785"/>
                  <a:pt x="3422" y="14424"/>
                </a:cubicBezTo>
                <a:cubicBezTo>
                  <a:pt x="3284" y="18061"/>
                  <a:pt x="6739" y="20387"/>
                  <a:pt x="6739" y="20387"/>
                </a:cubicBezTo>
                <a:lnTo>
                  <a:pt x="6290" y="20387"/>
                </a:lnTo>
                <a:cubicBezTo>
                  <a:pt x="7911" y="21984"/>
                  <a:pt x="9388" y="22632"/>
                  <a:pt x="10387" y="22894"/>
                </a:cubicBezTo>
                <a:cubicBezTo>
                  <a:pt x="10889" y="23095"/>
                  <a:pt x="11398" y="23201"/>
                  <a:pt x="11885" y="23201"/>
                </a:cubicBezTo>
                <a:lnTo>
                  <a:pt x="20729" y="23201"/>
                </a:lnTo>
                <a:cubicBezTo>
                  <a:pt x="21015" y="23201"/>
                  <a:pt x="21194" y="22881"/>
                  <a:pt x="21037" y="22642"/>
                </a:cubicBezTo>
                <a:cubicBezTo>
                  <a:pt x="20833" y="22332"/>
                  <a:pt x="20464" y="21952"/>
                  <a:pt x="19813" y="21666"/>
                </a:cubicBezTo>
                <a:lnTo>
                  <a:pt x="20571" y="21666"/>
                </a:lnTo>
                <a:cubicBezTo>
                  <a:pt x="20852" y="21666"/>
                  <a:pt x="21023" y="21363"/>
                  <a:pt x="20886" y="21117"/>
                </a:cubicBezTo>
                <a:cubicBezTo>
                  <a:pt x="20597" y="20599"/>
                  <a:pt x="20006" y="20201"/>
                  <a:pt x="19402" y="19907"/>
                </a:cubicBezTo>
                <a:cubicBezTo>
                  <a:pt x="19889" y="19130"/>
                  <a:pt x="20338" y="17971"/>
                  <a:pt x="20261" y="16402"/>
                </a:cubicBezTo>
                <a:lnTo>
                  <a:pt x="20261" y="16402"/>
                </a:lnTo>
                <a:cubicBezTo>
                  <a:pt x="20589" y="16464"/>
                  <a:pt x="20944" y="16507"/>
                  <a:pt x="21292" y="16507"/>
                </a:cubicBezTo>
                <a:cubicBezTo>
                  <a:pt x="21464" y="16507"/>
                  <a:pt x="21634" y="16497"/>
                  <a:pt x="21799" y="16472"/>
                </a:cubicBezTo>
                <a:cubicBezTo>
                  <a:pt x="22863" y="16316"/>
                  <a:pt x="24117" y="15428"/>
                  <a:pt x="25069" y="15428"/>
                </a:cubicBezTo>
                <a:cubicBezTo>
                  <a:pt x="25297" y="15428"/>
                  <a:pt x="25508" y="15479"/>
                  <a:pt x="25695" y="15603"/>
                </a:cubicBezTo>
                <a:cubicBezTo>
                  <a:pt x="26660" y="16248"/>
                  <a:pt x="25855" y="16408"/>
                  <a:pt x="26434" y="16634"/>
                </a:cubicBezTo>
                <a:cubicBezTo>
                  <a:pt x="26462" y="16644"/>
                  <a:pt x="26491" y="16650"/>
                  <a:pt x="26520" y="16650"/>
                </a:cubicBezTo>
                <a:cubicBezTo>
                  <a:pt x="27091" y="16650"/>
                  <a:pt x="27808" y="14618"/>
                  <a:pt x="26949" y="14157"/>
                </a:cubicBezTo>
                <a:cubicBezTo>
                  <a:pt x="26858" y="14108"/>
                  <a:pt x="26747" y="14061"/>
                  <a:pt x="26625" y="14014"/>
                </a:cubicBezTo>
                <a:cubicBezTo>
                  <a:pt x="26449" y="13614"/>
                  <a:pt x="26155" y="13244"/>
                  <a:pt x="25656" y="13164"/>
                </a:cubicBezTo>
                <a:cubicBezTo>
                  <a:pt x="25260" y="13101"/>
                  <a:pt x="24870" y="13079"/>
                  <a:pt x="24526" y="13079"/>
                </a:cubicBezTo>
                <a:cubicBezTo>
                  <a:pt x="24353" y="13079"/>
                  <a:pt x="24191" y="13085"/>
                  <a:pt x="24047" y="13093"/>
                </a:cubicBezTo>
                <a:cubicBezTo>
                  <a:pt x="23679" y="12874"/>
                  <a:pt x="23443" y="12605"/>
                  <a:pt x="23473" y="12256"/>
                </a:cubicBezTo>
                <a:lnTo>
                  <a:pt x="23473" y="12256"/>
                </a:lnTo>
                <a:cubicBezTo>
                  <a:pt x="23473" y="12256"/>
                  <a:pt x="24763" y="12660"/>
                  <a:pt x="26088" y="12660"/>
                </a:cubicBezTo>
                <a:cubicBezTo>
                  <a:pt x="27036" y="12660"/>
                  <a:pt x="28003" y="12453"/>
                  <a:pt x="28527" y="11741"/>
                </a:cubicBezTo>
                <a:cubicBezTo>
                  <a:pt x="28527" y="11741"/>
                  <a:pt x="28469" y="11363"/>
                  <a:pt x="28315" y="10794"/>
                </a:cubicBezTo>
                <a:cubicBezTo>
                  <a:pt x="27920" y="9339"/>
                  <a:pt x="26901" y="6629"/>
                  <a:pt x="24637" y="5722"/>
                </a:cubicBezTo>
                <a:cubicBezTo>
                  <a:pt x="24730" y="5012"/>
                  <a:pt x="24653" y="4281"/>
                  <a:pt x="23938" y="4281"/>
                </a:cubicBezTo>
                <a:cubicBezTo>
                  <a:pt x="23865" y="4281"/>
                  <a:pt x="23785" y="4288"/>
                  <a:pt x="23698" y="4304"/>
                </a:cubicBezTo>
                <a:cubicBezTo>
                  <a:pt x="23350" y="4369"/>
                  <a:pt x="23111" y="4543"/>
                  <a:pt x="22951" y="4779"/>
                </a:cubicBezTo>
                <a:cubicBezTo>
                  <a:pt x="22811" y="4547"/>
                  <a:pt x="22621" y="4393"/>
                  <a:pt x="22363" y="4393"/>
                </a:cubicBezTo>
                <a:cubicBezTo>
                  <a:pt x="22226" y="4393"/>
                  <a:pt x="22069" y="4437"/>
                  <a:pt x="21890" y="4536"/>
                </a:cubicBezTo>
                <a:cubicBezTo>
                  <a:pt x="21289" y="4867"/>
                  <a:pt x="21205" y="5456"/>
                  <a:pt x="21325" y="6052"/>
                </a:cubicBezTo>
                <a:cubicBezTo>
                  <a:pt x="20524" y="6462"/>
                  <a:pt x="19512" y="6999"/>
                  <a:pt x="17932" y="7432"/>
                </a:cubicBezTo>
                <a:cubicBezTo>
                  <a:pt x="17359" y="7590"/>
                  <a:pt x="16778" y="7758"/>
                  <a:pt x="16195" y="7940"/>
                </a:cubicBezTo>
                <a:cubicBezTo>
                  <a:pt x="16922" y="6735"/>
                  <a:pt x="16622" y="5664"/>
                  <a:pt x="16622" y="5664"/>
                </a:cubicBezTo>
                <a:lnTo>
                  <a:pt x="16622" y="5664"/>
                </a:lnTo>
                <a:lnTo>
                  <a:pt x="16138" y="5835"/>
                </a:lnTo>
                <a:cubicBezTo>
                  <a:pt x="16138" y="5835"/>
                  <a:pt x="16691" y="3300"/>
                  <a:pt x="13857" y="1183"/>
                </a:cubicBezTo>
                <a:cubicBezTo>
                  <a:pt x="12623" y="261"/>
                  <a:pt x="11101" y="1"/>
                  <a:pt x="9775"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378" name="Google Shape;1378;p83"/>
          <p:cNvGrpSpPr/>
          <p:nvPr/>
        </p:nvGrpSpPr>
        <p:grpSpPr>
          <a:xfrm>
            <a:off x="8680188" y="43"/>
            <a:ext cx="3512217" cy="1532552"/>
            <a:chOff x="4955225" y="742325"/>
            <a:chExt cx="2025500" cy="883825"/>
          </a:xfrm>
        </p:grpSpPr>
        <p:sp>
          <p:nvSpPr>
            <p:cNvPr id="1379" name="Google Shape;1379;p83"/>
            <p:cNvSpPr/>
            <p:nvPr/>
          </p:nvSpPr>
          <p:spPr>
            <a:xfrm>
              <a:off x="4955225" y="742325"/>
              <a:ext cx="2025500" cy="857900"/>
            </a:xfrm>
            <a:custGeom>
              <a:rect b="b" l="l" r="r" t="t"/>
              <a:pathLst>
                <a:path extrusionOk="0" h="34316" w="81020">
                  <a:moveTo>
                    <a:pt x="1" y="0"/>
                  </a:moveTo>
                  <a:cubicBezTo>
                    <a:pt x="1" y="0"/>
                    <a:pt x="7596" y="19853"/>
                    <a:pt x="33090" y="23036"/>
                  </a:cubicBezTo>
                  <a:cubicBezTo>
                    <a:pt x="58586" y="26220"/>
                    <a:pt x="75106" y="29046"/>
                    <a:pt x="81019" y="34316"/>
                  </a:cubicBezTo>
                  <a:lnTo>
                    <a:pt x="81019" y="20681"/>
                  </a:lnTo>
                  <a:cubicBezTo>
                    <a:pt x="81019" y="20681"/>
                    <a:pt x="67049" y="14522"/>
                    <a:pt x="45958" y="14522"/>
                  </a:cubicBezTo>
                  <a:cubicBezTo>
                    <a:pt x="29744" y="14522"/>
                    <a:pt x="12318" y="9316"/>
                    <a:pt x="1037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80" name="Google Shape;1380;p83"/>
            <p:cNvSpPr/>
            <p:nvPr/>
          </p:nvSpPr>
          <p:spPr>
            <a:xfrm>
              <a:off x="4990100" y="742325"/>
              <a:ext cx="1990625" cy="581100"/>
            </a:xfrm>
            <a:custGeom>
              <a:rect b="b" l="l" r="r" t="t"/>
              <a:pathLst>
                <a:path extrusionOk="0" h="23244" w="79625">
                  <a:moveTo>
                    <a:pt x="1" y="0"/>
                  </a:moveTo>
                  <a:cubicBezTo>
                    <a:pt x="4577" y="3016"/>
                    <a:pt x="8850" y="6261"/>
                    <a:pt x="13396" y="9509"/>
                  </a:cubicBezTo>
                  <a:cubicBezTo>
                    <a:pt x="18775" y="13350"/>
                    <a:pt x="24921" y="15080"/>
                    <a:pt x="31451" y="16616"/>
                  </a:cubicBezTo>
                  <a:cubicBezTo>
                    <a:pt x="38558" y="18152"/>
                    <a:pt x="45859" y="19689"/>
                    <a:pt x="52966" y="20650"/>
                  </a:cubicBezTo>
                  <a:cubicBezTo>
                    <a:pt x="60456" y="21610"/>
                    <a:pt x="68140" y="21226"/>
                    <a:pt x="75632" y="22378"/>
                  </a:cubicBezTo>
                  <a:cubicBezTo>
                    <a:pt x="76993" y="22605"/>
                    <a:pt x="78320" y="22899"/>
                    <a:pt x="79624" y="23243"/>
                  </a:cubicBezTo>
                  <a:lnTo>
                    <a:pt x="79624" y="20681"/>
                  </a:lnTo>
                  <a:cubicBezTo>
                    <a:pt x="79624" y="20681"/>
                    <a:pt x="65654" y="14522"/>
                    <a:pt x="44563" y="14522"/>
                  </a:cubicBezTo>
                  <a:cubicBezTo>
                    <a:pt x="28349" y="14522"/>
                    <a:pt x="10923" y="9316"/>
                    <a:pt x="898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81" name="Google Shape;1381;p83"/>
            <p:cNvSpPr/>
            <p:nvPr/>
          </p:nvSpPr>
          <p:spPr>
            <a:xfrm>
              <a:off x="5054225" y="742325"/>
              <a:ext cx="1926500" cy="827500"/>
            </a:xfrm>
            <a:custGeom>
              <a:rect b="b" l="l" r="r" t="t"/>
              <a:pathLst>
                <a:path extrusionOk="0" h="33100" w="77060">
                  <a:moveTo>
                    <a:pt x="0" y="0"/>
                  </a:moveTo>
                  <a:cubicBezTo>
                    <a:pt x="4197" y="5694"/>
                    <a:pt x="8911" y="11056"/>
                    <a:pt x="14778" y="15047"/>
                  </a:cubicBezTo>
                  <a:cubicBezTo>
                    <a:pt x="12636" y="14354"/>
                    <a:pt x="10529" y="13536"/>
                    <a:pt x="8467" y="12545"/>
                  </a:cubicBezTo>
                  <a:cubicBezTo>
                    <a:pt x="8424" y="12524"/>
                    <a:pt x="8381" y="12515"/>
                    <a:pt x="8341" y="12515"/>
                  </a:cubicBezTo>
                  <a:cubicBezTo>
                    <a:pt x="8100" y="12515"/>
                    <a:pt x="7947" y="12848"/>
                    <a:pt x="8199" y="13003"/>
                  </a:cubicBezTo>
                  <a:cubicBezTo>
                    <a:pt x="12779" y="15807"/>
                    <a:pt x="19084" y="18394"/>
                    <a:pt x="19217" y="18457"/>
                  </a:cubicBezTo>
                  <a:cubicBezTo>
                    <a:pt x="21140" y="19350"/>
                    <a:pt x="22720" y="20412"/>
                    <a:pt x="21937" y="20412"/>
                  </a:cubicBezTo>
                  <a:cubicBezTo>
                    <a:pt x="21870" y="20412"/>
                    <a:pt x="21785" y="20404"/>
                    <a:pt x="21681" y="20388"/>
                  </a:cubicBezTo>
                  <a:cubicBezTo>
                    <a:pt x="19814" y="19658"/>
                    <a:pt x="17982" y="18838"/>
                    <a:pt x="16166" y="17985"/>
                  </a:cubicBezTo>
                  <a:cubicBezTo>
                    <a:pt x="11884" y="15970"/>
                    <a:pt x="7818" y="13553"/>
                    <a:pt x="3779" y="11096"/>
                  </a:cubicBezTo>
                  <a:lnTo>
                    <a:pt x="3779" y="11096"/>
                  </a:lnTo>
                  <a:cubicBezTo>
                    <a:pt x="5068" y="12383"/>
                    <a:pt x="6541" y="13680"/>
                    <a:pt x="8218" y="14926"/>
                  </a:cubicBezTo>
                  <a:cubicBezTo>
                    <a:pt x="9022" y="15491"/>
                    <a:pt x="9831" y="16049"/>
                    <a:pt x="10646" y="16595"/>
                  </a:cubicBezTo>
                  <a:cubicBezTo>
                    <a:pt x="15365" y="19592"/>
                    <a:pt x="21430" y="22075"/>
                    <a:pt x="29130" y="23036"/>
                  </a:cubicBezTo>
                  <a:cubicBezTo>
                    <a:pt x="50095" y="25655"/>
                    <a:pt x="64988" y="28031"/>
                    <a:pt x="72908" y="31721"/>
                  </a:cubicBezTo>
                  <a:cubicBezTo>
                    <a:pt x="73319" y="31849"/>
                    <a:pt x="73729" y="31978"/>
                    <a:pt x="74139" y="32110"/>
                  </a:cubicBezTo>
                  <a:cubicBezTo>
                    <a:pt x="75117" y="32425"/>
                    <a:pt x="76090" y="32758"/>
                    <a:pt x="77059" y="33099"/>
                  </a:cubicBezTo>
                  <a:lnTo>
                    <a:pt x="77059" y="27786"/>
                  </a:lnTo>
                  <a:cubicBezTo>
                    <a:pt x="75255" y="26919"/>
                    <a:pt x="73404" y="26151"/>
                    <a:pt x="71507" y="25496"/>
                  </a:cubicBezTo>
                  <a:cubicBezTo>
                    <a:pt x="69388" y="24762"/>
                    <a:pt x="67099" y="24335"/>
                    <a:pt x="64896" y="23935"/>
                  </a:cubicBezTo>
                  <a:cubicBezTo>
                    <a:pt x="62653" y="23530"/>
                    <a:pt x="60399" y="23189"/>
                    <a:pt x="58145" y="22856"/>
                  </a:cubicBezTo>
                  <a:cubicBezTo>
                    <a:pt x="54321" y="22292"/>
                    <a:pt x="50509" y="21685"/>
                    <a:pt x="46693" y="21075"/>
                  </a:cubicBezTo>
                  <a:lnTo>
                    <a:pt x="46693" y="21075"/>
                  </a:lnTo>
                  <a:cubicBezTo>
                    <a:pt x="51042" y="21346"/>
                    <a:pt x="55356" y="21918"/>
                    <a:pt x="59663" y="22616"/>
                  </a:cubicBezTo>
                  <a:cubicBezTo>
                    <a:pt x="64311" y="23371"/>
                    <a:pt x="68975" y="24129"/>
                    <a:pt x="73600" y="25018"/>
                  </a:cubicBezTo>
                  <a:cubicBezTo>
                    <a:pt x="74757" y="25239"/>
                    <a:pt x="75910" y="25475"/>
                    <a:pt x="77059" y="25726"/>
                  </a:cubicBezTo>
                  <a:lnTo>
                    <a:pt x="77059" y="23707"/>
                  </a:lnTo>
                  <a:cubicBezTo>
                    <a:pt x="75016" y="23287"/>
                    <a:pt x="72962" y="22918"/>
                    <a:pt x="70903" y="22587"/>
                  </a:cubicBezTo>
                  <a:cubicBezTo>
                    <a:pt x="66097" y="21814"/>
                    <a:pt x="61263" y="21055"/>
                    <a:pt x="56417" y="20589"/>
                  </a:cubicBezTo>
                  <a:cubicBezTo>
                    <a:pt x="55617" y="20512"/>
                    <a:pt x="54819" y="20447"/>
                    <a:pt x="54019" y="20392"/>
                  </a:cubicBezTo>
                  <a:lnTo>
                    <a:pt x="54019" y="20392"/>
                  </a:lnTo>
                  <a:cubicBezTo>
                    <a:pt x="58722" y="20642"/>
                    <a:pt x="63437" y="21213"/>
                    <a:pt x="68105" y="21767"/>
                  </a:cubicBezTo>
                  <a:cubicBezTo>
                    <a:pt x="70650" y="22069"/>
                    <a:pt x="73107" y="22476"/>
                    <a:pt x="75581" y="23155"/>
                  </a:cubicBezTo>
                  <a:cubicBezTo>
                    <a:pt x="76074" y="23290"/>
                    <a:pt x="76567" y="23430"/>
                    <a:pt x="77059" y="23573"/>
                  </a:cubicBezTo>
                  <a:lnTo>
                    <a:pt x="77059" y="22969"/>
                  </a:lnTo>
                  <a:cubicBezTo>
                    <a:pt x="75523" y="22509"/>
                    <a:pt x="73979" y="22079"/>
                    <a:pt x="72405" y="21753"/>
                  </a:cubicBezTo>
                  <a:cubicBezTo>
                    <a:pt x="69966" y="21245"/>
                    <a:pt x="67443" y="21067"/>
                    <a:pt x="64967" y="20809"/>
                  </a:cubicBezTo>
                  <a:cubicBezTo>
                    <a:pt x="62385" y="20541"/>
                    <a:pt x="59801" y="20310"/>
                    <a:pt x="57212" y="20108"/>
                  </a:cubicBezTo>
                  <a:cubicBezTo>
                    <a:pt x="47188" y="19331"/>
                    <a:pt x="37226" y="18647"/>
                    <a:pt x="27137" y="17797"/>
                  </a:cubicBezTo>
                  <a:cubicBezTo>
                    <a:pt x="16408" y="16894"/>
                    <a:pt x="4990" y="6057"/>
                    <a:pt x="25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82" name="Google Shape;1382;p83"/>
            <p:cNvSpPr/>
            <p:nvPr/>
          </p:nvSpPr>
          <p:spPr>
            <a:xfrm>
              <a:off x="5457075" y="978950"/>
              <a:ext cx="1095125" cy="591850"/>
            </a:xfrm>
            <a:custGeom>
              <a:rect b="b" l="l" r="r" t="t"/>
              <a:pathLst>
                <a:path extrusionOk="0" h="23674" w="43805">
                  <a:moveTo>
                    <a:pt x="788" y="1"/>
                  </a:moveTo>
                  <a:cubicBezTo>
                    <a:pt x="284" y="1"/>
                    <a:pt x="1" y="156"/>
                    <a:pt x="1" y="156"/>
                  </a:cubicBezTo>
                  <a:cubicBezTo>
                    <a:pt x="1594" y="875"/>
                    <a:pt x="2563" y="2702"/>
                    <a:pt x="3150" y="4188"/>
                  </a:cubicBezTo>
                  <a:cubicBezTo>
                    <a:pt x="4203" y="6858"/>
                    <a:pt x="5069" y="9597"/>
                    <a:pt x="6144" y="12257"/>
                  </a:cubicBezTo>
                  <a:cubicBezTo>
                    <a:pt x="7277" y="15063"/>
                    <a:pt x="8644" y="17819"/>
                    <a:pt x="10892" y="19907"/>
                  </a:cubicBezTo>
                  <a:cubicBezTo>
                    <a:pt x="13712" y="22526"/>
                    <a:pt x="17811" y="23674"/>
                    <a:pt x="21616" y="23674"/>
                  </a:cubicBezTo>
                  <a:cubicBezTo>
                    <a:pt x="21829" y="23674"/>
                    <a:pt x="22042" y="23670"/>
                    <a:pt x="22253" y="23663"/>
                  </a:cubicBezTo>
                  <a:cubicBezTo>
                    <a:pt x="27612" y="23479"/>
                    <a:pt x="32600" y="20816"/>
                    <a:pt x="35967" y="16690"/>
                  </a:cubicBezTo>
                  <a:cubicBezTo>
                    <a:pt x="37539" y="14765"/>
                    <a:pt x="38752" y="12641"/>
                    <a:pt x="39924" y="10461"/>
                  </a:cubicBezTo>
                  <a:cubicBezTo>
                    <a:pt x="40415" y="9546"/>
                    <a:pt x="40929" y="8630"/>
                    <a:pt x="41611" y="7845"/>
                  </a:cubicBezTo>
                  <a:cubicBezTo>
                    <a:pt x="42105" y="7275"/>
                    <a:pt x="42846" y="6550"/>
                    <a:pt x="43640" y="6550"/>
                  </a:cubicBezTo>
                  <a:cubicBezTo>
                    <a:pt x="43695" y="6550"/>
                    <a:pt x="43750" y="6553"/>
                    <a:pt x="43804" y="6560"/>
                  </a:cubicBezTo>
                  <a:cubicBezTo>
                    <a:pt x="43687" y="6004"/>
                    <a:pt x="42807" y="5614"/>
                    <a:pt x="41852" y="5614"/>
                  </a:cubicBezTo>
                  <a:cubicBezTo>
                    <a:pt x="41129" y="5614"/>
                    <a:pt x="40364" y="5837"/>
                    <a:pt x="39853" y="6380"/>
                  </a:cubicBezTo>
                  <a:cubicBezTo>
                    <a:pt x="38632" y="7677"/>
                    <a:pt x="37665" y="9248"/>
                    <a:pt x="36761" y="10774"/>
                  </a:cubicBezTo>
                  <a:cubicBezTo>
                    <a:pt x="34707" y="14239"/>
                    <a:pt x="31996" y="17374"/>
                    <a:pt x="28371" y="19234"/>
                  </a:cubicBezTo>
                  <a:cubicBezTo>
                    <a:pt x="26305" y="20293"/>
                    <a:pt x="24008" y="20804"/>
                    <a:pt x="21708" y="20804"/>
                  </a:cubicBezTo>
                  <a:cubicBezTo>
                    <a:pt x="19743" y="20804"/>
                    <a:pt x="17775" y="20431"/>
                    <a:pt x="15947" y="19712"/>
                  </a:cubicBezTo>
                  <a:cubicBezTo>
                    <a:pt x="13059" y="18574"/>
                    <a:pt x="11441" y="16424"/>
                    <a:pt x="9839" y="13841"/>
                  </a:cubicBezTo>
                  <a:cubicBezTo>
                    <a:pt x="7912" y="10734"/>
                    <a:pt x="7728" y="7082"/>
                    <a:pt x="5767" y="4015"/>
                  </a:cubicBezTo>
                  <a:cubicBezTo>
                    <a:pt x="3573" y="585"/>
                    <a:pt x="1765" y="1"/>
                    <a:pt x="7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83" name="Google Shape;1383;p83"/>
            <p:cNvSpPr/>
            <p:nvPr/>
          </p:nvSpPr>
          <p:spPr>
            <a:xfrm>
              <a:off x="5535275" y="1082250"/>
              <a:ext cx="1016925" cy="488550"/>
            </a:xfrm>
            <a:custGeom>
              <a:rect b="b" l="l" r="r" t="t"/>
              <a:pathLst>
                <a:path extrusionOk="0" h="19542" w="40677">
                  <a:moveTo>
                    <a:pt x="1" y="0"/>
                  </a:moveTo>
                  <a:cubicBezTo>
                    <a:pt x="0" y="0"/>
                    <a:pt x="7" y="18"/>
                    <a:pt x="22" y="56"/>
                  </a:cubicBezTo>
                  <a:cubicBezTo>
                    <a:pt x="1075" y="2726"/>
                    <a:pt x="1941" y="5465"/>
                    <a:pt x="3016" y="8125"/>
                  </a:cubicBezTo>
                  <a:cubicBezTo>
                    <a:pt x="4149" y="10931"/>
                    <a:pt x="5516" y="13687"/>
                    <a:pt x="7764" y="15775"/>
                  </a:cubicBezTo>
                  <a:cubicBezTo>
                    <a:pt x="10584" y="18394"/>
                    <a:pt x="14683" y="19542"/>
                    <a:pt x="18488" y="19542"/>
                  </a:cubicBezTo>
                  <a:cubicBezTo>
                    <a:pt x="18701" y="19542"/>
                    <a:pt x="18914" y="19538"/>
                    <a:pt x="19125" y="19531"/>
                  </a:cubicBezTo>
                  <a:cubicBezTo>
                    <a:pt x="24484" y="19347"/>
                    <a:pt x="29472" y="16684"/>
                    <a:pt x="32839" y="12558"/>
                  </a:cubicBezTo>
                  <a:cubicBezTo>
                    <a:pt x="34411" y="10633"/>
                    <a:pt x="35624" y="8509"/>
                    <a:pt x="36796" y="6329"/>
                  </a:cubicBezTo>
                  <a:cubicBezTo>
                    <a:pt x="37287" y="5414"/>
                    <a:pt x="37801" y="4498"/>
                    <a:pt x="38483" y="3711"/>
                  </a:cubicBezTo>
                  <a:cubicBezTo>
                    <a:pt x="38977" y="3143"/>
                    <a:pt x="39718" y="2418"/>
                    <a:pt x="40512" y="2418"/>
                  </a:cubicBezTo>
                  <a:cubicBezTo>
                    <a:pt x="40567" y="2418"/>
                    <a:pt x="40622" y="2421"/>
                    <a:pt x="40676" y="2428"/>
                  </a:cubicBezTo>
                  <a:cubicBezTo>
                    <a:pt x="40559" y="1872"/>
                    <a:pt x="39678" y="1482"/>
                    <a:pt x="38722" y="1482"/>
                  </a:cubicBezTo>
                  <a:cubicBezTo>
                    <a:pt x="38567" y="1482"/>
                    <a:pt x="38411" y="1492"/>
                    <a:pt x="38255" y="1514"/>
                  </a:cubicBezTo>
                  <a:cubicBezTo>
                    <a:pt x="37051" y="2563"/>
                    <a:pt x="36084" y="4148"/>
                    <a:pt x="35394" y="5376"/>
                  </a:cubicBezTo>
                  <a:cubicBezTo>
                    <a:pt x="34450" y="7054"/>
                    <a:pt x="33623" y="8791"/>
                    <a:pt x="32493" y="10359"/>
                  </a:cubicBezTo>
                  <a:cubicBezTo>
                    <a:pt x="31444" y="11814"/>
                    <a:pt x="30059" y="13071"/>
                    <a:pt x="28610" y="14115"/>
                  </a:cubicBezTo>
                  <a:cubicBezTo>
                    <a:pt x="25377" y="16439"/>
                    <a:pt x="21218" y="17986"/>
                    <a:pt x="17179" y="17986"/>
                  </a:cubicBezTo>
                  <a:cubicBezTo>
                    <a:pt x="14081" y="17986"/>
                    <a:pt x="11054" y="17076"/>
                    <a:pt x="8569" y="14910"/>
                  </a:cubicBezTo>
                  <a:cubicBezTo>
                    <a:pt x="6016" y="12684"/>
                    <a:pt x="4440" y="9460"/>
                    <a:pt x="2959" y="6477"/>
                  </a:cubicBezTo>
                  <a:cubicBezTo>
                    <a:pt x="1578" y="3691"/>
                    <a:pt x="14" y="0"/>
                    <a:pt x="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84" name="Google Shape;1384;p83"/>
            <p:cNvSpPr/>
            <p:nvPr/>
          </p:nvSpPr>
          <p:spPr>
            <a:xfrm>
              <a:off x="5510275" y="987050"/>
              <a:ext cx="921950" cy="536475"/>
            </a:xfrm>
            <a:custGeom>
              <a:rect b="b" l="l" r="r" t="t"/>
              <a:pathLst>
                <a:path extrusionOk="0" h="21459" w="36878">
                  <a:moveTo>
                    <a:pt x="1" y="1"/>
                  </a:moveTo>
                  <a:cubicBezTo>
                    <a:pt x="1568" y="1078"/>
                    <a:pt x="2866" y="2438"/>
                    <a:pt x="3562" y="4234"/>
                  </a:cubicBezTo>
                  <a:cubicBezTo>
                    <a:pt x="4131" y="5700"/>
                    <a:pt x="4439" y="7237"/>
                    <a:pt x="4738" y="8775"/>
                  </a:cubicBezTo>
                  <a:cubicBezTo>
                    <a:pt x="5106" y="10668"/>
                    <a:pt x="5591" y="12371"/>
                    <a:pt x="6679" y="13994"/>
                  </a:cubicBezTo>
                  <a:cubicBezTo>
                    <a:pt x="7844" y="15738"/>
                    <a:pt x="9388" y="17159"/>
                    <a:pt x="11070" y="18395"/>
                  </a:cubicBezTo>
                  <a:cubicBezTo>
                    <a:pt x="13595" y="20253"/>
                    <a:pt x="16911" y="21459"/>
                    <a:pt x="20141" y="21459"/>
                  </a:cubicBezTo>
                  <a:cubicBezTo>
                    <a:pt x="21482" y="21459"/>
                    <a:pt x="22808" y="21251"/>
                    <a:pt x="24056" y="20795"/>
                  </a:cubicBezTo>
                  <a:cubicBezTo>
                    <a:pt x="28145" y="19302"/>
                    <a:pt x="31561" y="16379"/>
                    <a:pt x="33897" y="12708"/>
                  </a:cubicBezTo>
                  <a:cubicBezTo>
                    <a:pt x="34524" y="11724"/>
                    <a:pt x="35078" y="10697"/>
                    <a:pt x="35610" y="9659"/>
                  </a:cubicBezTo>
                  <a:cubicBezTo>
                    <a:pt x="36051" y="8798"/>
                    <a:pt x="36520" y="7945"/>
                    <a:pt x="36877" y="7047"/>
                  </a:cubicBezTo>
                  <a:lnTo>
                    <a:pt x="36877" y="7047"/>
                  </a:lnTo>
                  <a:cubicBezTo>
                    <a:pt x="36038" y="8115"/>
                    <a:pt x="35318" y="9296"/>
                    <a:pt x="34633" y="10450"/>
                  </a:cubicBezTo>
                  <a:cubicBezTo>
                    <a:pt x="32579" y="13915"/>
                    <a:pt x="29868" y="17050"/>
                    <a:pt x="26243" y="18910"/>
                  </a:cubicBezTo>
                  <a:cubicBezTo>
                    <a:pt x="24177" y="19969"/>
                    <a:pt x="21880" y="20480"/>
                    <a:pt x="19580" y="20480"/>
                  </a:cubicBezTo>
                  <a:cubicBezTo>
                    <a:pt x="17615" y="20480"/>
                    <a:pt x="15647" y="20107"/>
                    <a:pt x="13819" y="19388"/>
                  </a:cubicBezTo>
                  <a:cubicBezTo>
                    <a:pt x="10931" y="18250"/>
                    <a:pt x="9313" y="16100"/>
                    <a:pt x="7711" y="13517"/>
                  </a:cubicBezTo>
                  <a:cubicBezTo>
                    <a:pt x="5784" y="10410"/>
                    <a:pt x="5600" y="6758"/>
                    <a:pt x="3639" y="3691"/>
                  </a:cubicBezTo>
                  <a:cubicBezTo>
                    <a:pt x="2227" y="1484"/>
                    <a:pt x="975" y="455"/>
                    <a:pt x="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85" name="Google Shape;1385;p83"/>
            <p:cNvSpPr/>
            <p:nvPr/>
          </p:nvSpPr>
          <p:spPr>
            <a:xfrm>
              <a:off x="6032300" y="1132925"/>
              <a:ext cx="519825" cy="436475"/>
            </a:xfrm>
            <a:custGeom>
              <a:rect b="b" l="l" r="r" t="t"/>
              <a:pathLst>
                <a:path extrusionOk="0" h="17459" w="20793">
                  <a:moveTo>
                    <a:pt x="20553" y="0"/>
                  </a:moveTo>
                  <a:cubicBezTo>
                    <a:pt x="18025" y="442"/>
                    <a:pt x="16227" y="2932"/>
                    <a:pt x="15011" y="5020"/>
                  </a:cubicBezTo>
                  <a:cubicBezTo>
                    <a:pt x="13877" y="6970"/>
                    <a:pt x="12984" y="9040"/>
                    <a:pt x="11637" y="10862"/>
                  </a:cubicBezTo>
                  <a:cubicBezTo>
                    <a:pt x="10358" y="12593"/>
                    <a:pt x="8683" y="13958"/>
                    <a:pt x="6806" y="14993"/>
                  </a:cubicBezTo>
                  <a:cubicBezTo>
                    <a:pt x="5458" y="15736"/>
                    <a:pt x="4015" y="16280"/>
                    <a:pt x="2550" y="16750"/>
                  </a:cubicBezTo>
                  <a:cubicBezTo>
                    <a:pt x="1711" y="17018"/>
                    <a:pt x="856" y="17236"/>
                    <a:pt x="1" y="17458"/>
                  </a:cubicBezTo>
                  <a:cubicBezTo>
                    <a:pt x="5071" y="17063"/>
                    <a:pt x="9751" y="14461"/>
                    <a:pt x="12958" y="10531"/>
                  </a:cubicBezTo>
                  <a:cubicBezTo>
                    <a:pt x="14530" y="8606"/>
                    <a:pt x="15743" y="6482"/>
                    <a:pt x="16915" y="4302"/>
                  </a:cubicBezTo>
                  <a:cubicBezTo>
                    <a:pt x="17406" y="3387"/>
                    <a:pt x="17920" y="2471"/>
                    <a:pt x="18602" y="1684"/>
                  </a:cubicBezTo>
                  <a:cubicBezTo>
                    <a:pt x="19095" y="1116"/>
                    <a:pt x="19835" y="392"/>
                    <a:pt x="20630" y="392"/>
                  </a:cubicBezTo>
                  <a:cubicBezTo>
                    <a:pt x="20681" y="392"/>
                    <a:pt x="20732" y="395"/>
                    <a:pt x="20784" y="401"/>
                  </a:cubicBezTo>
                  <a:cubicBezTo>
                    <a:pt x="20787" y="400"/>
                    <a:pt x="20791" y="398"/>
                    <a:pt x="20793" y="397"/>
                  </a:cubicBezTo>
                  <a:cubicBezTo>
                    <a:pt x="20761" y="251"/>
                    <a:pt x="20676" y="119"/>
                    <a:pt x="2055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86" name="Google Shape;1386;p83"/>
            <p:cNvSpPr/>
            <p:nvPr/>
          </p:nvSpPr>
          <p:spPr>
            <a:xfrm>
              <a:off x="6373525" y="1365200"/>
              <a:ext cx="49125" cy="56900"/>
            </a:xfrm>
            <a:custGeom>
              <a:rect b="b" l="l" r="r" t="t"/>
              <a:pathLst>
                <a:path extrusionOk="0" h="2276" w="1965">
                  <a:moveTo>
                    <a:pt x="66" y="1"/>
                  </a:moveTo>
                  <a:cubicBezTo>
                    <a:pt x="25" y="1"/>
                    <a:pt x="0" y="51"/>
                    <a:pt x="7" y="88"/>
                  </a:cubicBezTo>
                  <a:cubicBezTo>
                    <a:pt x="70" y="550"/>
                    <a:pt x="405" y="1013"/>
                    <a:pt x="669" y="1386"/>
                  </a:cubicBezTo>
                  <a:cubicBezTo>
                    <a:pt x="918" y="1741"/>
                    <a:pt x="1141" y="2241"/>
                    <a:pt x="1611" y="2275"/>
                  </a:cubicBezTo>
                  <a:cubicBezTo>
                    <a:pt x="1618" y="2276"/>
                    <a:pt x="1625" y="2276"/>
                    <a:pt x="1631" y="2276"/>
                  </a:cubicBezTo>
                  <a:cubicBezTo>
                    <a:pt x="1798" y="2276"/>
                    <a:pt x="1901" y="2121"/>
                    <a:pt x="1916" y="1970"/>
                  </a:cubicBezTo>
                  <a:cubicBezTo>
                    <a:pt x="1964" y="1522"/>
                    <a:pt x="1414" y="1145"/>
                    <a:pt x="1134" y="849"/>
                  </a:cubicBezTo>
                  <a:cubicBezTo>
                    <a:pt x="840" y="540"/>
                    <a:pt x="487" y="170"/>
                    <a:pt x="89" y="5"/>
                  </a:cubicBezTo>
                  <a:cubicBezTo>
                    <a:pt x="81" y="2"/>
                    <a:pt x="73" y="1"/>
                    <a:pt x="66"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87" name="Google Shape;1387;p83"/>
            <p:cNvSpPr/>
            <p:nvPr/>
          </p:nvSpPr>
          <p:spPr>
            <a:xfrm>
              <a:off x="6395125" y="1325600"/>
              <a:ext cx="73050" cy="37725"/>
            </a:xfrm>
            <a:custGeom>
              <a:rect b="b" l="l" r="r" t="t"/>
              <a:pathLst>
                <a:path extrusionOk="0" h="1509" w="2922">
                  <a:moveTo>
                    <a:pt x="468" y="1"/>
                  </a:moveTo>
                  <a:cubicBezTo>
                    <a:pt x="339" y="1"/>
                    <a:pt x="215" y="18"/>
                    <a:pt x="104" y="61"/>
                  </a:cubicBezTo>
                  <a:cubicBezTo>
                    <a:pt x="26" y="92"/>
                    <a:pt x="0" y="176"/>
                    <a:pt x="56" y="241"/>
                  </a:cubicBezTo>
                  <a:cubicBezTo>
                    <a:pt x="325" y="556"/>
                    <a:pt x="816" y="736"/>
                    <a:pt x="1177" y="933"/>
                  </a:cubicBezTo>
                  <a:cubicBezTo>
                    <a:pt x="1585" y="1157"/>
                    <a:pt x="1940" y="1425"/>
                    <a:pt x="2409" y="1503"/>
                  </a:cubicBezTo>
                  <a:cubicBezTo>
                    <a:pt x="2432" y="1507"/>
                    <a:pt x="2454" y="1508"/>
                    <a:pt x="2476" y="1508"/>
                  </a:cubicBezTo>
                  <a:cubicBezTo>
                    <a:pt x="2758" y="1508"/>
                    <a:pt x="2921" y="1203"/>
                    <a:pt x="2722" y="964"/>
                  </a:cubicBezTo>
                  <a:cubicBezTo>
                    <a:pt x="2392" y="573"/>
                    <a:pt x="1941" y="407"/>
                    <a:pt x="1473" y="231"/>
                  </a:cubicBezTo>
                  <a:cubicBezTo>
                    <a:pt x="1189" y="124"/>
                    <a:pt x="810" y="1"/>
                    <a:pt x="46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88" name="Google Shape;1388;p83"/>
            <p:cNvSpPr/>
            <p:nvPr/>
          </p:nvSpPr>
          <p:spPr>
            <a:xfrm>
              <a:off x="6256075" y="1306150"/>
              <a:ext cx="68225" cy="32650"/>
            </a:xfrm>
            <a:custGeom>
              <a:rect b="b" l="l" r="r" t="t"/>
              <a:pathLst>
                <a:path extrusionOk="0" h="1306" w="2729">
                  <a:moveTo>
                    <a:pt x="706" y="1"/>
                  </a:moveTo>
                  <a:cubicBezTo>
                    <a:pt x="542" y="1"/>
                    <a:pt x="381" y="40"/>
                    <a:pt x="233" y="137"/>
                  </a:cubicBezTo>
                  <a:cubicBezTo>
                    <a:pt x="91" y="231"/>
                    <a:pt x="0" y="445"/>
                    <a:pt x="112" y="601"/>
                  </a:cubicBezTo>
                  <a:cubicBezTo>
                    <a:pt x="380" y="974"/>
                    <a:pt x="814" y="1053"/>
                    <a:pt x="1251" y="1098"/>
                  </a:cubicBezTo>
                  <a:cubicBezTo>
                    <a:pt x="1684" y="1143"/>
                    <a:pt x="2126" y="1306"/>
                    <a:pt x="2564" y="1306"/>
                  </a:cubicBezTo>
                  <a:cubicBezTo>
                    <a:pt x="2598" y="1306"/>
                    <a:pt x="2631" y="1305"/>
                    <a:pt x="2664" y="1303"/>
                  </a:cubicBezTo>
                  <a:cubicBezTo>
                    <a:pt x="2701" y="1300"/>
                    <a:pt x="2728" y="1260"/>
                    <a:pt x="2708" y="1226"/>
                  </a:cubicBezTo>
                  <a:cubicBezTo>
                    <a:pt x="2484" y="850"/>
                    <a:pt x="2076" y="597"/>
                    <a:pt x="1716" y="367"/>
                  </a:cubicBezTo>
                  <a:cubicBezTo>
                    <a:pt x="1427" y="184"/>
                    <a:pt x="1059" y="1"/>
                    <a:pt x="70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89" name="Google Shape;1389;p83"/>
            <p:cNvSpPr/>
            <p:nvPr/>
          </p:nvSpPr>
          <p:spPr>
            <a:xfrm>
              <a:off x="6026000" y="1567750"/>
              <a:ext cx="41250" cy="58400"/>
            </a:xfrm>
            <a:custGeom>
              <a:rect b="b" l="l" r="r" t="t"/>
              <a:pathLst>
                <a:path extrusionOk="0" h="2336" w="1650">
                  <a:moveTo>
                    <a:pt x="1285" y="0"/>
                  </a:moveTo>
                  <a:cubicBezTo>
                    <a:pt x="1254" y="0"/>
                    <a:pt x="1220" y="7"/>
                    <a:pt x="1182" y="20"/>
                  </a:cubicBezTo>
                  <a:cubicBezTo>
                    <a:pt x="882" y="125"/>
                    <a:pt x="664" y="596"/>
                    <a:pt x="508" y="848"/>
                  </a:cubicBezTo>
                  <a:cubicBezTo>
                    <a:pt x="260" y="1248"/>
                    <a:pt x="1" y="1628"/>
                    <a:pt x="115" y="2117"/>
                  </a:cubicBezTo>
                  <a:cubicBezTo>
                    <a:pt x="150" y="2268"/>
                    <a:pt x="276" y="2335"/>
                    <a:pt x="408" y="2335"/>
                  </a:cubicBezTo>
                  <a:cubicBezTo>
                    <a:pt x="464" y="2335"/>
                    <a:pt x="520" y="2323"/>
                    <a:pt x="572" y="2301"/>
                  </a:cubicBezTo>
                  <a:cubicBezTo>
                    <a:pt x="1081" y="2084"/>
                    <a:pt x="1268" y="1527"/>
                    <a:pt x="1451" y="1045"/>
                  </a:cubicBezTo>
                  <a:cubicBezTo>
                    <a:pt x="1518" y="873"/>
                    <a:pt x="1649" y="0"/>
                    <a:pt x="128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90" name="Google Shape;1390;p83"/>
            <p:cNvSpPr/>
            <p:nvPr/>
          </p:nvSpPr>
          <p:spPr>
            <a:xfrm>
              <a:off x="6061875" y="1567125"/>
              <a:ext cx="41850" cy="58625"/>
            </a:xfrm>
            <a:custGeom>
              <a:rect b="b" l="l" r="r" t="t"/>
              <a:pathLst>
                <a:path extrusionOk="0" h="2345" w="1674">
                  <a:moveTo>
                    <a:pt x="205" y="0"/>
                  </a:moveTo>
                  <a:cubicBezTo>
                    <a:pt x="100" y="0"/>
                    <a:pt x="1" y="111"/>
                    <a:pt x="7" y="214"/>
                  </a:cubicBezTo>
                  <a:cubicBezTo>
                    <a:pt x="29" y="537"/>
                    <a:pt x="206" y="856"/>
                    <a:pt x="321" y="1155"/>
                  </a:cubicBezTo>
                  <a:cubicBezTo>
                    <a:pt x="468" y="1537"/>
                    <a:pt x="529" y="1917"/>
                    <a:pt x="810" y="2231"/>
                  </a:cubicBezTo>
                  <a:cubicBezTo>
                    <a:pt x="879" y="2309"/>
                    <a:pt x="978" y="2345"/>
                    <a:pt x="1079" y="2345"/>
                  </a:cubicBezTo>
                  <a:cubicBezTo>
                    <a:pt x="1216" y="2345"/>
                    <a:pt x="1355" y="2277"/>
                    <a:pt x="1421" y="2153"/>
                  </a:cubicBezTo>
                  <a:cubicBezTo>
                    <a:pt x="1673" y="1677"/>
                    <a:pt x="1459" y="1203"/>
                    <a:pt x="1196" y="787"/>
                  </a:cubicBezTo>
                  <a:cubicBezTo>
                    <a:pt x="979" y="445"/>
                    <a:pt x="648" y="44"/>
                    <a:pt x="220" y="1"/>
                  </a:cubicBezTo>
                  <a:cubicBezTo>
                    <a:pt x="215" y="1"/>
                    <a:pt x="210" y="0"/>
                    <a:pt x="20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91" name="Google Shape;1391;p83"/>
            <p:cNvSpPr/>
            <p:nvPr/>
          </p:nvSpPr>
          <p:spPr>
            <a:xfrm>
              <a:off x="5871000" y="1442600"/>
              <a:ext cx="33550" cy="61525"/>
            </a:xfrm>
            <a:custGeom>
              <a:rect b="b" l="l" r="r" t="t"/>
              <a:pathLst>
                <a:path extrusionOk="0" h="2461" w="1342">
                  <a:moveTo>
                    <a:pt x="548" y="0"/>
                  </a:moveTo>
                  <a:cubicBezTo>
                    <a:pt x="473" y="0"/>
                    <a:pt x="399" y="28"/>
                    <a:pt x="331" y="89"/>
                  </a:cubicBezTo>
                  <a:cubicBezTo>
                    <a:pt x="1" y="386"/>
                    <a:pt x="193" y="937"/>
                    <a:pt x="330" y="1283"/>
                  </a:cubicBezTo>
                  <a:cubicBezTo>
                    <a:pt x="473" y="1642"/>
                    <a:pt x="605" y="2040"/>
                    <a:pt x="813" y="2366"/>
                  </a:cubicBezTo>
                  <a:cubicBezTo>
                    <a:pt x="849" y="2423"/>
                    <a:pt x="919" y="2460"/>
                    <a:pt x="986" y="2460"/>
                  </a:cubicBezTo>
                  <a:cubicBezTo>
                    <a:pt x="1032" y="2460"/>
                    <a:pt x="1076" y="2443"/>
                    <a:pt x="1109" y="2405"/>
                  </a:cubicBezTo>
                  <a:cubicBezTo>
                    <a:pt x="1342" y="2130"/>
                    <a:pt x="1238" y="1704"/>
                    <a:pt x="1176" y="1380"/>
                  </a:cubicBezTo>
                  <a:cubicBezTo>
                    <a:pt x="1105" y="1008"/>
                    <a:pt x="1099" y="343"/>
                    <a:pt x="779" y="89"/>
                  </a:cubicBezTo>
                  <a:cubicBezTo>
                    <a:pt x="706" y="32"/>
                    <a:pt x="627" y="0"/>
                    <a:pt x="54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92" name="Google Shape;1392;p83"/>
            <p:cNvSpPr/>
            <p:nvPr/>
          </p:nvSpPr>
          <p:spPr>
            <a:xfrm>
              <a:off x="5732950" y="1354800"/>
              <a:ext cx="53925" cy="23875"/>
            </a:xfrm>
            <a:custGeom>
              <a:rect b="b" l="l" r="r" t="t"/>
              <a:pathLst>
                <a:path extrusionOk="0" h="955" w="2157">
                  <a:moveTo>
                    <a:pt x="1667" y="1"/>
                  </a:moveTo>
                  <a:cubicBezTo>
                    <a:pt x="1437" y="1"/>
                    <a:pt x="1218" y="111"/>
                    <a:pt x="1004" y="216"/>
                  </a:cubicBezTo>
                  <a:cubicBezTo>
                    <a:pt x="709" y="362"/>
                    <a:pt x="331" y="465"/>
                    <a:pt x="71" y="660"/>
                  </a:cubicBezTo>
                  <a:cubicBezTo>
                    <a:pt x="26" y="695"/>
                    <a:pt x="0" y="766"/>
                    <a:pt x="51" y="811"/>
                  </a:cubicBezTo>
                  <a:cubicBezTo>
                    <a:pt x="173" y="918"/>
                    <a:pt x="336" y="955"/>
                    <a:pt x="502" y="955"/>
                  </a:cubicBezTo>
                  <a:cubicBezTo>
                    <a:pt x="652" y="955"/>
                    <a:pt x="805" y="925"/>
                    <a:pt x="936" y="891"/>
                  </a:cubicBezTo>
                  <a:cubicBezTo>
                    <a:pt x="1282" y="797"/>
                    <a:pt x="1696" y="708"/>
                    <a:pt x="1985" y="485"/>
                  </a:cubicBezTo>
                  <a:cubicBezTo>
                    <a:pt x="2157" y="355"/>
                    <a:pt x="2128" y="135"/>
                    <a:pt x="1929" y="53"/>
                  </a:cubicBezTo>
                  <a:cubicBezTo>
                    <a:pt x="1840" y="16"/>
                    <a:pt x="1753" y="1"/>
                    <a:pt x="1667"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93" name="Google Shape;1393;p83"/>
            <p:cNvSpPr/>
            <p:nvPr/>
          </p:nvSpPr>
          <p:spPr>
            <a:xfrm>
              <a:off x="5725075" y="1321875"/>
              <a:ext cx="32925" cy="48050"/>
            </a:xfrm>
            <a:custGeom>
              <a:rect b="b" l="l" r="r" t="t"/>
              <a:pathLst>
                <a:path extrusionOk="0" h="1922" w="1317">
                  <a:moveTo>
                    <a:pt x="948" y="0"/>
                  </a:moveTo>
                  <a:cubicBezTo>
                    <a:pt x="925" y="0"/>
                    <a:pt x="901" y="4"/>
                    <a:pt x="880" y="13"/>
                  </a:cubicBezTo>
                  <a:cubicBezTo>
                    <a:pt x="264" y="258"/>
                    <a:pt x="145" y="1123"/>
                    <a:pt x="28" y="1699"/>
                  </a:cubicBezTo>
                  <a:cubicBezTo>
                    <a:pt x="1" y="1834"/>
                    <a:pt x="97" y="1921"/>
                    <a:pt x="201" y="1921"/>
                  </a:cubicBezTo>
                  <a:cubicBezTo>
                    <a:pt x="258" y="1921"/>
                    <a:pt x="316" y="1895"/>
                    <a:pt x="359" y="1838"/>
                  </a:cubicBezTo>
                  <a:cubicBezTo>
                    <a:pt x="701" y="1377"/>
                    <a:pt x="1316" y="821"/>
                    <a:pt x="1199" y="194"/>
                  </a:cubicBezTo>
                  <a:cubicBezTo>
                    <a:pt x="1179" y="88"/>
                    <a:pt x="1059" y="0"/>
                    <a:pt x="94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94" name="Google Shape;1394;p83"/>
            <p:cNvSpPr/>
            <p:nvPr/>
          </p:nvSpPr>
          <p:spPr>
            <a:xfrm>
              <a:off x="5597775" y="1364750"/>
              <a:ext cx="69950" cy="27625"/>
            </a:xfrm>
            <a:custGeom>
              <a:rect b="b" l="l" r="r" t="t"/>
              <a:pathLst>
                <a:path extrusionOk="0" h="1105" w="2798">
                  <a:moveTo>
                    <a:pt x="1667" y="1"/>
                  </a:moveTo>
                  <a:cubicBezTo>
                    <a:pt x="1048" y="1"/>
                    <a:pt x="418" y="110"/>
                    <a:pt x="128" y="653"/>
                  </a:cubicBezTo>
                  <a:cubicBezTo>
                    <a:pt x="1" y="892"/>
                    <a:pt x="185" y="1105"/>
                    <a:pt x="419" y="1105"/>
                  </a:cubicBezTo>
                  <a:cubicBezTo>
                    <a:pt x="436" y="1105"/>
                    <a:pt x="454" y="1103"/>
                    <a:pt x="472" y="1101"/>
                  </a:cubicBezTo>
                  <a:cubicBezTo>
                    <a:pt x="827" y="1051"/>
                    <a:pt x="1151" y="853"/>
                    <a:pt x="1487" y="734"/>
                  </a:cubicBezTo>
                  <a:cubicBezTo>
                    <a:pt x="1870" y="598"/>
                    <a:pt x="2251" y="460"/>
                    <a:pt x="2638" y="332"/>
                  </a:cubicBezTo>
                  <a:cubicBezTo>
                    <a:pt x="2797" y="280"/>
                    <a:pt x="2767" y="52"/>
                    <a:pt x="2600" y="45"/>
                  </a:cubicBezTo>
                  <a:cubicBezTo>
                    <a:pt x="2329" y="32"/>
                    <a:pt x="1999" y="1"/>
                    <a:pt x="16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95" name="Google Shape;1395;p83"/>
            <p:cNvSpPr/>
            <p:nvPr/>
          </p:nvSpPr>
          <p:spPr>
            <a:xfrm>
              <a:off x="5533525" y="1201900"/>
              <a:ext cx="60675" cy="30100"/>
            </a:xfrm>
            <a:custGeom>
              <a:rect b="b" l="l" r="r" t="t"/>
              <a:pathLst>
                <a:path extrusionOk="0" h="1204" w="2427">
                  <a:moveTo>
                    <a:pt x="1982" y="0"/>
                  </a:moveTo>
                  <a:cubicBezTo>
                    <a:pt x="1717" y="0"/>
                    <a:pt x="1433" y="58"/>
                    <a:pt x="1196" y="113"/>
                  </a:cubicBezTo>
                  <a:cubicBezTo>
                    <a:pt x="795" y="208"/>
                    <a:pt x="445" y="366"/>
                    <a:pt x="178" y="686"/>
                  </a:cubicBezTo>
                  <a:cubicBezTo>
                    <a:pt x="1" y="900"/>
                    <a:pt x="135" y="1204"/>
                    <a:pt x="396" y="1204"/>
                  </a:cubicBezTo>
                  <a:cubicBezTo>
                    <a:pt x="421" y="1204"/>
                    <a:pt x="447" y="1201"/>
                    <a:pt x="475" y="1195"/>
                  </a:cubicBezTo>
                  <a:cubicBezTo>
                    <a:pt x="836" y="1117"/>
                    <a:pt x="1158" y="974"/>
                    <a:pt x="1492" y="817"/>
                  </a:cubicBezTo>
                  <a:cubicBezTo>
                    <a:pt x="1777" y="685"/>
                    <a:pt x="2145" y="536"/>
                    <a:pt x="2354" y="295"/>
                  </a:cubicBezTo>
                  <a:cubicBezTo>
                    <a:pt x="2427" y="210"/>
                    <a:pt x="2407" y="58"/>
                    <a:pt x="2284" y="31"/>
                  </a:cubicBezTo>
                  <a:cubicBezTo>
                    <a:pt x="2189" y="9"/>
                    <a:pt x="2087" y="0"/>
                    <a:pt x="198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96" name="Google Shape;1396;p83"/>
            <p:cNvSpPr/>
            <p:nvPr/>
          </p:nvSpPr>
          <p:spPr>
            <a:xfrm>
              <a:off x="5612325" y="1080925"/>
              <a:ext cx="47275" cy="52125"/>
            </a:xfrm>
            <a:custGeom>
              <a:rect b="b" l="l" r="r" t="t"/>
              <a:pathLst>
                <a:path extrusionOk="0" h="2085" w="1891">
                  <a:moveTo>
                    <a:pt x="1397" y="1"/>
                  </a:moveTo>
                  <a:cubicBezTo>
                    <a:pt x="971" y="1"/>
                    <a:pt x="653" y="391"/>
                    <a:pt x="457" y="749"/>
                  </a:cubicBezTo>
                  <a:cubicBezTo>
                    <a:pt x="286" y="1062"/>
                    <a:pt x="1" y="1615"/>
                    <a:pt x="211" y="1964"/>
                  </a:cubicBezTo>
                  <a:cubicBezTo>
                    <a:pt x="258" y="2041"/>
                    <a:pt x="340" y="2085"/>
                    <a:pt x="427" y="2085"/>
                  </a:cubicBezTo>
                  <a:cubicBezTo>
                    <a:pt x="449" y="2085"/>
                    <a:pt x="470" y="2082"/>
                    <a:pt x="491" y="2077"/>
                  </a:cubicBezTo>
                  <a:cubicBezTo>
                    <a:pt x="785" y="2005"/>
                    <a:pt x="995" y="1638"/>
                    <a:pt x="1192" y="1428"/>
                  </a:cubicBezTo>
                  <a:cubicBezTo>
                    <a:pt x="1465" y="1136"/>
                    <a:pt x="1864" y="882"/>
                    <a:pt x="1882" y="447"/>
                  </a:cubicBezTo>
                  <a:cubicBezTo>
                    <a:pt x="1891" y="258"/>
                    <a:pt x="1742" y="58"/>
                    <a:pt x="1556" y="19"/>
                  </a:cubicBezTo>
                  <a:cubicBezTo>
                    <a:pt x="1502" y="7"/>
                    <a:pt x="1449" y="1"/>
                    <a:pt x="1397"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97" name="Google Shape;1397;p83"/>
            <p:cNvSpPr/>
            <p:nvPr/>
          </p:nvSpPr>
          <p:spPr>
            <a:xfrm>
              <a:off x="5532750" y="1174150"/>
              <a:ext cx="46700" cy="21950"/>
            </a:xfrm>
            <a:custGeom>
              <a:rect b="b" l="l" r="r" t="t"/>
              <a:pathLst>
                <a:path extrusionOk="0" h="878" w="1868">
                  <a:moveTo>
                    <a:pt x="618" y="0"/>
                  </a:moveTo>
                  <a:cubicBezTo>
                    <a:pt x="456" y="0"/>
                    <a:pt x="299" y="41"/>
                    <a:pt x="167" y="153"/>
                  </a:cubicBezTo>
                  <a:cubicBezTo>
                    <a:pt x="1" y="293"/>
                    <a:pt x="36" y="629"/>
                    <a:pt x="240" y="720"/>
                  </a:cubicBezTo>
                  <a:cubicBezTo>
                    <a:pt x="489" y="831"/>
                    <a:pt x="771" y="785"/>
                    <a:pt x="1037" y="828"/>
                  </a:cubicBezTo>
                  <a:cubicBezTo>
                    <a:pt x="1182" y="851"/>
                    <a:pt x="1313" y="877"/>
                    <a:pt x="1444" y="877"/>
                  </a:cubicBezTo>
                  <a:cubicBezTo>
                    <a:pt x="1550" y="877"/>
                    <a:pt x="1655" y="860"/>
                    <a:pt x="1766" y="812"/>
                  </a:cubicBezTo>
                  <a:cubicBezTo>
                    <a:pt x="1833" y="782"/>
                    <a:pt x="1868" y="683"/>
                    <a:pt x="1845" y="617"/>
                  </a:cubicBezTo>
                  <a:cubicBezTo>
                    <a:pt x="1750" y="339"/>
                    <a:pt x="1489" y="224"/>
                    <a:pt x="1229" y="132"/>
                  </a:cubicBezTo>
                  <a:cubicBezTo>
                    <a:pt x="1039" y="65"/>
                    <a:pt x="824" y="0"/>
                    <a:pt x="61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98" name="Google Shape;1398;p83"/>
            <p:cNvSpPr/>
            <p:nvPr/>
          </p:nvSpPr>
          <p:spPr>
            <a:xfrm>
              <a:off x="5551225" y="1233500"/>
              <a:ext cx="29100" cy="43725"/>
            </a:xfrm>
            <a:custGeom>
              <a:rect b="b" l="l" r="r" t="t"/>
              <a:pathLst>
                <a:path extrusionOk="0" h="1749" w="1164">
                  <a:moveTo>
                    <a:pt x="950" y="0"/>
                  </a:moveTo>
                  <a:cubicBezTo>
                    <a:pt x="895" y="0"/>
                    <a:pt x="837" y="27"/>
                    <a:pt x="797" y="84"/>
                  </a:cubicBezTo>
                  <a:cubicBezTo>
                    <a:pt x="528" y="473"/>
                    <a:pt x="0" y="1128"/>
                    <a:pt x="283" y="1618"/>
                  </a:cubicBezTo>
                  <a:cubicBezTo>
                    <a:pt x="327" y="1694"/>
                    <a:pt x="419" y="1748"/>
                    <a:pt x="509" y="1748"/>
                  </a:cubicBezTo>
                  <a:cubicBezTo>
                    <a:pt x="532" y="1748"/>
                    <a:pt x="554" y="1745"/>
                    <a:pt x="576" y="1737"/>
                  </a:cubicBezTo>
                  <a:cubicBezTo>
                    <a:pt x="1139" y="1542"/>
                    <a:pt x="1163" y="670"/>
                    <a:pt x="1128" y="174"/>
                  </a:cubicBezTo>
                  <a:cubicBezTo>
                    <a:pt x="1120" y="64"/>
                    <a:pt x="1037" y="0"/>
                    <a:pt x="95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399" name="Google Shape;1399;p83"/>
          <p:cNvSpPr/>
          <p:nvPr/>
        </p:nvSpPr>
        <p:spPr>
          <a:xfrm>
            <a:off x="-47167" y="6604733"/>
            <a:ext cx="12239200" cy="3008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400" name="Google Shape;1400;p83"/>
          <p:cNvGrpSpPr/>
          <p:nvPr/>
        </p:nvGrpSpPr>
        <p:grpSpPr>
          <a:xfrm flipH="1">
            <a:off x="-817866" y="-73932"/>
            <a:ext cx="3833135" cy="7005709"/>
            <a:chOff x="6764250" y="767225"/>
            <a:chExt cx="1097900" cy="2006600"/>
          </a:xfrm>
        </p:grpSpPr>
        <p:sp>
          <p:nvSpPr>
            <p:cNvPr id="1401" name="Google Shape;1401;p83"/>
            <p:cNvSpPr/>
            <p:nvPr/>
          </p:nvSpPr>
          <p:spPr>
            <a:xfrm>
              <a:off x="6764250" y="767225"/>
              <a:ext cx="1097900" cy="2006600"/>
            </a:xfrm>
            <a:custGeom>
              <a:rect b="b" l="l" r="r" t="t"/>
              <a:pathLst>
                <a:path extrusionOk="0" h="80264" w="43916">
                  <a:moveTo>
                    <a:pt x="33650" y="1"/>
                  </a:moveTo>
                  <a:cubicBezTo>
                    <a:pt x="32687" y="12111"/>
                    <a:pt x="28675" y="21601"/>
                    <a:pt x="14337" y="43156"/>
                  </a:cubicBezTo>
                  <a:cubicBezTo>
                    <a:pt x="0" y="64714"/>
                    <a:pt x="1154" y="80264"/>
                    <a:pt x="1154" y="80264"/>
                  </a:cubicBezTo>
                  <a:lnTo>
                    <a:pt x="27912" y="80264"/>
                  </a:lnTo>
                  <a:cubicBezTo>
                    <a:pt x="27912" y="80264"/>
                    <a:pt x="24501" y="65424"/>
                    <a:pt x="31136" y="50863"/>
                  </a:cubicBezTo>
                  <a:cubicBezTo>
                    <a:pt x="37771" y="36304"/>
                    <a:pt x="43916" y="13046"/>
                    <a:pt x="43916" y="13046"/>
                  </a:cubicBezTo>
                  <a:lnTo>
                    <a:pt x="4391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02" name="Google Shape;1402;p83"/>
            <p:cNvSpPr/>
            <p:nvPr/>
          </p:nvSpPr>
          <p:spPr>
            <a:xfrm>
              <a:off x="6818500" y="767225"/>
              <a:ext cx="948100" cy="1767575"/>
            </a:xfrm>
            <a:custGeom>
              <a:rect b="b" l="l" r="r" t="t"/>
              <a:pathLst>
                <a:path extrusionOk="0" h="70703" w="37924">
                  <a:moveTo>
                    <a:pt x="31480" y="1"/>
                  </a:moveTo>
                  <a:cubicBezTo>
                    <a:pt x="30517" y="12111"/>
                    <a:pt x="26505" y="21601"/>
                    <a:pt x="12167" y="43156"/>
                  </a:cubicBezTo>
                  <a:cubicBezTo>
                    <a:pt x="4661" y="54442"/>
                    <a:pt x="1403" y="64079"/>
                    <a:pt x="1" y="70702"/>
                  </a:cubicBezTo>
                  <a:lnTo>
                    <a:pt x="1" y="70702"/>
                  </a:lnTo>
                  <a:cubicBezTo>
                    <a:pt x="5738" y="58247"/>
                    <a:pt x="13162" y="45962"/>
                    <a:pt x="21206" y="34763"/>
                  </a:cubicBezTo>
                  <a:cubicBezTo>
                    <a:pt x="28794" y="24059"/>
                    <a:pt x="33980" y="12439"/>
                    <a:pt x="3792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03" name="Google Shape;1403;p83"/>
            <p:cNvSpPr/>
            <p:nvPr/>
          </p:nvSpPr>
          <p:spPr>
            <a:xfrm>
              <a:off x="6802300" y="767225"/>
              <a:ext cx="1059850" cy="2006600"/>
            </a:xfrm>
            <a:custGeom>
              <a:rect b="b" l="l" r="r" t="t"/>
              <a:pathLst>
                <a:path extrusionOk="0" h="80264" w="42394">
                  <a:moveTo>
                    <a:pt x="36959" y="11761"/>
                  </a:moveTo>
                  <a:lnTo>
                    <a:pt x="36959" y="11761"/>
                  </a:lnTo>
                  <a:cubicBezTo>
                    <a:pt x="36280" y="14001"/>
                    <a:pt x="35508" y="16251"/>
                    <a:pt x="34697" y="18551"/>
                  </a:cubicBezTo>
                  <a:cubicBezTo>
                    <a:pt x="31860" y="26939"/>
                    <a:pt x="29021" y="35327"/>
                    <a:pt x="25091" y="43206"/>
                  </a:cubicBezTo>
                  <a:cubicBezTo>
                    <a:pt x="25834" y="40996"/>
                    <a:pt x="26527" y="38770"/>
                    <a:pt x="27221" y="36548"/>
                  </a:cubicBezTo>
                  <a:cubicBezTo>
                    <a:pt x="29865" y="28067"/>
                    <a:pt x="33138" y="19782"/>
                    <a:pt x="36959" y="11761"/>
                  </a:cubicBezTo>
                  <a:close/>
                  <a:moveTo>
                    <a:pt x="39333" y="1"/>
                  </a:moveTo>
                  <a:cubicBezTo>
                    <a:pt x="39041" y="3771"/>
                    <a:pt x="38247" y="7370"/>
                    <a:pt x="37190" y="10977"/>
                  </a:cubicBezTo>
                  <a:cubicBezTo>
                    <a:pt x="33110" y="18978"/>
                    <a:pt x="29571" y="27262"/>
                    <a:pt x="26835" y="35818"/>
                  </a:cubicBezTo>
                  <a:cubicBezTo>
                    <a:pt x="25657" y="39501"/>
                    <a:pt x="24527" y="43205"/>
                    <a:pt x="23180" y="46830"/>
                  </a:cubicBezTo>
                  <a:cubicBezTo>
                    <a:pt x="22552" y="47957"/>
                    <a:pt x="21898" y="49073"/>
                    <a:pt x="21212" y="50174"/>
                  </a:cubicBezTo>
                  <a:cubicBezTo>
                    <a:pt x="21211" y="50169"/>
                    <a:pt x="21211" y="50163"/>
                    <a:pt x="21209" y="50159"/>
                  </a:cubicBezTo>
                  <a:cubicBezTo>
                    <a:pt x="21440" y="47709"/>
                    <a:pt x="21755" y="45290"/>
                    <a:pt x="22297" y="42876"/>
                  </a:cubicBezTo>
                  <a:cubicBezTo>
                    <a:pt x="22960" y="39918"/>
                    <a:pt x="23889" y="37022"/>
                    <a:pt x="24859" y="34152"/>
                  </a:cubicBezTo>
                  <a:cubicBezTo>
                    <a:pt x="24887" y="34069"/>
                    <a:pt x="24807" y="34002"/>
                    <a:pt x="24734" y="34002"/>
                  </a:cubicBezTo>
                  <a:cubicBezTo>
                    <a:pt x="24696" y="34002"/>
                    <a:pt x="24660" y="34020"/>
                    <a:pt x="24642" y="34061"/>
                  </a:cubicBezTo>
                  <a:cubicBezTo>
                    <a:pt x="23465" y="36676"/>
                    <a:pt x="22345" y="39316"/>
                    <a:pt x="21399" y="42025"/>
                  </a:cubicBezTo>
                  <a:cubicBezTo>
                    <a:pt x="20902" y="43447"/>
                    <a:pt x="20489" y="44879"/>
                    <a:pt x="20129" y="46324"/>
                  </a:cubicBezTo>
                  <a:cubicBezTo>
                    <a:pt x="19793" y="45714"/>
                    <a:pt x="19351" y="45289"/>
                    <a:pt x="18755" y="45289"/>
                  </a:cubicBezTo>
                  <a:cubicBezTo>
                    <a:pt x="18619" y="45289"/>
                    <a:pt x="18475" y="45311"/>
                    <a:pt x="18323" y="45358"/>
                  </a:cubicBezTo>
                  <a:cubicBezTo>
                    <a:pt x="15915" y="46161"/>
                    <a:pt x="14791" y="53544"/>
                    <a:pt x="14149" y="55471"/>
                  </a:cubicBezTo>
                  <a:cubicBezTo>
                    <a:pt x="12384" y="63015"/>
                    <a:pt x="11581" y="70881"/>
                    <a:pt x="9654" y="78426"/>
                  </a:cubicBezTo>
                  <a:cubicBezTo>
                    <a:pt x="9174" y="73743"/>
                    <a:pt x="5909" y="69419"/>
                    <a:pt x="3824" y="69419"/>
                  </a:cubicBezTo>
                  <a:cubicBezTo>
                    <a:pt x="3122" y="69419"/>
                    <a:pt x="2554" y="69910"/>
                    <a:pt x="2271" y="71043"/>
                  </a:cubicBezTo>
                  <a:cubicBezTo>
                    <a:pt x="1695" y="74064"/>
                    <a:pt x="861" y="77214"/>
                    <a:pt x="1" y="80264"/>
                  </a:cubicBezTo>
                  <a:lnTo>
                    <a:pt x="26390" y="80264"/>
                  </a:lnTo>
                  <a:cubicBezTo>
                    <a:pt x="26390" y="80264"/>
                    <a:pt x="22979" y="65424"/>
                    <a:pt x="29614" y="50863"/>
                  </a:cubicBezTo>
                  <a:cubicBezTo>
                    <a:pt x="36249" y="36304"/>
                    <a:pt x="42394" y="13046"/>
                    <a:pt x="42394" y="13046"/>
                  </a:cubicBezTo>
                  <a:lnTo>
                    <a:pt x="42394"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404" name="Google Shape;1404;p83"/>
          <p:cNvGrpSpPr/>
          <p:nvPr/>
        </p:nvGrpSpPr>
        <p:grpSpPr>
          <a:xfrm rot="-5400000">
            <a:off x="-800715" y="3497059"/>
            <a:ext cx="3623753" cy="2214865"/>
            <a:chOff x="3182725" y="919500"/>
            <a:chExt cx="1712225" cy="1046525"/>
          </a:xfrm>
        </p:grpSpPr>
        <p:sp>
          <p:nvSpPr>
            <p:cNvPr id="1405" name="Google Shape;1405;p83"/>
            <p:cNvSpPr/>
            <p:nvPr/>
          </p:nvSpPr>
          <p:spPr>
            <a:xfrm>
              <a:off x="3731825" y="931775"/>
              <a:ext cx="428475" cy="1034250"/>
            </a:xfrm>
            <a:custGeom>
              <a:rect b="b" l="l" r="r" t="t"/>
              <a:pathLst>
                <a:path extrusionOk="0" h="41370" w="17139">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06" name="Google Shape;1406;p83"/>
            <p:cNvSpPr/>
            <p:nvPr/>
          </p:nvSpPr>
          <p:spPr>
            <a:xfrm>
              <a:off x="3864950" y="974150"/>
              <a:ext cx="204650" cy="806975"/>
            </a:xfrm>
            <a:custGeom>
              <a:rect b="b" l="l" r="r" t="t"/>
              <a:pathLst>
                <a:path extrusionOk="0" h="32279" w="8186">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07" name="Google Shape;1407;p83"/>
            <p:cNvSpPr/>
            <p:nvPr/>
          </p:nvSpPr>
          <p:spPr>
            <a:xfrm>
              <a:off x="3182725" y="919500"/>
              <a:ext cx="909950" cy="453150"/>
            </a:xfrm>
            <a:custGeom>
              <a:rect b="b" l="l" r="r" t="t"/>
              <a:pathLst>
                <a:path extrusionOk="0" h="18126" w="36398">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08" name="Google Shape;1408;p83"/>
            <p:cNvSpPr/>
            <p:nvPr/>
          </p:nvSpPr>
          <p:spPr>
            <a:xfrm>
              <a:off x="3998400" y="984750"/>
              <a:ext cx="896550" cy="743950"/>
            </a:xfrm>
            <a:custGeom>
              <a:rect b="b" l="l" r="r" t="t"/>
              <a:pathLst>
                <a:path extrusionOk="0" h="29758" w="35862">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09" name="Google Shape;1409;p83"/>
            <p:cNvSpPr/>
            <p:nvPr/>
          </p:nvSpPr>
          <p:spPr>
            <a:xfrm>
              <a:off x="4037225" y="980025"/>
              <a:ext cx="598725" cy="560425"/>
            </a:xfrm>
            <a:custGeom>
              <a:rect b="b" l="l" r="r" t="t"/>
              <a:pathLst>
                <a:path extrusionOk="0" h="22417" w="23949">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410" name="Google Shape;1410;p83"/>
          <p:cNvGrpSpPr/>
          <p:nvPr/>
        </p:nvGrpSpPr>
        <p:grpSpPr>
          <a:xfrm>
            <a:off x="2021733" y="-330700"/>
            <a:ext cx="1111000" cy="1230667"/>
            <a:chOff x="1797975" y="820925"/>
            <a:chExt cx="833250" cy="923000"/>
          </a:xfrm>
        </p:grpSpPr>
        <p:sp>
          <p:nvSpPr>
            <p:cNvPr id="1411" name="Google Shape;1411;p83"/>
            <p:cNvSpPr/>
            <p:nvPr/>
          </p:nvSpPr>
          <p:spPr>
            <a:xfrm>
              <a:off x="2189925" y="820925"/>
              <a:ext cx="441300" cy="923000"/>
            </a:xfrm>
            <a:custGeom>
              <a:rect b="b" l="l" r="r" t="t"/>
              <a:pathLst>
                <a:path extrusionOk="0" h="36920" w="17652">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12" name="Google Shape;1412;p83"/>
            <p:cNvSpPr/>
            <p:nvPr/>
          </p:nvSpPr>
          <p:spPr>
            <a:xfrm>
              <a:off x="2208525" y="1007025"/>
              <a:ext cx="226025" cy="736900"/>
            </a:xfrm>
            <a:custGeom>
              <a:rect b="b" l="l" r="r" t="t"/>
              <a:pathLst>
                <a:path extrusionOk="0" h="29476" w="9041">
                  <a:moveTo>
                    <a:pt x="8845" y="0"/>
                  </a:moveTo>
                  <a:cubicBezTo>
                    <a:pt x="7633" y="2193"/>
                    <a:pt x="1" y="17101"/>
                    <a:pt x="9041" y="29476"/>
                  </a:cubicBezTo>
                  <a:cubicBezTo>
                    <a:pt x="1365" y="16462"/>
                    <a:pt x="8838" y="16"/>
                    <a:pt x="884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13" name="Google Shape;1413;p83"/>
            <p:cNvSpPr/>
            <p:nvPr/>
          </p:nvSpPr>
          <p:spPr>
            <a:xfrm>
              <a:off x="1797975" y="984975"/>
              <a:ext cx="636300" cy="654900"/>
            </a:xfrm>
            <a:custGeom>
              <a:rect b="b" l="l" r="r" t="t"/>
              <a:pathLst>
                <a:path extrusionOk="0" h="26196" w="25452">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14" name="Google Shape;1414;p83"/>
            <p:cNvSpPr/>
            <p:nvPr/>
          </p:nvSpPr>
          <p:spPr>
            <a:xfrm>
              <a:off x="1797975" y="984975"/>
              <a:ext cx="554050" cy="649950"/>
            </a:xfrm>
            <a:custGeom>
              <a:rect b="b" l="l" r="r" t="t"/>
              <a:pathLst>
                <a:path extrusionOk="0" h="25998" w="22162">
                  <a:moveTo>
                    <a:pt x="22162" y="0"/>
                  </a:moveTo>
                  <a:cubicBezTo>
                    <a:pt x="22158" y="2"/>
                    <a:pt x="1" y="7335"/>
                    <a:pt x="782" y="25998"/>
                  </a:cubicBezTo>
                  <a:cubicBezTo>
                    <a:pt x="2579" y="6556"/>
                    <a:pt x="22158" y="1"/>
                    <a:pt x="2216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415" name="Google Shape;1415;p83"/>
          <p:cNvGrpSpPr/>
          <p:nvPr/>
        </p:nvGrpSpPr>
        <p:grpSpPr>
          <a:xfrm rot="5400000">
            <a:off x="10857167" y="2140100"/>
            <a:ext cx="1255667" cy="1724667"/>
            <a:chOff x="1064600" y="709975"/>
            <a:chExt cx="941750" cy="1293500"/>
          </a:xfrm>
        </p:grpSpPr>
        <p:sp>
          <p:nvSpPr>
            <p:cNvPr id="1416" name="Google Shape;1416;p83"/>
            <p:cNvSpPr/>
            <p:nvPr/>
          </p:nvSpPr>
          <p:spPr>
            <a:xfrm>
              <a:off x="1657950" y="922950"/>
              <a:ext cx="348400" cy="365050"/>
            </a:xfrm>
            <a:custGeom>
              <a:rect b="b" l="l" r="r" t="t"/>
              <a:pathLst>
                <a:path extrusionOk="0" h="14602" w="13936">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17" name="Google Shape;1417;p83"/>
            <p:cNvSpPr/>
            <p:nvPr/>
          </p:nvSpPr>
          <p:spPr>
            <a:xfrm>
              <a:off x="1509500" y="1060725"/>
              <a:ext cx="393675" cy="303700"/>
            </a:xfrm>
            <a:custGeom>
              <a:rect b="b" l="l" r="r" t="t"/>
              <a:pathLst>
                <a:path extrusionOk="0" h="12148" w="15747">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18" name="Google Shape;1418;p83"/>
            <p:cNvSpPr/>
            <p:nvPr/>
          </p:nvSpPr>
          <p:spPr>
            <a:xfrm>
              <a:off x="1460400" y="1207125"/>
              <a:ext cx="269125" cy="290400"/>
            </a:xfrm>
            <a:custGeom>
              <a:rect b="b" l="l" r="r" t="t"/>
              <a:pathLst>
                <a:path extrusionOk="0" h="11616" w="10765">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19" name="Google Shape;1419;p83"/>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20" name="Google Shape;1420;p83"/>
            <p:cNvSpPr/>
            <p:nvPr/>
          </p:nvSpPr>
          <p:spPr>
            <a:xfrm>
              <a:off x="1354825" y="1465525"/>
              <a:ext cx="161500" cy="208975"/>
            </a:xfrm>
            <a:custGeom>
              <a:rect b="b" l="l" r="r" t="t"/>
              <a:pathLst>
                <a:path extrusionOk="0" h="8359" w="646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21" name="Google Shape;1421;p83"/>
            <p:cNvSpPr/>
            <p:nvPr/>
          </p:nvSpPr>
          <p:spPr>
            <a:xfrm>
              <a:off x="1304875" y="1608550"/>
              <a:ext cx="73250" cy="146050"/>
            </a:xfrm>
            <a:custGeom>
              <a:rect b="b" l="l" r="r" t="t"/>
              <a:pathLst>
                <a:path extrusionOk="0" h="5842" w="293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22" name="Google Shape;1422;p83"/>
            <p:cNvSpPr/>
            <p:nvPr/>
          </p:nvSpPr>
          <p:spPr>
            <a:xfrm>
              <a:off x="1264400" y="1757575"/>
              <a:ext cx="66625" cy="173450"/>
            </a:xfrm>
            <a:custGeom>
              <a:rect b="b" l="l" r="r" t="t"/>
              <a:pathLst>
                <a:path extrusionOk="0" h="6938" w="2665">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23" name="Google Shape;1423;p83"/>
            <p:cNvSpPr/>
            <p:nvPr/>
          </p:nvSpPr>
          <p:spPr>
            <a:xfrm>
              <a:off x="1172150" y="1812025"/>
              <a:ext cx="98575" cy="102450"/>
            </a:xfrm>
            <a:custGeom>
              <a:rect b="b" l="l" r="r" t="t"/>
              <a:pathLst>
                <a:path extrusionOk="0" h="4098" w="3943">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24" name="Google Shape;1424;p83"/>
            <p:cNvSpPr/>
            <p:nvPr/>
          </p:nvSpPr>
          <p:spPr>
            <a:xfrm>
              <a:off x="1123050" y="1650425"/>
              <a:ext cx="177925" cy="71550"/>
            </a:xfrm>
            <a:custGeom>
              <a:rect b="b" l="l" r="r" t="t"/>
              <a:pathLst>
                <a:path extrusionOk="0" h="2862" w="7117">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25" name="Google Shape;1425;p83"/>
            <p:cNvSpPr/>
            <p:nvPr/>
          </p:nvSpPr>
          <p:spPr>
            <a:xfrm>
              <a:off x="1166400" y="1495000"/>
              <a:ext cx="181700" cy="92775"/>
            </a:xfrm>
            <a:custGeom>
              <a:rect b="b" l="l" r="r" t="t"/>
              <a:pathLst>
                <a:path extrusionOk="0" h="3711" w="7268">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26" name="Google Shape;1426;p83"/>
            <p:cNvSpPr/>
            <p:nvPr/>
          </p:nvSpPr>
          <p:spPr>
            <a:xfrm>
              <a:off x="1125600" y="1341550"/>
              <a:ext cx="268100" cy="127600"/>
            </a:xfrm>
            <a:custGeom>
              <a:rect b="b" l="l" r="r" t="t"/>
              <a:pathLst>
                <a:path extrusionOk="0" h="5104" w="10724">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27" name="Google Shape;1427;p83"/>
            <p:cNvSpPr/>
            <p:nvPr/>
          </p:nvSpPr>
          <p:spPr>
            <a:xfrm>
              <a:off x="1064600" y="1185450"/>
              <a:ext cx="390775" cy="161725"/>
            </a:xfrm>
            <a:custGeom>
              <a:rect b="b" l="l" r="r" t="t"/>
              <a:pathLst>
                <a:path extrusionOk="0" h="6469" w="15631">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28" name="Google Shape;1428;p83"/>
            <p:cNvSpPr/>
            <p:nvPr/>
          </p:nvSpPr>
          <p:spPr>
            <a:xfrm>
              <a:off x="1151800" y="1103600"/>
              <a:ext cx="361800" cy="107575"/>
            </a:xfrm>
            <a:custGeom>
              <a:rect b="b" l="l" r="r" t="t"/>
              <a:pathLst>
                <a:path extrusionOk="0" h="4303" w="14472">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29" name="Google Shape;1429;p83"/>
            <p:cNvSpPr/>
            <p:nvPr/>
          </p:nvSpPr>
          <p:spPr>
            <a:xfrm>
              <a:off x="1193150" y="941875"/>
              <a:ext cx="427850" cy="159125"/>
            </a:xfrm>
            <a:custGeom>
              <a:rect b="b" l="l" r="r" t="t"/>
              <a:pathLst>
                <a:path extrusionOk="0" h="6365" w="17114">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30" name="Google Shape;1430;p83"/>
            <p:cNvSpPr/>
            <p:nvPr/>
          </p:nvSpPr>
          <p:spPr>
            <a:xfrm>
              <a:off x="1657950" y="923925"/>
              <a:ext cx="348400" cy="364075"/>
            </a:xfrm>
            <a:custGeom>
              <a:rect b="b" l="l" r="r" t="t"/>
              <a:pathLst>
                <a:path extrusionOk="0" h="14563" w="13936">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31" name="Google Shape;1431;p83"/>
            <p:cNvSpPr/>
            <p:nvPr/>
          </p:nvSpPr>
          <p:spPr>
            <a:xfrm>
              <a:off x="1517550" y="1065950"/>
              <a:ext cx="385625" cy="298475"/>
            </a:xfrm>
            <a:custGeom>
              <a:rect b="b" l="l" r="r" t="t"/>
              <a:pathLst>
                <a:path extrusionOk="0" h="11939" w="15425">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32" name="Google Shape;1432;p83"/>
            <p:cNvSpPr/>
            <p:nvPr/>
          </p:nvSpPr>
          <p:spPr>
            <a:xfrm>
              <a:off x="1201350" y="962525"/>
              <a:ext cx="409500" cy="138475"/>
            </a:xfrm>
            <a:custGeom>
              <a:rect b="b" l="l" r="r" t="t"/>
              <a:pathLst>
                <a:path extrusionOk="0" h="5539" w="1638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33" name="Google Shape;1433;p83"/>
            <p:cNvSpPr/>
            <p:nvPr/>
          </p:nvSpPr>
          <p:spPr>
            <a:xfrm>
              <a:off x="1465500" y="1269975"/>
              <a:ext cx="264025" cy="227550"/>
            </a:xfrm>
            <a:custGeom>
              <a:rect b="b" l="l" r="r" t="t"/>
              <a:pathLst>
                <a:path extrusionOk="0" h="9102" w="10561">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34" name="Google Shape;1434;p83"/>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35" name="Google Shape;1435;p83"/>
            <p:cNvSpPr/>
            <p:nvPr/>
          </p:nvSpPr>
          <p:spPr>
            <a:xfrm>
              <a:off x="1354825" y="1466050"/>
              <a:ext cx="161500" cy="208450"/>
            </a:xfrm>
            <a:custGeom>
              <a:rect b="b" l="l" r="r" t="t"/>
              <a:pathLst>
                <a:path extrusionOk="0" h="8338" w="646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36" name="Google Shape;1436;p83"/>
            <p:cNvSpPr/>
            <p:nvPr/>
          </p:nvSpPr>
          <p:spPr>
            <a:xfrm>
              <a:off x="1316475" y="1608550"/>
              <a:ext cx="61650" cy="146050"/>
            </a:xfrm>
            <a:custGeom>
              <a:rect b="b" l="l" r="r" t="t"/>
              <a:pathLst>
                <a:path extrusionOk="0" h="5842" w="2466">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37" name="Google Shape;1437;p83"/>
            <p:cNvSpPr/>
            <p:nvPr/>
          </p:nvSpPr>
          <p:spPr>
            <a:xfrm>
              <a:off x="1272375" y="1762575"/>
              <a:ext cx="46375" cy="168450"/>
            </a:xfrm>
            <a:custGeom>
              <a:rect b="b" l="l" r="r" t="t"/>
              <a:pathLst>
                <a:path extrusionOk="0" h="6738" w="1855">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38" name="Google Shape;1438;p83"/>
            <p:cNvSpPr/>
            <p:nvPr/>
          </p:nvSpPr>
          <p:spPr>
            <a:xfrm>
              <a:off x="1176275" y="1817850"/>
              <a:ext cx="92875" cy="96625"/>
            </a:xfrm>
            <a:custGeom>
              <a:rect b="b" l="l" r="r" t="t"/>
              <a:pathLst>
                <a:path extrusionOk="0" h="3865" w="3715">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39" name="Google Shape;1439;p83"/>
            <p:cNvSpPr/>
            <p:nvPr/>
          </p:nvSpPr>
          <p:spPr>
            <a:xfrm>
              <a:off x="1126550" y="1678200"/>
              <a:ext cx="174425" cy="43775"/>
            </a:xfrm>
            <a:custGeom>
              <a:rect b="b" l="l" r="r" t="t"/>
              <a:pathLst>
                <a:path extrusionOk="0" h="1751" w="6977">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40" name="Google Shape;1440;p83"/>
            <p:cNvSpPr/>
            <p:nvPr/>
          </p:nvSpPr>
          <p:spPr>
            <a:xfrm>
              <a:off x="1166400" y="1514425"/>
              <a:ext cx="175300" cy="73350"/>
            </a:xfrm>
            <a:custGeom>
              <a:rect b="b" l="l" r="r" t="t"/>
              <a:pathLst>
                <a:path extrusionOk="0" h="2934" w="7012">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41" name="Google Shape;1441;p83"/>
            <p:cNvSpPr/>
            <p:nvPr/>
          </p:nvSpPr>
          <p:spPr>
            <a:xfrm>
              <a:off x="1125600" y="1341550"/>
              <a:ext cx="257825" cy="127600"/>
            </a:xfrm>
            <a:custGeom>
              <a:rect b="b" l="l" r="r" t="t"/>
              <a:pathLst>
                <a:path extrusionOk="0" h="5104" w="10313">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42" name="Google Shape;1442;p83"/>
            <p:cNvSpPr/>
            <p:nvPr/>
          </p:nvSpPr>
          <p:spPr>
            <a:xfrm>
              <a:off x="1064600" y="1185450"/>
              <a:ext cx="375450" cy="161725"/>
            </a:xfrm>
            <a:custGeom>
              <a:rect b="b" l="l" r="r" t="t"/>
              <a:pathLst>
                <a:path extrusionOk="0" h="6469" w="15018">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43" name="Google Shape;1443;p83"/>
            <p:cNvSpPr/>
            <p:nvPr/>
          </p:nvSpPr>
          <p:spPr>
            <a:xfrm>
              <a:off x="1194300" y="1146600"/>
              <a:ext cx="309475" cy="64575"/>
            </a:xfrm>
            <a:custGeom>
              <a:rect b="b" l="l" r="r" t="t"/>
              <a:pathLst>
                <a:path extrusionOk="0" h="2583" w="12379">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44" name="Google Shape;1444;p83"/>
            <p:cNvSpPr/>
            <p:nvPr/>
          </p:nvSpPr>
          <p:spPr>
            <a:xfrm>
              <a:off x="1240500" y="709975"/>
              <a:ext cx="643050" cy="1293500"/>
            </a:xfrm>
            <a:custGeom>
              <a:rect b="b" l="l" r="r" t="t"/>
              <a:pathLst>
                <a:path extrusionOk="0" h="51740" w="25722">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9" name="Shape 129"/>
        <p:cNvGrpSpPr/>
        <p:nvPr/>
      </p:nvGrpSpPr>
      <p:grpSpPr>
        <a:xfrm>
          <a:off x="0" y="0"/>
          <a:ext cx="0" cy="0"/>
          <a:chOff x="0" y="0"/>
          <a:chExt cx="0" cy="0"/>
        </a:xfrm>
      </p:grpSpPr>
      <p:sp>
        <p:nvSpPr>
          <p:cNvPr id="130" name="Google Shape;130;p60"/>
          <p:cNvSpPr/>
          <p:nvPr/>
        </p:nvSpPr>
        <p:spPr>
          <a:xfrm flipH="1">
            <a:off x="10776292" y="3236332"/>
            <a:ext cx="2636160" cy="3368387"/>
          </a:xfrm>
          <a:custGeom>
            <a:rect b="b" l="l" r="r" t="t"/>
            <a:pathLst>
              <a:path extrusionOk="0" h="86539" w="67727">
                <a:moveTo>
                  <a:pt x="62852" y="0"/>
                </a:moveTo>
                <a:cubicBezTo>
                  <a:pt x="62801" y="0"/>
                  <a:pt x="62756" y="14"/>
                  <a:pt x="62718" y="41"/>
                </a:cubicBezTo>
                <a:cubicBezTo>
                  <a:pt x="62064" y="515"/>
                  <a:pt x="62931" y="848"/>
                  <a:pt x="63556" y="4607"/>
                </a:cubicBezTo>
                <a:cubicBezTo>
                  <a:pt x="64107" y="7913"/>
                  <a:pt x="62544" y="9264"/>
                  <a:pt x="62544" y="9264"/>
                </a:cubicBezTo>
                <a:cubicBezTo>
                  <a:pt x="63023" y="6834"/>
                  <a:pt x="60951" y="2582"/>
                  <a:pt x="59996" y="2028"/>
                </a:cubicBezTo>
                <a:cubicBezTo>
                  <a:pt x="59922" y="1985"/>
                  <a:pt x="59835" y="1963"/>
                  <a:pt x="59746" y="1963"/>
                </a:cubicBezTo>
                <a:cubicBezTo>
                  <a:pt x="59289" y="1963"/>
                  <a:pt x="58766" y="2551"/>
                  <a:pt x="59598" y="4017"/>
                </a:cubicBezTo>
                <a:cubicBezTo>
                  <a:pt x="60338" y="5321"/>
                  <a:pt x="61812" y="9149"/>
                  <a:pt x="60664" y="9855"/>
                </a:cubicBezTo>
                <a:cubicBezTo>
                  <a:pt x="60461" y="9980"/>
                  <a:pt x="60263" y="10037"/>
                  <a:pt x="60070" y="10037"/>
                </a:cubicBezTo>
                <a:cubicBezTo>
                  <a:pt x="59174" y="10037"/>
                  <a:pt x="58386" y="8796"/>
                  <a:pt x="57667" y="7350"/>
                </a:cubicBezTo>
                <a:cubicBezTo>
                  <a:pt x="56886" y="5777"/>
                  <a:pt x="57005" y="5135"/>
                  <a:pt x="56398" y="5135"/>
                </a:cubicBezTo>
                <a:cubicBezTo>
                  <a:pt x="56327" y="5135"/>
                  <a:pt x="56246" y="5144"/>
                  <a:pt x="56152" y="5161"/>
                </a:cubicBezTo>
                <a:cubicBezTo>
                  <a:pt x="55260" y="5324"/>
                  <a:pt x="55947" y="6954"/>
                  <a:pt x="57972" y="10771"/>
                </a:cubicBezTo>
                <a:cubicBezTo>
                  <a:pt x="59997" y="14590"/>
                  <a:pt x="57028" y="15982"/>
                  <a:pt x="57028" y="15982"/>
                </a:cubicBezTo>
                <a:cubicBezTo>
                  <a:pt x="57297" y="13628"/>
                  <a:pt x="55747" y="8850"/>
                  <a:pt x="54913" y="8850"/>
                </a:cubicBezTo>
                <a:cubicBezTo>
                  <a:pt x="54900" y="8850"/>
                  <a:pt x="54887" y="8851"/>
                  <a:pt x="54875" y="8853"/>
                </a:cubicBezTo>
                <a:cubicBezTo>
                  <a:pt x="54051" y="9004"/>
                  <a:pt x="55902" y="12924"/>
                  <a:pt x="55161" y="16252"/>
                </a:cubicBezTo>
                <a:cubicBezTo>
                  <a:pt x="54535" y="19069"/>
                  <a:pt x="51843" y="19865"/>
                  <a:pt x="51298" y="19865"/>
                </a:cubicBezTo>
                <a:cubicBezTo>
                  <a:pt x="51198" y="19865"/>
                  <a:pt x="51170" y="19838"/>
                  <a:pt x="51239" y="19793"/>
                </a:cubicBezTo>
                <a:cubicBezTo>
                  <a:pt x="51681" y="19499"/>
                  <a:pt x="52390" y="16616"/>
                  <a:pt x="52052" y="15543"/>
                </a:cubicBezTo>
                <a:cubicBezTo>
                  <a:pt x="51945" y="15205"/>
                  <a:pt x="51811" y="15062"/>
                  <a:pt x="51668" y="15062"/>
                </a:cubicBezTo>
                <a:cubicBezTo>
                  <a:pt x="51358" y="15062"/>
                  <a:pt x="51007" y="15737"/>
                  <a:pt x="50816" y="16549"/>
                </a:cubicBezTo>
                <a:cubicBezTo>
                  <a:pt x="50535" y="17736"/>
                  <a:pt x="49302" y="21083"/>
                  <a:pt x="47859" y="21930"/>
                </a:cubicBezTo>
                <a:cubicBezTo>
                  <a:pt x="47527" y="22125"/>
                  <a:pt x="47218" y="22223"/>
                  <a:pt x="46935" y="22223"/>
                </a:cubicBezTo>
                <a:cubicBezTo>
                  <a:pt x="45988" y="22223"/>
                  <a:pt x="45347" y="21120"/>
                  <a:pt x="45214" y="18849"/>
                </a:cubicBezTo>
                <a:cubicBezTo>
                  <a:pt x="45083" y="16637"/>
                  <a:pt x="44948" y="16024"/>
                  <a:pt x="44621" y="16024"/>
                </a:cubicBezTo>
                <a:cubicBezTo>
                  <a:pt x="44511" y="16024"/>
                  <a:pt x="44381" y="16092"/>
                  <a:pt x="44222" y="16192"/>
                </a:cubicBezTo>
                <a:cubicBezTo>
                  <a:pt x="43584" y="16592"/>
                  <a:pt x="44087" y="19339"/>
                  <a:pt x="44687" y="21856"/>
                </a:cubicBezTo>
                <a:cubicBezTo>
                  <a:pt x="44968" y="23029"/>
                  <a:pt x="44972" y="23956"/>
                  <a:pt x="44897" y="24615"/>
                </a:cubicBezTo>
                <a:cubicBezTo>
                  <a:pt x="44653" y="24594"/>
                  <a:pt x="44382" y="24581"/>
                  <a:pt x="44091" y="24581"/>
                </a:cubicBezTo>
                <a:cubicBezTo>
                  <a:pt x="43560" y="24581"/>
                  <a:pt x="42959" y="24625"/>
                  <a:pt x="42327" y="24749"/>
                </a:cubicBezTo>
                <a:cubicBezTo>
                  <a:pt x="42155" y="24074"/>
                  <a:pt x="42030" y="23171"/>
                  <a:pt x="42091" y="22026"/>
                </a:cubicBezTo>
                <a:cubicBezTo>
                  <a:pt x="42244" y="19187"/>
                  <a:pt x="42244" y="16119"/>
                  <a:pt x="41477" y="15812"/>
                </a:cubicBezTo>
                <a:cubicBezTo>
                  <a:pt x="41317" y="15748"/>
                  <a:pt x="41182" y="15704"/>
                  <a:pt x="41073" y="15704"/>
                </a:cubicBezTo>
                <a:cubicBezTo>
                  <a:pt x="40662" y="15704"/>
                  <a:pt x="40617" y="16333"/>
                  <a:pt x="40929" y="18881"/>
                </a:cubicBezTo>
                <a:cubicBezTo>
                  <a:pt x="41259" y="21567"/>
                  <a:pt x="40673" y="22890"/>
                  <a:pt x="39469" y="22890"/>
                </a:cubicBezTo>
                <a:cubicBezTo>
                  <a:pt x="39229" y="22890"/>
                  <a:pt x="38964" y="22837"/>
                  <a:pt x="38677" y="22732"/>
                </a:cubicBezTo>
                <a:cubicBezTo>
                  <a:pt x="36952" y="22102"/>
                  <a:pt x="34957" y="18727"/>
                  <a:pt x="34419" y="17500"/>
                </a:cubicBezTo>
                <a:cubicBezTo>
                  <a:pt x="34068" y="16695"/>
                  <a:pt x="33584" y="16056"/>
                  <a:pt x="33250" y="16056"/>
                </a:cubicBezTo>
                <a:cubicBezTo>
                  <a:pt x="33073" y="16056"/>
                  <a:pt x="32938" y="16233"/>
                  <a:pt x="32885" y="16656"/>
                </a:cubicBezTo>
                <a:cubicBezTo>
                  <a:pt x="32733" y="17884"/>
                  <a:pt x="34066" y="20859"/>
                  <a:pt x="34604" y="21090"/>
                </a:cubicBezTo>
                <a:cubicBezTo>
                  <a:pt x="34731" y="21144"/>
                  <a:pt x="34601" y="21196"/>
                  <a:pt x="34310" y="21196"/>
                </a:cubicBezTo>
                <a:cubicBezTo>
                  <a:pt x="33375" y="21196"/>
                  <a:pt x="30775" y="20668"/>
                  <a:pt x="29664" y="18036"/>
                </a:cubicBezTo>
                <a:cubicBezTo>
                  <a:pt x="28206" y="14584"/>
                  <a:pt x="29433" y="9982"/>
                  <a:pt x="28513" y="9982"/>
                </a:cubicBezTo>
                <a:cubicBezTo>
                  <a:pt x="27593" y="9982"/>
                  <a:pt x="26826" y="15582"/>
                  <a:pt x="27593" y="18114"/>
                </a:cubicBezTo>
                <a:cubicBezTo>
                  <a:pt x="27593" y="18114"/>
                  <a:pt x="24110" y="17193"/>
                  <a:pt x="25544" y="12666"/>
                </a:cubicBezTo>
                <a:cubicBezTo>
                  <a:pt x="26979" y="8141"/>
                  <a:pt x="27400" y="6243"/>
                  <a:pt x="26403" y="6243"/>
                </a:cubicBezTo>
                <a:cubicBezTo>
                  <a:pt x="25406" y="6243"/>
                  <a:pt x="25794" y="6837"/>
                  <a:pt x="25198" y="8908"/>
                </a:cubicBezTo>
                <a:cubicBezTo>
                  <a:pt x="24674" y="10724"/>
                  <a:pt x="24020" y="12304"/>
                  <a:pt x="22936" y="12304"/>
                </a:cubicBezTo>
                <a:cubicBezTo>
                  <a:pt x="22784" y="12304"/>
                  <a:pt x="22623" y="12273"/>
                  <a:pt x="22453" y="12207"/>
                </a:cubicBezTo>
                <a:cubicBezTo>
                  <a:pt x="21072" y="11669"/>
                  <a:pt x="21911" y="7241"/>
                  <a:pt x="22453" y="5686"/>
                </a:cubicBezTo>
                <a:cubicBezTo>
                  <a:pt x="23020" y="4060"/>
                  <a:pt x="22471" y="3486"/>
                  <a:pt x="21995" y="3486"/>
                </a:cubicBezTo>
                <a:cubicBezTo>
                  <a:pt x="21859" y="3486"/>
                  <a:pt x="21729" y="3533"/>
                  <a:pt x="21632" y="3615"/>
                </a:cubicBezTo>
                <a:cubicBezTo>
                  <a:pt x="20708" y="4401"/>
                  <a:pt x="19308" y="9407"/>
                  <a:pt x="20305" y="11938"/>
                </a:cubicBezTo>
                <a:cubicBezTo>
                  <a:pt x="20305" y="11938"/>
                  <a:pt x="18349" y="10787"/>
                  <a:pt x="18292" y="7105"/>
                </a:cubicBezTo>
                <a:cubicBezTo>
                  <a:pt x="18226" y="2918"/>
                  <a:pt x="19096" y="2388"/>
                  <a:pt x="18296" y="2004"/>
                </a:cubicBezTo>
                <a:cubicBezTo>
                  <a:pt x="18265" y="1989"/>
                  <a:pt x="18231" y="1982"/>
                  <a:pt x="18195" y="1982"/>
                </a:cubicBezTo>
                <a:cubicBezTo>
                  <a:pt x="17064" y="1982"/>
                  <a:pt x="13974" y="9386"/>
                  <a:pt x="19998" y="14815"/>
                </a:cubicBezTo>
                <a:cubicBezTo>
                  <a:pt x="26212" y="20415"/>
                  <a:pt x="27773" y="21820"/>
                  <a:pt x="37737" y="23963"/>
                </a:cubicBezTo>
                <a:cubicBezTo>
                  <a:pt x="38626" y="24153"/>
                  <a:pt x="39528" y="24087"/>
                  <a:pt x="40518" y="25328"/>
                </a:cubicBezTo>
                <a:cubicBezTo>
                  <a:pt x="40085" y="25527"/>
                  <a:pt x="39654" y="25773"/>
                  <a:pt x="39235" y="26081"/>
                </a:cubicBezTo>
                <a:cubicBezTo>
                  <a:pt x="39235" y="26081"/>
                  <a:pt x="36263" y="24054"/>
                  <a:pt x="33708" y="24054"/>
                </a:cubicBezTo>
                <a:cubicBezTo>
                  <a:pt x="33665" y="24054"/>
                  <a:pt x="33623" y="24055"/>
                  <a:pt x="33580" y="24056"/>
                </a:cubicBezTo>
                <a:cubicBezTo>
                  <a:pt x="33580" y="24056"/>
                  <a:pt x="32951" y="25941"/>
                  <a:pt x="36862" y="29083"/>
                </a:cubicBezTo>
                <a:cubicBezTo>
                  <a:pt x="36862" y="29083"/>
                  <a:pt x="38257" y="36971"/>
                  <a:pt x="31485" y="40392"/>
                </a:cubicBezTo>
                <a:cubicBezTo>
                  <a:pt x="24713" y="43812"/>
                  <a:pt x="22479" y="44162"/>
                  <a:pt x="20386" y="44162"/>
                </a:cubicBezTo>
                <a:cubicBezTo>
                  <a:pt x="19523" y="44162"/>
                  <a:pt x="17643" y="43831"/>
                  <a:pt x="15363" y="43831"/>
                </a:cubicBezTo>
                <a:cubicBezTo>
                  <a:pt x="12107" y="43831"/>
                  <a:pt x="8037" y="44507"/>
                  <a:pt x="4957" y="47792"/>
                </a:cubicBezTo>
                <a:cubicBezTo>
                  <a:pt x="4957" y="47792"/>
                  <a:pt x="837" y="50166"/>
                  <a:pt x="0" y="55332"/>
                </a:cubicBezTo>
                <a:cubicBezTo>
                  <a:pt x="0" y="55332"/>
                  <a:pt x="140" y="57427"/>
                  <a:pt x="978" y="58893"/>
                </a:cubicBezTo>
                <a:cubicBezTo>
                  <a:pt x="978" y="58893"/>
                  <a:pt x="2303" y="58334"/>
                  <a:pt x="2723" y="56938"/>
                </a:cubicBezTo>
                <a:lnTo>
                  <a:pt x="2723" y="56938"/>
                </a:lnTo>
                <a:cubicBezTo>
                  <a:pt x="2723" y="56939"/>
                  <a:pt x="1536" y="61266"/>
                  <a:pt x="4537" y="66642"/>
                </a:cubicBezTo>
                <a:cubicBezTo>
                  <a:pt x="4537" y="66642"/>
                  <a:pt x="4607" y="69224"/>
                  <a:pt x="2094" y="71529"/>
                </a:cubicBezTo>
                <a:cubicBezTo>
                  <a:pt x="2094" y="71529"/>
                  <a:pt x="2024" y="72576"/>
                  <a:pt x="3212" y="75019"/>
                </a:cubicBezTo>
                <a:cubicBezTo>
                  <a:pt x="4240" y="77138"/>
                  <a:pt x="4062" y="84243"/>
                  <a:pt x="3996" y="86095"/>
                </a:cubicBezTo>
                <a:cubicBezTo>
                  <a:pt x="3992" y="86211"/>
                  <a:pt x="4036" y="86323"/>
                  <a:pt x="4117" y="86407"/>
                </a:cubicBezTo>
                <a:cubicBezTo>
                  <a:pt x="4197" y="86490"/>
                  <a:pt x="4308" y="86539"/>
                  <a:pt x="4425" y="86539"/>
                </a:cubicBezTo>
                <a:lnTo>
                  <a:pt x="6589" y="86539"/>
                </a:lnTo>
                <a:cubicBezTo>
                  <a:pt x="6709" y="86539"/>
                  <a:pt x="6823" y="86488"/>
                  <a:pt x="6903" y="86402"/>
                </a:cubicBezTo>
                <a:cubicBezTo>
                  <a:pt x="6985" y="86315"/>
                  <a:pt x="7026" y="86197"/>
                  <a:pt x="7017" y="86078"/>
                </a:cubicBezTo>
                <a:cubicBezTo>
                  <a:pt x="6850" y="83766"/>
                  <a:pt x="6137" y="73465"/>
                  <a:pt x="6632" y="72226"/>
                </a:cubicBezTo>
                <a:cubicBezTo>
                  <a:pt x="7086" y="71092"/>
                  <a:pt x="9847" y="68942"/>
                  <a:pt x="11427" y="66752"/>
                </a:cubicBezTo>
                <a:lnTo>
                  <a:pt x="11427" y="66752"/>
                </a:lnTo>
                <a:cubicBezTo>
                  <a:pt x="11585" y="70554"/>
                  <a:pt x="10262" y="73135"/>
                  <a:pt x="10262" y="73135"/>
                </a:cubicBezTo>
                <a:cubicBezTo>
                  <a:pt x="11495" y="75414"/>
                  <a:pt x="11802" y="84111"/>
                  <a:pt x="11858" y="86122"/>
                </a:cubicBezTo>
                <a:cubicBezTo>
                  <a:pt x="11864" y="86353"/>
                  <a:pt x="12053" y="86539"/>
                  <a:pt x="12286" y="86539"/>
                </a:cubicBezTo>
                <a:lnTo>
                  <a:pt x="14303" y="86539"/>
                </a:lnTo>
                <a:cubicBezTo>
                  <a:pt x="14434" y="86539"/>
                  <a:pt x="14557" y="86478"/>
                  <a:pt x="14639" y="86375"/>
                </a:cubicBezTo>
                <a:cubicBezTo>
                  <a:pt x="14720" y="86274"/>
                  <a:pt x="14750" y="86139"/>
                  <a:pt x="14721" y="86012"/>
                </a:cubicBezTo>
                <a:cubicBezTo>
                  <a:pt x="14013" y="82986"/>
                  <a:pt x="13404" y="72925"/>
                  <a:pt x="13404" y="72925"/>
                </a:cubicBezTo>
                <a:cubicBezTo>
                  <a:pt x="13614" y="71529"/>
                  <a:pt x="17034" y="68736"/>
                  <a:pt x="17034" y="68736"/>
                </a:cubicBezTo>
                <a:cubicBezTo>
                  <a:pt x="19418" y="66436"/>
                  <a:pt x="19246" y="63661"/>
                  <a:pt x="18725" y="61805"/>
                </a:cubicBezTo>
                <a:lnTo>
                  <a:pt x="18725" y="61805"/>
                </a:lnTo>
                <a:cubicBezTo>
                  <a:pt x="19038" y="61952"/>
                  <a:pt x="19338" y="62120"/>
                  <a:pt x="19618" y="62313"/>
                </a:cubicBezTo>
                <a:cubicBezTo>
                  <a:pt x="22131" y="64059"/>
                  <a:pt x="27367" y="65176"/>
                  <a:pt x="27367" y="65176"/>
                </a:cubicBezTo>
                <a:cubicBezTo>
                  <a:pt x="27367" y="65176"/>
                  <a:pt x="27715" y="70690"/>
                  <a:pt x="28972" y="76067"/>
                </a:cubicBezTo>
                <a:lnTo>
                  <a:pt x="29509" y="86133"/>
                </a:lnTo>
                <a:cubicBezTo>
                  <a:pt x="29521" y="86360"/>
                  <a:pt x="29710" y="86539"/>
                  <a:pt x="29937" y="86539"/>
                </a:cubicBezTo>
                <a:lnTo>
                  <a:pt x="32170" y="86539"/>
                </a:lnTo>
                <a:cubicBezTo>
                  <a:pt x="32284" y="86539"/>
                  <a:pt x="32394" y="86493"/>
                  <a:pt x="32474" y="86412"/>
                </a:cubicBezTo>
                <a:cubicBezTo>
                  <a:pt x="32554" y="86330"/>
                  <a:pt x="32599" y="86221"/>
                  <a:pt x="32598" y="86106"/>
                </a:cubicBezTo>
                <a:cubicBezTo>
                  <a:pt x="32577" y="83612"/>
                  <a:pt x="32534" y="70978"/>
                  <a:pt x="33789" y="65455"/>
                </a:cubicBezTo>
                <a:lnTo>
                  <a:pt x="33791" y="65454"/>
                </a:lnTo>
                <a:lnTo>
                  <a:pt x="33789" y="65456"/>
                </a:lnTo>
                <a:lnTo>
                  <a:pt x="33839" y="65454"/>
                </a:lnTo>
                <a:cubicBezTo>
                  <a:pt x="33887" y="65452"/>
                  <a:pt x="33973" y="65449"/>
                  <a:pt x="34092" y="65441"/>
                </a:cubicBezTo>
                <a:lnTo>
                  <a:pt x="34125" y="65440"/>
                </a:lnTo>
                <a:cubicBezTo>
                  <a:pt x="34369" y="65422"/>
                  <a:pt x="34736" y="65383"/>
                  <a:pt x="35185" y="65301"/>
                </a:cubicBezTo>
                <a:lnTo>
                  <a:pt x="35185" y="86110"/>
                </a:lnTo>
                <a:cubicBezTo>
                  <a:pt x="35185" y="86346"/>
                  <a:pt x="35378" y="86539"/>
                  <a:pt x="35614" y="86539"/>
                </a:cubicBezTo>
                <a:lnTo>
                  <a:pt x="37528" y="86539"/>
                </a:lnTo>
                <a:cubicBezTo>
                  <a:pt x="37650" y="86539"/>
                  <a:pt x="37765" y="86487"/>
                  <a:pt x="37846" y="86397"/>
                </a:cubicBezTo>
                <a:cubicBezTo>
                  <a:pt x="37927" y="86307"/>
                  <a:pt x="37967" y="86187"/>
                  <a:pt x="37954" y="86066"/>
                </a:cubicBezTo>
                <a:cubicBezTo>
                  <a:pt x="37743" y="83975"/>
                  <a:pt x="36994" y="75502"/>
                  <a:pt x="38397" y="72087"/>
                </a:cubicBezTo>
                <a:cubicBezTo>
                  <a:pt x="39882" y="68471"/>
                  <a:pt x="42320" y="65271"/>
                  <a:pt x="42845" y="58626"/>
                </a:cubicBezTo>
                <a:cubicBezTo>
                  <a:pt x="43437" y="57568"/>
                  <a:pt x="44382" y="55928"/>
                  <a:pt x="45310" y="54510"/>
                </a:cubicBezTo>
                <a:cubicBezTo>
                  <a:pt x="48151" y="52680"/>
                  <a:pt x="48411" y="49838"/>
                  <a:pt x="48411" y="49838"/>
                </a:cubicBezTo>
                <a:lnTo>
                  <a:pt x="48712" y="50186"/>
                </a:lnTo>
                <a:cubicBezTo>
                  <a:pt x="49399" y="48679"/>
                  <a:pt x="48712" y="46778"/>
                  <a:pt x="48712" y="46778"/>
                </a:cubicBezTo>
                <a:lnTo>
                  <a:pt x="48712" y="46778"/>
                </a:lnTo>
                <a:lnTo>
                  <a:pt x="49923" y="47105"/>
                </a:lnTo>
                <a:cubicBezTo>
                  <a:pt x="49899" y="46284"/>
                  <a:pt x="49547" y="45480"/>
                  <a:pt x="49109" y="44794"/>
                </a:cubicBezTo>
                <a:lnTo>
                  <a:pt x="49109" y="44794"/>
                </a:lnTo>
                <a:cubicBezTo>
                  <a:pt x="49609" y="44989"/>
                  <a:pt x="50069" y="45029"/>
                  <a:pt x="50367" y="45029"/>
                </a:cubicBezTo>
                <a:cubicBezTo>
                  <a:pt x="50580" y="45029"/>
                  <a:pt x="50710" y="45008"/>
                  <a:pt x="50710" y="45008"/>
                </a:cubicBezTo>
                <a:cubicBezTo>
                  <a:pt x="50436" y="43748"/>
                  <a:pt x="49693" y="42909"/>
                  <a:pt x="48920" y="42360"/>
                </a:cubicBezTo>
                <a:cubicBezTo>
                  <a:pt x="47503" y="41352"/>
                  <a:pt x="46669" y="39716"/>
                  <a:pt x="46786" y="38007"/>
                </a:cubicBezTo>
                <a:cubicBezTo>
                  <a:pt x="46932" y="36738"/>
                  <a:pt x="47263" y="35924"/>
                  <a:pt x="47263" y="35924"/>
                </a:cubicBezTo>
                <a:cubicBezTo>
                  <a:pt x="47263" y="35924"/>
                  <a:pt x="48760" y="36090"/>
                  <a:pt x="50312" y="36090"/>
                </a:cubicBezTo>
                <a:cubicBezTo>
                  <a:pt x="51421" y="36090"/>
                  <a:pt x="52557" y="36005"/>
                  <a:pt x="53197" y="35715"/>
                </a:cubicBezTo>
                <a:cubicBezTo>
                  <a:pt x="53799" y="35440"/>
                  <a:pt x="54139" y="34995"/>
                  <a:pt x="54202" y="34453"/>
                </a:cubicBezTo>
                <a:cubicBezTo>
                  <a:pt x="54438" y="33852"/>
                  <a:pt x="54617" y="32935"/>
                  <a:pt x="53623" y="32758"/>
                </a:cubicBezTo>
                <a:cubicBezTo>
                  <a:pt x="53322" y="32351"/>
                  <a:pt x="52904" y="31934"/>
                  <a:pt x="52359" y="31526"/>
                </a:cubicBezTo>
                <a:cubicBezTo>
                  <a:pt x="50364" y="30029"/>
                  <a:pt x="49151" y="28481"/>
                  <a:pt x="48915" y="28166"/>
                </a:cubicBezTo>
                <a:cubicBezTo>
                  <a:pt x="49853" y="27129"/>
                  <a:pt x="51932" y="24708"/>
                  <a:pt x="52361" y="23151"/>
                </a:cubicBezTo>
                <a:cubicBezTo>
                  <a:pt x="52361" y="23151"/>
                  <a:pt x="51742" y="23026"/>
                  <a:pt x="50859" y="23026"/>
                </a:cubicBezTo>
                <a:cubicBezTo>
                  <a:pt x="49699" y="23026"/>
                  <a:pt x="48084" y="23242"/>
                  <a:pt x="46825" y="24243"/>
                </a:cubicBezTo>
                <a:cubicBezTo>
                  <a:pt x="47466" y="23269"/>
                  <a:pt x="48206" y="23166"/>
                  <a:pt x="48901" y="22878"/>
                </a:cubicBezTo>
                <a:cubicBezTo>
                  <a:pt x="57473" y="19331"/>
                  <a:pt x="58641" y="17818"/>
                  <a:pt x="63289" y="11788"/>
                </a:cubicBezTo>
                <a:cubicBezTo>
                  <a:pt x="67727" y="6030"/>
                  <a:pt x="63933" y="0"/>
                  <a:pt x="6285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nvGrpSpPr>
          <p:cNvPr id="131" name="Google Shape;131;p60"/>
          <p:cNvGrpSpPr/>
          <p:nvPr/>
        </p:nvGrpSpPr>
        <p:grpSpPr>
          <a:xfrm>
            <a:off x="11459049" y="1749418"/>
            <a:ext cx="772859" cy="898681"/>
            <a:chOff x="3528525" y="3224300"/>
            <a:chExt cx="921825" cy="1071900"/>
          </a:xfrm>
        </p:grpSpPr>
        <p:sp>
          <p:nvSpPr>
            <p:cNvPr id="132" name="Google Shape;132;p60"/>
            <p:cNvSpPr/>
            <p:nvPr/>
          </p:nvSpPr>
          <p:spPr>
            <a:xfrm>
              <a:off x="3800450" y="3224300"/>
              <a:ext cx="649900" cy="943800"/>
            </a:xfrm>
            <a:custGeom>
              <a:rect b="b" l="l" r="r" t="t"/>
              <a:pathLst>
                <a:path extrusionOk="0" h="37752" w="25996">
                  <a:moveTo>
                    <a:pt x="705" y="1"/>
                  </a:moveTo>
                  <a:cubicBezTo>
                    <a:pt x="705" y="1"/>
                    <a:pt x="0" y="2577"/>
                    <a:pt x="1811" y="7661"/>
                  </a:cubicBezTo>
                  <a:lnTo>
                    <a:pt x="4078" y="7037"/>
                  </a:lnTo>
                  <a:lnTo>
                    <a:pt x="4078" y="7037"/>
                  </a:lnTo>
                  <a:lnTo>
                    <a:pt x="2079" y="8383"/>
                  </a:lnTo>
                  <a:cubicBezTo>
                    <a:pt x="2355" y="9100"/>
                    <a:pt x="2681" y="9863"/>
                    <a:pt x="3063" y="10672"/>
                  </a:cubicBezTo>
                  <a:lnTo>
                    <a:pt x="5250" y="9897"/>
                  </a:lnTo>
                  <a:lnTo>
                    <a:pt x="3351" y="11265"/>
                  </a:lnTo>
                  <a:cubicBezTo>
                    <a:pt x="3936" y="12453"/>
                    <a:pt x="4641" y="13733"/>
                    <a:pt x="5489" y="15106"/>
                  </a:cubicBezTo>
                  <a:lnTo>
                    <a:pt x="12141" y="11655"/>
                  </a:lnTo>
                  <a:lnTo>
                    <a:pt x="6498" y="16682"/>
                  </a:lnTo>
                  <a:cubicBezTo>
                    <a:pt x="10234" y="22309"/>
                    <a:pt x="16274" y="29342"/>
                    <a:pt x="25995" y="37752"/>
                  </a:cubicBezTo>
                  <a:lnTo>
                    <a:pt x="25995" y="25583"/>
                  </a:lnTo>
                  <a:cubicBezTo>
                    <a:pt x="25995" y="25583"/>
                    <a:pt x="20497" y="3226"/>
                    <a:pt x="70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33" name="Google Shape;133;p60"/>
            <p:cNvSpPr/>
            <p:nvPr/>
          </p:nvSpPr>
          <p:spPr>
            <a:xfrm>
              <a:off x="3818075" y="3224300"/>
              <a:ext cx="629800" cy="630325"/>
            </a:xfrm>
            <a:custGeom>
              <a:rect b="b" l="l" r="r" t="t"/>
              <a:pathLst>
                <a:path extrusionOk="0" h="25213" w="25192">
                  <a:moveTo>
                    <a:pt x="0" y="1"/>
                  </a:moveTo>
                  <a:lnTo>
                    <a:pt x="0" y="1"/>
                  </a:lnTo>
                  <a:cubicBezTo>
                    <a:pt x="17658" y="4691"/>
                    <a:pt x="25184" y="25193"/>
                    <a:pt x="25191" y="25213"/>
                  </a:cubicBezTo>
                  <a:cubicBezTo>
                    <a:pt x="24372" y="22295"/>
                    <a:pt x="18289" y="2981"/>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34" name="Google Shape;134;p60"/>
            <p:cNvSpPr/>
            <p:nvPr/>
          </p:nvSpPr>
          <p:spPr>
            <a:xfrm>
              <a:off x="3528525" y="3606425"/>
              <a:ext cx="921825" cy="561675"/>
            </a:xfrm>
            <a:custGeom>
              <a:rect b="b" l="l" r="r" t="t"/>
              <a:pathLst>
                <a:path extrusionOk="0" h="22467" w="36873">
                  <a:moveTo>
                    <a:pt x="7539" y="1"/>
                  </a:moveTo>
                  <a:cubicBezTo>
                    <a:pt x="5130" y="1"/>
                    <a:pt x="2612" y="347"/>
                    <a:pt x="0" y="1135"/>
                  </a:cubicBezTo>
                  <a:cubicBezTo>
                    <a:pt x="0" y="1135"/>
                    <a:pt x="441" y="6232"/>
                    <a:pt x="2712" y="9181"/>
                  </a:cubicBezTo>
                  <a:lnTo>
                    <a:pt x="4326" y="7512"/>
                  </a:lnTo>
                  <a:lnTo>
                    <a:pt x="6305" y="9181"/>
                  </a:lnTo>
                  <a:lnTo>
                    <a:pt x="9311" y="5826"/>
                  </a:lnTo>
                  <a:lnTo>
                    <a:pt x="6964" y="10665"/>
                  </a:lnTo>
                  <a:cubicBezTo>
                    <a:pt x="6964" y="10665"/>
                    <a:pt x="9384" y="12351"/>
                    <a:pt x="10850" y="12790"/>
                  </a:cubicBezTo>
                  <a:lnTo>
                    <a:pt x="14588" y="6633"/>
                  </a:lnTo>
                  <a:lnTo>
                    <a:pt x="14588" y="6633"/>
                  </a:lnTo>
                  <a:cubicBezTo>
                    <a:pt x="14588" y="6634"/>
                    <a:pt x="13782" y="11838"/>
                    <a:pt x="12682" y="13230"/>
                  </a:cubicBezTo>
                  <a:cubicBezTo>
                    <a:pt x="12682" y="13230"/>
                    <a:pt x="25950" y="20707"/>
                    <a:pt x="36872" y="22467"/>
                  </a:cubicBezTo>
                  <a:lnTo>
                    <a:pt x="36872" y="18361"/>
                  </a:lnTo>
                  <a:cubicBezTo>
                    <a:pt x="36872" y="18361"/>
                    <a:pt x="25085" y="1"/>
                    <a:pt x="753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35" name="Google Shape;135;p60"/>
            <p:cNvSpPr/>
            <p:nvPr/>
          </p:nvSpPr>
          <p:spPr>
            <a:xfrm>
              <a:off x="3528525" y="3606425"/>
              <a:ext cx="921825" cy="459025"/>
            </a:xfrm>
            <a:custGeom>
              <a:rect b="b" l="l" r="r" t="t"/>
              <a:pathLst>
                <a:path extrusionOk="0" h="18361" w="36873">
                  <a:moveTo>
                    <a:pt x="7539" y="1"/>
                  </a:moveTo>
                  <a:cubicBezTo>
                    <a:pt x="5130" y="1"/>
                    <a:pt x="2612" y="347"/>
                    <a:pt x="0" y="1135"/>
                  </a:cubicBezTo>
                  <a:cubicBezTo>
                    <a:pt x="1909" y="829"/>
                    <a:pt x="3752" y="688"/>
                    <a:pt x="5527" y="688"/>
                  </a:cubicBezTo>
                  <a:cubicBezTo>
                    <a:pt x="25441" y="688"/>
                    <a:pt x="36872" y="18361"/>
                    <a:pt x="36872" y="18361"/>
                  </a:cubicBezTo>
                  <a:cubicBezTo>
                    <a:pt x="36872" y="18361"/>
                    <a:pt x="25085" y="1"/>
                    <a:pt x="753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36" name="Google Shape;136;p60"/>
            <p:cNvSpPr/>
            <p:nvPr/>
          </p:nvSpPr>
          <p:spPr>
            <a:xfrm>
              <a:off x="3651325" y="3949525"/>
              <a:ext cx="799025" cy="346675"/>
            </a:xfrm>
            <a:custGeom>
              <a:rect b="b" l="l" r="r" t="t"/>
              <a:pathLst>
                <a:path extrusionOk="0" h="13867" w="31961">
                  <a:moveTo>
                    <a:pt x="13437" y="0"/>
                  </a:moveTo>
                  <a:cubicBezTo>
                    <a:pt x="9421" y="0"/>
                    <a:pt x="4921" y="643"/>
                    <a:pt x="111" y="2393"/>
                  </a:cubicBezTo>
                  <a:cubicBezTo>
                    <a:pt x="75" y="2407"/>
                    <a:pt x="38" y="2418"/>
                    <a:pt x="1" y="2432"/>
                  </a:cubicBezTo>
                  <a:cubicBezTo>
                    <a:pt x="1" y="2432"/>
                    <a:pt x="673" y="6596"/>
                    <a:pt x="7889" y="9900"/>
                  </a:cubicBezTo>
                  <a:lnTo>
                    <a:pt x="10482" y="5730"/>
                  </a:lnTo>
                  <a:lnTo>
                    <a:pt x="9148" y="10438"/>
                  </a:lnTo>
                  <a:cubicBezTo>
                    <a:pt x="10674" y="11051"/>
                    <a:pt x="12452" y="11621"/>
                    <a:pt x="14525" y="12113"/>
                  </a:cubicBezTo>
                  <a:lnTo>
                    <a:pt x="15981" y="6934"/>
                  </a:lnTo>
                  <a:lnTo>
                    <a:pt x="15981" y="6934"/>
                  </a:lnTo>
                  <a:lnTo>
                    <a:pt x="15749" y="12388"/>
                  </a:lnTo>
                  <a:cubicBezTo>
                    <a:pt x="16251" y="12494"/>
                    <a:pt x="16767" y="12596"/>
                    <a:pt x="17301" y="12693"/>
                  </a:cubicBezTo>
                  <a:lnTo>
                    <a:pt x="17886" y="10349"/>
                  </a:lnTo>
                  <a:lnTo>
                    <a:pt x="18735" y="12934"/>
                  </a:lnTo>
                  <a:cubicBezTo>
                    <a:pt x="20089" y="13145"/>
                    <a:pt x="21540" y="13326"/>
                    <a:pt x="23095" y="13471"/>
                  </a:cubicBezTo>
                  <a:lnTo>
                    <a:pt x="23751" y="11154"/>
                  </a:lnTo>
                  <a:lnTo>
                    <a:pt x="24241" y="13570"/>
                  </a:lnTo>
                  <a:cubicBezTo>
                    <a:pt x="26581" y="13755"/>
                    <a:pt x="29147" y="13860"/>
                    <a:pt x="31960" y="13867"/>
                  </a:cubicBezTo>
                  <a:lnTo>
                    <a:pt x="31960" y="6399"/>
                  </a:lnTo>
                  <a:lnTo>
                    <a:pt x="31960" y="4925"/>
                  </a:lnTo>
                  <a:cubicBezTo>
                    <a:pt x="31960" y="4925"/>
                    <a:pt x="24553" y="0"/>
                    <a:pt x="1343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37" name="Google Shape;137;p60"/>
            <p:cNvSpPr/>
            <p:nvPr/>
          </p:nvSpPr>
          <p:spPr>
            <a:xfrm>
              <a:off x="3654100" y="3949525"/>
              <a:ext cx="796250" cy="160000"/>
            </a:xfrm>
            <a:custGeom>
              <a:rect b="b" l="l" r="r" t="t"/>
              <a:pathLst>
                <a:path extrusionOk="0" h="6400" w="31850">
                  <a:moveTo>
                    <a:pt x="13326" y="0"/>
                  </a:moveTo>
                  <a:cubicBezTo>
                    <a:pt x="9310" y="0"/>
                    <a:pt x="4810" y="643"/>
                    <a:pt x="0" y="2393"/>
                  </a:cubicBezTo>
                  <a:cubicBezTo>
                    <a:pt x="793" y="2117"/>
                    <a:pt x="5762" y="482"/>
                    <a:pt x="12073" y="482"/>
                  </a:cubicBezTo>
                  <a:cubicBezTo>
                    <a:pt x="14535" y="482"/>
                    <a:pt x="17200" y="731"/>
                    <a:pt x="19902" y="1406"/>
                  </a:cubicBezTo>
                  <a:cubicBezTo>
                    <a:pt x="24646" y="2591"/>
                    <a:pt x="28777" y="4590"/>
                    <a:pt x="31849" y="6399"/>
                  </a:cubicBezTo>
                  <a:lnTo>
                    <a:pt x="31849" y="4925"/>
                  </a:lnTo>
                  <a:cubicBezTo>
                    <a:pt x="31849" y="4925"/>
                    <a:pt x="24442" y="0"/>
                    <a:pt x="1332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138" name="Google Shape;138;p60"/>
          <p:cNvGrpSpPr/>
          <p:nvPr/>
        </p:nvGrpSpPr>
        <p:grpSpPr>
          <a:xfrm>
            <a:off x="10369891" y="5444795"/>
            <a:ext cx="1822111" cy="1540503"/>
            <a:chOff x="2539325" y="3750750"/>
            <a:chExt cx="1122450" cy="948975"/>
          </a:xfrm>
        </p:grpSpPr>
        <p:sp>
          <p:nvSpPr>
            <p:cNvPr id="139" name="Google Shape;139;p60"/>
            <p:cNvSpPr/>
            <p:nvPr/>
          </p:nvSpPr>
          <p:spPr>
            <a:xfrm>
              <a:off x="3065750" y="3750750"/>
              <a:ext cx="247050" cy="736675"/>
            </a:xfrm>
            <a:custGeom>
              <a:rect b="b" l="l" r="r" t="t"/>
              <a:pathLst>
                <a:path extrusionOk="0" h="29467" w="9882">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40" name="Google Shape;140;p60"/>
            <p:cNvSpPr/>
            <p:nvPr/>
          </p:nvSpPr>
          <p:spPr>
            <a:xfrm>
              <a:off x="3195225" y="3861950"/>
              <a:ext cx="90200" cy="529750"/>
            </a:xfrm>
            <a:custGeom>
              <a:rect b="b" l="l" r="r" t="t"/>
              <a:pathLst>
                <a:path extrusionOk="0" h="21190" w="3608">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41" name="Google Shape;141;p60"/>
            <p:cNvSpPr/>
            <p:nvPr/>
          </p:nvSpPr>
          <p:spPr>
            <a:xfrm>
              <a:off x="2769075" y="3941200"/>
              <a:ext cx="516775" cy="639050"/>
            </a:xfrm>
            <a:custGeom>
              <a:rect b="b" l="l" r="r" t="t"/>
              <a:pathLst>
                <a:path extrusionOk="0" h="25562" w="20671">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42" name="Google Shape;142;p60"/>
            <p:cNvSpPr/>
            <p:nvPr/>
          </p:nvSpPr>
          <p:spPr>
            <a:xfrm>
              <a:off x="2769300" y="3942325"/>
              <a:ext cx="516550" cy="637925"/>
            </a:xfrm>
            <a:custGeom>
              <a:rect b="b" l="l" r="r" t="t"/>
              <a:pathLst>
                <a:path extrusionOk="0" h="25517" w="20662">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43" name="Google Shape;143;p60"/>
            <p:cNvSpPr/>
            <p:nvPr/>
          </p:nvSpPr>
          <p:spPr>
            <a:xfrm>
              <a:off x="2848025" y="4058250"/>
              <a:ext cx="376600" cy="478100"/>
            </a:xfrm>
            <a:custGeom>
              <a:rect b="b" l="l" r="r" t="t"/>
              <a:pathLst>
                <a:path extrusionOk="0" h="19124" w="15064">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44" name="Google Shape;144;p60"/>
            <p:cNvSpPr/>
            <p:nvPr/>
          </p:nvSpPr>
          <p:spPr>
            <a:xfrm>
              <a:off x="2539325" y="4317150"/>
              <a:ext cx="820850" cy="340800"/>
            </a:xfrm>
            <a:custGeom>
              <a:rect b="b" l="l" r="r" t="t"/>
              <a:pathLst>
                <a:path extrusionOk="0" h="13632" w="32834">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45" name="Google Shape;145;p60"/>
            <p:cNvSpPr/>
            <p:nvPr/>
          </p:nvSpPr>
          <p:spPr>
            <a:xfrm>
              <a:off x="2683500" y="4372275"/>
              <a:ext cx="611825" cy="236725"/>
            </a:xfrm>
            <a:custGeom>
              <a:rect b="b" l="l" r="r" t="t"/>
              <a:pathLst>
                <a:path extrusionOk="0" h="9469" w="24473">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46" name="Google Shape;146;p60"/>
            <p:cNvSpPr/>
            <p:nvPr/>
          </p:nvSpPr>
          <p:spPr>
            <a:xfrm>
              <a:off x="3221150" y="3992500"/>
              <a:ext cx="440625" cy="707225"/>
            </a:xfrm>
            <a:custGeom>
              <a:rect b="b" l="l" r="r" t="t"/>
              <a:pathLst>
                <a:path extrusionOk="0" h="28289" w="17625">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147" name="Google Shape;147;p60"/>
          <p:cNvGrpSpPr/>
          <p:nvPr/>
        </p:nvGrpSpPr>
        <p:grpSpPr>
          <a:xfrm rot="724808">
            <a:off x="-54690" y="590321"/>
            <a:ext cx="905335" cy="1140881"/>
            <a:chOff x="2030500" y="3653500"/>
            <a:chExt cx="826650" cy="1041725"/>
          </a:xfrm>
        </p:grpSpPr>
        <p:sp>
          <p:nvSpPr>
            <p:cNvPr id="148" name="Google Shape;148;p60"/>
            <p:cNvSpPr/>
            <p:nvPr/>
          </p:nvSpPr>
          <p:spPr>
            <a:xfrm>
              <a:off x="2217050" y="4355100"/>
              <a:ext cx="389375" cy="212925"/>
            </a:xfrm>
            <a:custGeom>
              <a:rect b="b" l="l" r="r" t="t"/>
              <a:pathLst>
                <a:path extrusionOk="0" h="8517" w="15575">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49" name="Google Shape;149;p60"/>
            <p:cNvSpPr/>
            <p:nvPr/>
          </p:nvSpPr>
          <p:spPr>
            <a:xfrm>
              <a:off x="2275450" y="4210925"/>
              <a:ext cx="354650" cy="240500"/>
            </a:xfrm>
            <a:custGeom>
              <a:rect b="b" l="l" r="r" t="t"/>
              <a:pathLst>
                <a:path extrusionOk="0" h="9620" w="14186">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0" name="Google Shape;150;p60"/>
            <p:cNvSpPr/>
            <p:nvPr/>
          </p:nvSpPr>
          <p:spPr>
            <a:xfrm>
              <a:off x="2357825" y="4105675"/>
              <a:ext cx="303700" cy="158600"/>
            </a:xfrm>
            <a:custGeom>
              <a:rect b="b" l="l" r="r" t="t"/>
              <a:pathLst>
                <a:path extrusionOk="0" h="6344" w="12148">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1" name="Google Shape;151;p60"/>
            <p:cNvSpPr/>
            <p:nvPr/>
          </p:nvSpPr>
          <p:spPr>
            <a:xfrm>
              <a:off x="2425200" y="4017975"/>
              <a:ext cx="267000" cy="175575"/>
            </a:xfrm>
            <a:custGeom>
              <a:rect b="b" l="l" r="r" t="t"/>
              <a:pathLst>
                <a:path extrusionOk="0" h="7023" w="1068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2" name="Google Shape;152;p60"/>
            <p:cNvSpPr/>
            <p:nvPr/>
          </p:nvSpPr>
          <p:spPr>
            <a:xfrm>
              <a:off x="2501575" y="3939675"/>
              <a:ext cx="212425" cy="77400"/>
            </a:xfrm>
            <a:custGeom>
              <a:rect b="b" l="l" r="r" t="t"/>
              <a:pathLst>
                <a:path extrusionOk="0" h="3096" w="8497">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3" name="Google Shape;153;p60"/>
            <p:cNvSpPr/>
            <p:nvPr/>
          </p:nvSpPr>
          <p:spPr>
            <a:xfrm>
              <a:off x="2688950" y="3748125"/>
              <a:ext cx="139400" cy="59700"/>
            </a:xfrm>
            <a:custGeom>
              <a:rect b="b" l="l" r="r" t="t"/>
              <a:pathLst>
                <a:path extrusionOk="0" h="2388" w="5576">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4" name="Google Shape;154;p60"/>
            <p:cNvSpPr/>
            <p:nvPr/>
          </p:nvSpPr>
          <p:spPr>
            <a:xfrm>
              <a:off x="2712200" y="3653500"/>
              <a:ext cx="45700" cy="114375"/>
            </a:xfrm>
            <a:custGeom>
              <a:rect b="b" l="l" r="r" t="t"/>
              <a:pathLst>
                <a:path extrusionOk="0" h="4575" w="1828">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5" name="Google Shape;155;p60"/>
            <p:cNvSpPr/>
            <p:nvPr/>
          </p:nvSpPr>
          <p:spPr>
            <a:xfrm>
              <a:off x="2572300" y="3703700"/>
              <a:ext cx="72900" cy="154725"/>
            </a:xfrm>
            <a:custGeom>
              <a:rect b="b" l="l" r="r" t="t"/>
              <a:pathLst>
                <a:path extrusionOk="0" h="6189" w="2916">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6" name="Google Shape;156;p60"/>
            <p:cNvSpPr/>
            <p:nvPr/>
          </p:nvSpPr>
          <p:spPr>
            <a:xfrm>
              <a:off x="2451175" y="3816925"/>
              <a:ext cx="134350" cy="145525"/>
            </a:xfrm>
            <a:custGeom>
              <a:rect b="b" l="l" r="r" t="t"/>
              <a:pathLst>
                <a:path extrusionOk="0" h="5821" w="5374">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7" name="Google Shape;157;p60"/>
            <p:cNvSpPr/>
            <p:nvPr/>
          </p:nvSpPr>
          <p:spPr>
            <a:xfrm>
              <a:off x="2303125" y="3854950"/>
              <a:ext cx="180800" cy="182450"/>
            </a:xfrm>
            <a:custGeom>
              <a:rect b="b" l="l" r="r" t="t"/>
              <a:pathLst>
                <a:path extrusionOk="0" h="7298" w="7232">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8" name="Google Shape;158;p60"/>
            <p:cNvSpPr/>
            <p:nvPr/>
          </p:nvSpPr>
          <p:spPr>
            <a:xfrm>
              <a:off x="2159125" y="3878225"/>
              <a:ext cx="254650" cy="272625"/>
            </a:xfrm>
            <a:custGeom>
              <a:rect b="b" l="l" r="r" t="t"/>
              <a:pathLst>
                <a:path extrusionOk="0" h="10905" w="10186">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9" name="Google Shape;159;p60"/>
            <p:cNvSpPr/>
            <p:nvPr/>
          </p:nvSpPr>
          <p:spPr>
            <a:xfrm>
              <a:off x="2134800" y="3982450"/>
              <a:ext cx="206000" cy="248500"/>
            </a:xfrm>
            <a:custGeom>
              <a:rect b="b" l="l" r="r" t="t"/>
              <a:pathLst>
                <a:path extrusionOk="0" h="9940" w="824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0" name="Google Shape;160;p60"/>
            <p:cNvSpPr/>
            <p:nvPr/>
          </p:nvSpPr>
          <p:spPr>
            <a:xfrm>
              <a:off x="2030500" y="4076750"/>
              <a:ext cx="269600" cy="298850"/>
            </a:xfrm>
            <a:custGeom>
              <a:rect b="b" l="l" r="r" t="t"/>
              <a:pathLst>
                <a:path extrusionOk="0" h="11954" w="10784">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1" name="Google Shape;161;p60"/>
            <p:cNvSpPr/>
            <p:nvPr/>
          </p:nvSpPr>
          <p:spPr>
            <a:xfrm>
              <a:off x="2588875" y="3858750"/>
              <a:ext cx="134550" cy="37700"/>
            </a:xfrm>
            <a:custGeom>
              <a:rect b="b" l="l" r="r" t="t"/>
              <a:pathLst>
                <a:path extrusionOk="0" h="1508" w="5382">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2" name="Google Shape;162;p60"/>
            <p:cNvSpPr/>
            <p:nvPr/>
          </p:nvSpPr>
          <p:spPr>
            <a:xfrm>
              <a:off x="2217750" y="4355100"/>
              <a:ext cx="388675" cy="212925"/>
            </a:xfrm>
            <a:custGeom>
              <a:rect b="b" l="l" r="r" t="t"/>
              <a:pathLst>
                <a:path extrusionOk="0" h="8517" w="15547">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3" name="Google Shape;163;p60"/>
            <p:cNvSpPr/>
            <p:nvPr/>
          </p:nvSpPr>
          <p:spPr>
            <a:xfrm>
              <a:off x="2288625" y="4210950"/>
              <a:ext cx="341475" cy="240475"/>
            </a:xfrm>
            <a:custGeom>
              <a:rect b="b" l="l" r="r" t="t"/>
              <a:pathLst>
                <a:path extrusionOk="0" h="9619" w="13659">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4" name="Google Shape;164;p60"/>
            <p:cNvSpPr/>
            <p:nvPr/>
          </p:nvSpPr>
          <p:spPr>
            <a:xfrm>
              <a:off x="2049625" y="4076775"/>
              <a:ext cx="239750" cy="286025"/>
            </a:xfrm>
            <a:custGeom>
              <a:rect b="b" l="l" r="r" t="t"/>
              <a:pathLst>
                <a:path extrusionOk="0" h="11441" w="959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5" name="Google Shape;165;p60"/>
            <p:cNvSpPr/>
            <p:nvPr/>
          </p:nvSpPr>
          <p:spPr>
            <a:xfrm>
              <a:off x="2398725" y="4105675"/>
              <a:ext cx="262800" cy="158600"/>
            </a:xfrm>
            <a:custGeom>
              <a:rect b="b" l="l" r="r" t="t"/>
              <a:pathLst>
                <a:path extrusionOk="0" h="6344" w="10512">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6" name="Google Shape;166;p60"/>
            <p:cNvSpPr/>
            <p:nvPr/>
          </p:nvSpPr>
          <p:spPr>
            <a:xfrm>
              <a:off x="2425200" y="4017975"/>
              <a:ext cx="267000" cy="175575"/>
            </a:xfrm>
            <a:custGeom>
              <a:rect b="b" l="l" r="r" t="t"/>
              <a:pathLst>
                <a:path extrusionOk="0" h="7023" w="1068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7" name="Google Shape;167;p60"/>
            <p:cNvSpPr/>
            <p:nvPr/>
          </p:nvSpPr>
          <p:spPr>
            <a:xfrm>
              <a:off x="2501575" y="3939675"/>
              <a:ext cx="212425" cy="77400"/>
            </a:xfrm>
            <a:custGeom>
              <a:rect b="b" l="l" r="r" t="t"/>
              <a:pathLst>
                <a:path extrusionOk="0" h="3096" w="8497">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8" name="Google Shape;168;p60"/>
            <p:cNvSpPr/>
            <p:nvPr/>
          </p:nvSpPr>
          <p:spPr>
            <a:xfrm>
              <a:off x="2588875" y="3858775"/>
              <a:ext cx="134550" cy="34925"/>
            </a:xfrm>
            <a:custGeom>
              <a:rect b="b" l="l" r="r" t="t"/>
              <a:pathLst>
                <a:path extrusionOk="0" h="1397" w="5382">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9" name="Google Shape;169;p60"/>
            <p:cNvSpPr/>
            <p:nvPr/>
          </p:nvSpPr>
          <p:spPr>
            <a:xfrm>
              <a:off x="2688950" y="3748125"/>
              <a:ext cx="139400" cy="50900"/>
            </a:xfrm>
            <a:custGeom>
              <a:rect b="b" l="l" r="r" t="t"/>
              <a:pathLst>
                <a:path extrusionOk="0" h="2036" w="5576">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70" name="Google Shape;170;p60"/>
            <p:cNvSpPr/>
            <p:nvPr/>
          </p:nvSpPr>
          <p:spPr>
            <a:xfrm>
              <a:off x="2724325" y="3653500"/>
              <a:ext cx="33575" cy="110675"/>
            </a:xfrm>
            <a:custGeom>
              <a:rect b="b" l="l" r="r" t="t"/>
              <a:pathLst>
                <a:path extrusionOk="0" h="4427" w="1343">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71" name="Google Shape;171;p60"/>
            <p:cNvSpPr/>
            <p:nvPr/>
          </p:nvSpPr>
          <p:spPr>
            <a:xfrm>
              <a:off x="2577625" y="3705175"/>
              <a:ext cx="67575" cy="143000"/>
            </a:xfrm>
            <a:custGeom>
              <a:rect b="b" l="l" r="r" t="t"/>
              <a:pathLst>
                <a:path extrusionOk="0" h="5720" w="2703">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72" name="Google Shape;172;p60"/>
            <p:cNvSpPr/>
            <p:nvPr/>
          </p:nvSpPr>
          <p:spPr>
            <a:xfrm>
              <a:off x="2451175" y="3816925"/>
              <a:ext cx="134350" cy="118275"/>
            </a:xfrm>
            <a:custGeom>
              <a:rect b="b" l="l" r="r" t="t"/>
              <a:pathLst>
                <a:path extrusionOk="0" h="4731" w="5374">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73" name="Google Shape;173;p60"/>
            <p:cNvSpPr/>
            <p:nvPr/>
          </p:nvSpPr>
          <p:spPr>
            <a:xfrm>
              <a:off x="2303125" y="3854950"/>
              <a:ext cx="179100" cy="165425"/>
            </a:xfrm>
            <a:custGeom>
              <a:rect b="b" l="l" r="r" t="t"/>
              <a:pathLst>
                <a:path extrusionOk="0" h="6617" w="7164">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74" name="Google Shape;174;p60"/>
            <p:cNvSpPr/>
            <p:nvPr/>
          </p:nvSpPr>
          <p:spPr>
            <a:xfrm>
              <a:off x="2159125" y="3878225"/>
              <a:ext cx="254100" cy="240050"/>
            </a:xfrm>
            <a:custGeom>
              <a:rect b="b" l="l" r="r" t="t"/>
              <a:pathLst>
                <a:path extrusionOk="0" h="9602" w="10164">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75" name="Google Shape;175;p60"/>
            <p:cNvSpPr/>
            <p:nvPr/>
          </p:nvSpPr>
          <p:spPr>
            <a:xfrm>
              <a:off x="2185525" y="3996075"/>
              <a:ext cx="155275" cy="222300"/>
            </a:xfrm>
            <a:custGeom>
              <a:rect b="b" l="l" r="r" t="t"/>
              <a:pathLst>
                <a:path extrusionOk="0" h="8892" w="6211">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76" name="Google Shape;176;p60"/>
            <p:cNvSpPr/>
            <p:nvPr/>
          </p:nvSpPr>
          <p:spPr>
            <a:xfrm>
              <a:off x="2139300" y="3669875"/>
              <a:ext cx="717850" cy="1025350"/>
            </a:xfrm>
            <a:custGeom>
              <a:rect b="b" l="l" r="r" t="t"/>
              <a:pathLst>
                <a:path extrusionOk="0" h="41014" w="28714">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177" name="Google Shape;177;p60"/>
          <p:cNvGrpSpPr/>
          <p:nvPr/>
        </p:nvGrpSpPr>
        <p:grpSpPr>
          <a:xfrm flipH="1" rot="10800000">
            <a:off x="-47140" y="-103487"/>
            <a:ext cx="1472589" cy="898685"/>
            <a:chOff x="3054450" y="3932350"/>
            <a:chExt cx="1308425" cy="798500"/>
          </a:xfrm>
        </p:grpSpPr>
        <p:sp>
          <p:nvSpPr>
            <p:cNvPr id="178" name="Google Shape;178;p60"/>
            <p:cNvSpPr/>
            <p:nvPr/>
          </p:nvSpPr>
          <p:spPr>
            <a:xfrm>
              <a:off x="3498775" y="3932350"/>
              <a:ext cx="316050" cy="788400"/>
            </a:xfrm>
            <a:custGeom>
              <a:rect b="b" l="l" r="r" t="t"/>
              <a:pathLst>
                <a:path extrusionOk="0" h="31536" w="12642">
                  <a:moveTo>
                    <a:pt x="8658" y="1"/>
                  </a:moveTo>
                  <a:cubicBezTo>
                    <a:pt x="7826" y="1"/>
                    <a:pt x="7423" y="4106"/>
                    <a:pt x="6749" y="4473"/>
                  </a:cubicBezTo>
                  <a:cubicBezTo>
                    <a:pt x="6721" y="4489"/>
                    <a:pt x="6697" y="4496"/>
                    <a:pt x="6677" y="4496"/>
                  </a:cubicBezTo>
                  <a:cubicBezTo>
                    <a:pt x="6241" y="4496"/>
                    <a:pt x="7831" y="876"/>
                    <a:pt x="7070" y="876"/>
                  </a:cubicBezTo>
                  <a:cubicBezTo>
                    <a:pt x="7027" y="876"/>
                    <a:pt x="6977" y="887"/>
                    <a:pt x="6918" y="912"/>
                  </a:cubicBezTo>
                  <a:cubicBezTo>
                    <a:pt x="5772" y="1388"/>
                    <a:pt x="4036" y="4235"/>
                    <a:pt x="3649" y="5531"/>
                  </a:cubicBezTo>
                  <a:cubicBezTo>
                    <a:pt x="3260" y="6828"/>
                    <a:pt x="5395" y="12811"/>
                    <a:pt x="4932" y="12954"/>
                  </a:cubicBezTo>
                  <a:cubicBezTo>
                    <a:pt x="4922" y="12957"/>
                    <a:pt x="4913" y="12959"/>
                    <a:pt x="4903" y="12959"/>
                  </a:cubicBezTo>
                  <a:cubicBezTo>
                    <a:pt x="4406" y="12959"/>
                    <a:pt x="2891" y="9551"/>
                    <a:pt x="2330" y="9377"/>
                  </a:cubicBezTo>
                  <a:cubicBezTo>
                    <a:pt x="2306" y="9370"/>
                    <a:pt x="2281" y="9366"/>
                    <a:pt x="2255" y="9366"/>
                  </a:cubicBezTo>
                  <a:cubicBezTo>
                    <a:pt x="1679" y="9366"/>
                    <a:pt x="821" y="11242"/>
                    <a:pt x="707" y="13141"/>
                  </a:cubicBezTo>
                  <a:cubicBezTo>
                    <a:pt x="588" y="15126"/>
                    <a:pt x="3484" y="16468"/>
                    <a:pt x="3372" y="17035"/>
                  </a:cubicBezTo>
                  <a:cubicBezTo>
                    <a:pt x="3359" y="17101"/>
                    <a:pt x="3318" y="17130"/>
                    <a:pt x="3254" y="17130"/>
                  </a:cubicBezTo>
                  <a:cubicBezTo>
                    <a:pt x="2870" y="17130"/>
                    <a:pt x="1671" y="16083"/>
                    <a:pt x="974" y="16083"/>
                  </a:cubicBezTo>
                  <a:cubicBezTo>
                    <a:pt x="808" y="16083"/>
                    <a:pt x="670" y="16143"/>
                    <a:pt x="579" y="16290"/>
                  </a:cubicBezTo>
                  <a:cubicBezTo>
                    <a:pt x="43" y="17158"/>
                    <a:pt x="1" y="19085"/>
                    <a:pt x="131" y="21614"/>
                  </a:cubicBezTo>
                  <a:cubicBezTo>
                    <a:pt x="260" y="24145"/>
                    <a:pt x="4131" y="30849"/>
                    <a:pt x="4131" y="30849"/>
                  </a:cubicBezTo>
                  <a:lnTo>
                    <a:pt x="6332" y="31536"/>
                  </a:lnTo>
                  <a:cubicBezTo>
                    <a:pt x="6332" y="31536"/>
                    <a:pt x="11656" y="20371"/>
                    <a:pt x="12016" y="18798"/>
                  </a:cubicBezTo>
                  <a:cubicBezTo>
                    <a:pt x="12376" y="17225"/>
                    <a:pt x="12642" y="15043"/>
                    <a:pt x="11818" y="14807"/>
                  </a:cubicBezTo>
                  <a:cubicBezTo>
                    <a:pt x="11801" y="14803"/>
                    <a:pt x="11784" y="14800"/>
                    <a:pt x="11766" y="14800"/>
                  </a:cubicBezTo>
                  <a:cubicBezTo>
                    <a:pt x="10956" y="14800"/>
                    <a:pt x="8448" y="19312"/>
                    <a:pt x="7691" y="19312"/>
                  </a:cubicBezTo>
                  <a:cubicBezTo>
                    <a:pt x="7613" y="19312"/>
                    <a:pt x="7553" y="19263"/>
                    <a:pt x="7516" y="19157"/>
                  </a:cubicBezTo>
                  <a:cubicBezTo>
                    <a:pt x="7114" y="17999"/>
                    <a:pt x="11235" y="12998"/>
                    <a:pt x="11408" y="12014"/>
                  </a:cubicBezTo>
                  <a:cubicBezTo>
                    <a:pt x="11581" y="11030"/>
                    <a:pt x="11971" y="7848"/>
                    <a:pt x="11105" y="7509"/>
                  </a:cubicBezTo>
                  <a:cubicBezTo>
                    <a:pt x="11081" y="7500"/>
                    <a:pt x="11057" y="7495"/>
                    <a:pt x="11032" y="7495"/>
                  </a:cubicBezTo>
                  <a:cubicBezTo>
                    <a:pt x="10203" y="7495"/>
                    <a:pt x="8532" y="12439"/>
                    <a:pt x="7846" y="12439"/>
                  </a:cubicBezTo>
                  <a:cubicBezTo>
                    <a:pt x="7788" y="12439"/>
                    <a:pt x="7736" y="12403"/>
                    <a:pt x="7694" y="12326"/>
                  </a:cubicBezTo>
                  <a:cubicBezTo>
                    <a:pt x="7129" y="11314"/>
                    <a:pt x="9680" y="4504"/>
                    <a:pt x="9651" y="3145"/>
                  </a:cubicBezTo>
                  <a:cubicBezTo>
                    <a:pt x="9625" y="1785"/>
                    <a:pt x="9606" y="250"/>
                    <a:pt x="8727" y="10"/>
                  </a:cubicBezTo>
                  <a:cubicBezTo>
                    <a:pt x="8704" y="4"/>
                    <a:pt x="8680" y="1"/>
                    <a:pt x="865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79" name="Google Shape;179;p60"/>
            <p:cNvSpPr/>
            <p:nvPr/>
          </p:nvSpPr>
          <p:spPr>
            <a:xfrm>
              <a:off x="3621375" y="4062225"/>
              <a:ext cx="44675" cy="623275"/>
            </a:xfrm>
            <a:custGeom>
              <a:rect b="b" l="l" r="r" t="t"/>
              <a:pathLst>
                <a:path extrusionOk="0" h="24931" w="1787">
                  <a:moveTo>
                    <a:pt x="1730" y="1"/>
                  </a:moveTo>
                  <a:cubicBezTo>
                    <a:pt x="1705" y="1"/>
                    <a:pt x="1681" y="14"/>
                    <a:pt x="1677" y="42"/>
                  </a:cubicBezTo>
                  <a:cubicBezTo>
                    <a:pt x="907" y="4211"/>
                    <a:pt x="307" y="8413"/>
                    <a:pt x="157" y="12654"/>
                  </a:cubicBezTo>
                  <a:cubicBezTo>
                    <a:pt x="80" y="14831"/>
                    <a:pt x="1" y="17051"/>
                    <a:pt x="150" y="19228"/>
                  </a:cubicBezTo>
                  <a:cubicBezTo>
                    <a:pt x="276" y="21058"/>
                    <a:pt x="307" y="23036"/>
                    <a:pt x="912" y="24785"/>
                  </a:cubicBezTo>
                  <a:cubicBezTo>
                    <a:pt x="945" y="24882"/>
                    <a:pt x="1033" y="24930"/>
                    <a:pt x="1119" y="24930"/>
                  </a:cubicBezTo>
                  <a:cubicBezTo>
                    <a:pt x="1208" y="24930"/>
                    <a:pt x="1296" y="24878"/>
                    <a:pt x="1321" y="24771"/>
                  </a:cubicBezTo>
                  <a:cubicBezTo>
                    <a:pt x="1770" y="22844"/>
                    <a:pt x="1715" y="20643"/>
                    <a:pt x="1692" y="18671"/>
                  </a:cubicBezTo>
                  <a:cubicBezTo>
                    <a:pt x="1668" y="16647"/>
                    <a:pt x="1682" y="14624"/>
                    <a:pt x="1705" y="12601"/>
                  </a:cubicBezTo>
                  <a:cubicBezTo>
                    <a:pt x="1749" y="8419"/>
                    <a:pt x="1682" y="4235"/>
                    <a:pt x="1786" y="52"/>
                  </a:cubicBezTo>
                  <a:cubicBezTo>
                    <a:pt x="1787" y="19"/>
                    <a:pt x="1758" y="1"/>
                    <a:pt x="173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80" name="Google Shape;180;p60"/>
            <p:cNvSpPr/>
            <p:nvPr/>
          </p:nvSpPr>
          <p:spPr>
            <a:xfrm>
              <a:off x="3054450" y="4297050"/>
              <a:ext cx="604675" cy="433800"/>
            </a:xfrm>
            <a:custGeom>
              <a:rect b="b" l="l" r="r" t="t"/>
              <a:pathLst>
                <a:path extrusionOk="0" h="17352" w="24187">
                  <a:moveTo>
                    <a:pt x="10616" y="1"/>
                  </a:moveTo>
                  <a:cubicBezTo>
                    <a:pt x="9404" y="1"/>
                    <a:pt x="8038" y="244"/>
                    <a:pt x="8114" y="509"/>
                  </a:cubicBezTo>
                  <a:cubicBezTo>
                    <a:pt x="8219" y="873"/>
                    <a:pt x="10506" y="4007"/>
                    <a:pt x="9907" y="4007"/>
                  </a:cubicBezTo>
                  <a:cubicBezTo>
                    <a:pt x="9888" y="4007"/>
                    <a:pt x="9866" y="4004"/>
                    <a:pt x="9841" y="3998"/>
                  </a:cubicBezTo>
                  <a:cubicBezTo>
                    <a:pt x="9030" y="3789"/>
                    <a:pt x="7267" y="633"/>
                    <a:pt x="6366" y="568"/>
                  </a:cubicBezTo>
                  <a:cubicBezTo>
                    <a:pt x="6341" y="566"/>
                    <a:pt x="6311" y="565"/>
                    <a:pt x="6279" y="565"/>
                  </a:cubicBezTo>
                  <a:cubicBezTo>
                    <a:pt x="5166" y="565"/>
                    <a:pt x="154" y="1598"/>
                    <a:pt x="78" y="2060"/>
                  </a:cubicBezTo>
                  <a:cubicBezTo>
                    <a:pt x="0" y="2536"/>
                    <a:pt x="5397" y="4054"/>
                    <a:pt x="11087" y="5848"/>
                  </a:cubicBezTo>
                  <a:cubicBezTo>
                    <a:pt x="16777" y="7641"/>
                    <a:pt x="22797" y="14589"/>
                    <a:pt x="24186" y="17352"/>
                  </a:cubicBezTo>
                  <a:cubicBezTo>
                    <a:pt x="24186" y="17352"/>
                    <a:pt x="19984" y="672"/>
                    <a:pt x="13362" y="425"/>
                  </a:cubicBezTo>
                  <a:cubicBezTo>
                    <a:pt x="13360" y="425"/>
                    <a:pt x="13359" y="425"/>
                    <a:pt x="13357" y="425"/>
                  </a:cubicBezTo>
                  <a:cubicBezTo>
                    <a:pt x="12727" y="425"/>
                    <a:pt x="16110" y="5658"/>
                    <a:pt x="15474" y="5658"/>
                  </a:cubicBezTo>
                  <a:cubicBezTo>
                    <a:pt x="15462" y="5658"/>
                    <a:pt x="15448" y="5656"/>
                    <a:pt x="15433" y="5652"/>
                  </a:cubicBezTo>
                  <a:cubicBezTo>
                    <a:pt x="14621" y="5444"/>
                    <a:pt x="13079" y="482"/>
                    <a:pt x="11934" y="143"/>
                  </a:cubicBezTo>
                  <a:cubicBezTo>
                    <a:pt x="11597" y="43"/>
                    <a:pt x="11120" y="1"/>
                    <a:pt x="106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81" name="Google Shape;181;p60"/>
            <p:cNvSpPr/>
            <p:nvPr/>
          </p:nvSpPr>
          <p:spPr>
            <a:xfrm>
              <a:off x="3619725" y="4258700"/>
              <a:ext cx="743150" cy="417675"/>
            </a:xfrm>
            <a:custGeom>
              <a:rect b="b" l="l" r="r" t="t"/>
              <a:pathLst>
                <a:path extrusionOk="0" h="16707" w="29726">
                  <a:moveTo>
                    <a:pt x="23376" y="0"/>
                  </a:moveTo>
                  <a:cubicBezTo>
                    <a:pt x="23076" y="0"/>
                    <a:pt x="22815" y="22"/>
                    <a:pt x="22617" y="70"/>
                  </a:cubicBezTo>
                  <a:cubicBezTo>
                    <a:pt x="21257" y="401"/>
                    <a:pt x="18287" y="4854"/>
                    <a:pt x="17070" y="5274"/>
                  </a:cubicBezTo>
                  <a:cubicBezTo>
                    <a:pt x="17014" y="5293"/>
                    <a:pt x="16970" y="5302"/>
                    <a:pt x="16936" y="5302"/>
                  </a:cubicBezTo>
                  <a:cubicBezTo>
                    <a:pt x="16227" y="5302"/>
                    <a:pt x="20009" y="1312"/>
                    <a:pt x="19941" y="682"/>
                  </a:cubicBezTo>
                  <a:cubicBezTo>
                    <a:pt x="19925" y="527"/>
                    <a:pt x="19631" y="462"/>
                    <a:pt x="19179" y="462"/>
                  </a:cubicBezTo>
                  <a:cubicBezTo>
                    <a:pt x="17702" y="462"/>
                    <a:pt x="14533" y="1152"/>
                    <a:pt x="13825" y="1647"/>
                  </a:cubicBezTo>
                  <a:cubicBezTo>
                    <a:pt x="12900" y="2294"/>
                    <a:pt x="11446" y="5418"/>
                    <a:pt x="10682" y="6579"/>
                  </a:cubicBezTo>
                  <a:cubicBezTo>
                    <a:pt x="10245" y="7242"/>
                    <a:pt x="9661" y="7679"/>
                    <a:pt x="9418" y="7679"/>
                  </a:cubicBezTo>
                  <a:cubicBezTo>
                    <a:pt x="9235" y="7679"/>
                    <a:pt x="9244" y="7432"/>
                    <a:pt x="9651" y="6850"/>
                  </a:cubicBezTo>
                  <a:cubicBezTo>
                    <a:pt x="10432" y="5730"/>
                    <a:pt x="11609" y="1982"/>
                    <a:pt x="10706" y="1982"/>
                  </a:cubicBezTo>
                  <a:cubicBezTo>
                    <a:pt x="10516" y="1982"/>
                    <a:pt x="10233" y="2148"/>
                    <a:pt x="9835" y="2540"/>
                  </a:cubicBezTo>
                  <a:cubicBezTo>
                    <a:pt x="9365" y="3002"/>
                    <a:pt x="6519" y="5522"/>
                    <a:pt x="5779" y="6612"/>
                  </a:cubicBezTo>
                  <a:cubicBezTo>
                    <a:pt x="0" y="13881"/>
                    <a:pt x="942" y="16683"/>
                    <a:pt x="942" y="16683"/>
                  </a:cubicBezTo>
                  <a:cubicBezTo>
                    <a:pt x="1121" y="16699"/>
                    <a:pt x="1304" y="16706"/>
                    <a:pt x="1489" y="16706"/>
                  </a:cubicBezTo>
                  <a:cubicBezTo>
                    <a:pt x="3899" y="16706"/>
                    <a:pt x="6701" y="15408"/>
                    <a:pt x="6369" y="14674"/>
                  </a:cubicBezTo>
                  <a:cubicBezTo>
                    <a:pt x="6010" y="13881"/>
                    <a:pt x="5310" y="11350"/>
                    <a:pt x="5685" y="11291"/>
                  </a:cubicBezTo>
                  <a:cubicBezTo>
                    <a:pt x="5692" y="11290"/>
                    <a:pt x="5698" y="11289"/>
                    <a:pt x="5705" y="11289"/>
                  </a:cubicBezTo>
                  <a:cubicBezTo>
                    <a:pt x="6077" y="11289"/>
                    <a:pt x="6492" y="12979"/>
                    <a:pt x="8748" y="13692"/>
                  </a:cubicBezTo>
                  <a:cubicBezTo>
                    <a:pt x="9283" y="13862"/>
                    <a:pt x="9847" y="13933"/>
                    <a:pt x="10408" y="13933"/>
                  </a:cubicBezTo>
                  <a:cubicBezTo>
                    <a:pt x="12251" y="13933"/>
                    <a:pt x="14071" y="13168"/>
                    <a:pt x="14813" y="12635"/>
                  </a:cubicBezTo>
                  <a:cubicBezTo>
                    <a:pt x="15783" y="11940"/>
                    <a:pt x="10874" y="9458"/>
                    <a:pt x="10010" y="9062"/>
                  </a:cubicBezTo>
                  <a:cubicBezTo>
                    <a:pt x="9145" y="8665"/>
                    <a:pt x="10648" y="8377"/>
                    <a:pt x="11924" y="8347"/>
                  </a:cubicBezTo>
                  <a:cubicBezTo>
                    <a:pt x="11931" y="8347"/>
                    <a:pt x="11939" y="8347"/>
                    <a:pt x="11947" y="8347"/>
                  </a:cubicBezTo>
                  <a:cubicBezTo>
                    <a:pt x="13218" y="8347"/>
                    <a:pt x="14766" y="10799"/>
                    <a:pt x="17294" y="11841"/>
                  </a:cubicBezTo>
                  <a:cubicBezTo>
                    <a:pt x="17775" y="12039"/>
                    <a:pt x="18299" y="12124"/>
                    <a:pt x="18837" y="12124"/>
                  </a:cubicBezTo>
                  <a:cubicBezTo>
                    <a:pt x="21145" y="12124"/>
                    <a:pt x="23705" y="10556"/>
                    <a:pt x="24172" y="9621"/>
                  </a:cubicBezTo>
                  <a:cubicBezTo>
                    <a:pt x="24749" y="8465"/>
                    <a:pt x="19468" y="7605"/>
                    <a:pt x="18414" y="7215"/>
                  </a:cubicBezTo>
                  <a:cubicBezTo>
                    <a:pt x="17359" y="6825"/>
                    <a:pt x="18996" y="6249"/>
                    <a:pt x="20649" y="6146"/>
                  </a:cubicBezTo>
                  <a:cubicBezTo>
                    <a:pt x="20686" y="6143"/>
                    <a:pt x="20725" y="6142"/>
                    <a:pt x="20765" y="6142"/>
                  </a:cubicBezTo>
                  <a:cubicBezTo>
                    <a:pt x="22313" y="6142"/>
                    <a:pt x="25604" y="7865"/>
                    <a:pt x="27479" y="7865"/>
                  </a:cubicBezTo>
                  <a:cubicBezTo>
                    <a:pt x="27683" y="7865"/>
                    <a:pt x="27870" y="7844"/>
                    <a:pt x="28037" y="7799"/>
                  </a:cubicBezTo>
                  <a:cubicBezTo>
                    <a:pt x="29695" y="7348"/>
                    <a:pt x="29726" y="2284"/>
                    <a:pt x="28994" y="2284"/>
                  </a:cubicBezTo>
                  <a:cubicBezTo>
                    <a:pt x="28961" y="2284"/>
                    <a:pt x="28926" y="2295"/>
                    <a:pt x="28890" y="2316"/>
                  </a:cubicBezTo>
                  <a:cubicBezTo>
                    <a:pt x="28057" y="2818"/>
                    <a:pt x="24382" y="4647"/>
                    <a:pt x="23531" y="4675"/>
                  </a:cubicBezTo>
                  <a:cubicBezTo>
                    <a:pt x="23526" y="4676"/>
                    <a:pt x="23521" y="4676"/>
                    <a:pt x="23517" y="4676"/>
                  </a:cubicBezTo>
                  <a:cubicBezTo>
                    <a:pt x="22743" y="4676"/>
                    <a:pt x="28179" y="2242"/>
                    <a:pt x="28198" y="1441"/>
                  </a:cubicBezTo>
                  <a:cubicBezTo>
                    <a:pt x="28215" y="754"/>
                    <a:pt x="25126" y="0"/>
                    <a:pt x="2337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82" name="Google Shape;182;p60"/>
            <p:cNvSpPr/>
            <p:nvPr/>
          </p:nvSpPr>
          <p:spPr>
            <a:xfrm>
              <a:off x="3638600" y="4387450"/>
              <a:ext cx="535850" cy="293575"/>
            </a:xfrm>
            <a:custGeom>
              <a:rect b="b" l="l" r="r" t="t"/>
              <a:pathLst>
                <a:path extrusionOk="0" h="11743" w="21434">
                  <a:moveTo>
                    <a:pt x="21378" y="0"/>
                  </a:moveTo>
                  <a:cubicBezTo>
                    <a:pt x="21376" y="0"/>
                    <a:pt x="21374" y="0"/>
                    <a:pt x="21372" y="0"/>
                  </a:cubicBezTo>
                  <a:cubicBezTo>
                    <a:pt x="19005" y="214"/>
                    <a:pt x="16631" y="501"/>
                    <a:pt x="14308" y="1024"/>
                  </a:cubicBezTo>
                  <a:cubicBezTo>
                    <a:pt x="12033" y="1536"/>
                    <a:pt x="9618" y="1992"/>
                    <a:pt x="7475" y="2939"/>
                  </a:cubicBezTo>
                  <a:cubicBezTo>
                    <a:pt x="5669" y="3738"/>
                    <a:pt x="4149" y="4788"/>
                    <a:pt x="2885" y="6321"/>
                  </a:cubicBezTo>
                  <a:cubicBezTo>
                    <a:pt x="1783" y="7656"/>
                    <a:pt x="262" y="9434"/>
                    <a:pt x="39" y="11202"/>
                  </a:cubicBezTo>
                  <a:cubicBezTo>
                    <a:pt x="0" y="11514"/>
                    <a:pt x="220" y="11743"/>
                    <a:pt x="473" y="11743"/>
                  </a:cubicBezTo>
                  <a:cubicBezTo>
                    <a:pt x="580" y="11743"/>
                    <a:pt x="693" y="11702"/>
                    <a:pt x="795" y="11609"/>
                  </a:cubicBezTo>
                  <a:cubicBezTo>
                    <a:pt x="2075" y="10441"/>
                    <a:pt x="2748" y="8584"/>
                    <a:pt x="3884" y="7255"/>
                  </a:cubicBezTo>
                  <a:cubicBezTo>
                    <a:pt x="5133" y="5792"/>
                    <a:pt x="6584" y="4523"/>
                    <a:pt x="8325" y="3678"/>
                  </a:cubicBezTo>
                  <a:cubicBezTo>
                    <a:pt x="12369" y="1716"/>
                    <a:pt x="16957" y="749"/>
                    <a:pt x="21375" y="93"/>
                  </a:cubicBezTo>
                  <a:cubicBezTo>
                    <a:pt x="21432" y="84"/>
                    <a:pt x="21433" y="0"/>
                    <a:pt x="2137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183" name="Google Shape;183;p60"/>
          <p:cNvSpPr txBox="1"/>
          <p:nvPr>
            <p:ph type="title"/>
          </p:nvPr>
        </p:nvSpPr>
        <p:spPr>
          <a:xfrm>
            <a:off x="960000" y="720000"/>
            <a:ext cx="10272000" cy="752400"/>
          </a:xfrm>
          <a:prstGeom prst="rect">
            <a:avLst/>
          </a:prstGeom>
          <a:noFill/>
          <a:ln>
            <a:noFill/>
          </a:ln>
        </p:spPr>
        <p:txBody>
          <a:bodyPr anchorCtr="0" anchor="ctr" bIns="91425" lIns="91425" spcFirstLastPara="1" rIns="91425" wrap="square" tIns="91425">
            <a:noAutofit/>
          </a:bodyPr>
          <a:lstStyle>
            <a:lvl1pPr lvl="0" algn="l">
              <a:lnSpc>
                <a:spcPct val="90000"/>
              </a:lnSpc>
              <a:spcBef>
                <a:spcPts val="0"/>
              </a:spcBef>
              <a:spcAft>
                <a:spcPts val="0"/>
              </a:spcAft>
              <a:buSzPts val="3100"/>
              <a:buNone/>
              <a:defRPr/>
            </a:lvl1pPr>
            <a:lvl2pPr lvl="1" algn="l">
              <a:lnSpc>
                <a:spcPct val="90000"/>
              </a:lnSpc>
              <a:spcBef>
                <a:spcPts val="0"/>
              </a:spcBef>
              <a:spcAft>
                <a:spcPts val="0"/>
              </a:spcAft>
              <a:buSzPts val="3100"/>
              <a:buNone/>
              <a:defRPr/>
            </a:lvl2pPr>
            <a:lvl3pPr lvl="2" algn="l">
              <a:lnSpc>
                <a:spcPct val="90000"/>
              </a:lnSpc>
              <a:spcBef>
                <a:spcPts val="0"/>
              </a:spcBef>
              <a:spcAft>
                <a:spcPts val="0"/>
              </a:spcAft>
              <a:buSzPts val="3100"/>
              <a:buNone/>
              <a:defRPr/>
            </a:lvl3pPr>
            <a:lvl4pPr lvl="3" algn="l">
              <a:lnSpc>
                <a:spcPct val="90000"/>
              </a:lnSpc>
              <a:spcBef>
                <a:spcPts val="0"/>
              </a:spcBef>
              <a:spcAft>
                <a:spcPts val="0"/>
              </a:spcAft>
              <a:buSzPts val="3100"/>
              <a:buNone/>
              <a:defRPr/>
            </a:lvl4pPr>
            <a:lvl5pPr lvl="4" algn="l">
              <a:lnSpc>
                <a:spcPct val="90000"/>
              </a:lnSpc>
              <a:spcBef>
                <a:spcPts val="0"/>
              </a:spcBef>
              <a:spcAft>
                <a:spcPts val="0"/>
              </a:spcAft>
              <a:buSzPts val="3100"/>
              <a:buNone/>
              <a:defRPr/>
            </a:lvl5pPr>
            <a:lvl6pPr lvl="5" algn="l">
              <a:lnSpc>
                <a:spcPct val="90000"/>
              </a:lnSpc>
              <a:spcBef>
                <a:spcPts val="0"/>
              </a:spcBef>
              <a:spcAft>
                <a:spcPts val="0"/>
              </a:spcAft>
              <a:buSzPts val="3100"/>
              <a:buNone/>
              <a:defRPr/>
            </a:lvl6pPr>
            <a:lvl7pPr lvl="6" algn="l">
              <a:lnSpc>
                <a:spcPct val="90000"/>
              </a:lnSpc>
              <a:spcBef>
                <a:spcPts val="0"/>
              </a:spcBef>
              <a:spcAft>
                <a:spcPts val="0"/>
              </a:spcAft>
              <a:buSzPts val="3100"/>
              <a:buNone/>
              <a:defRPr/>
            </a:lvl7pPr>
            <a:lvl8pPr lvl="7" algn="l">
              <a:lnSpc>
                <a:spcPct val="90000"/>
              </a:lnSpc>
              <a:spcBef>
                <a:spcPts val="0"/>
              </a:spcBef>
              <a:spcAft>
                <a:spcPts val="0"/>
              </a:spcAft>
              <a:buSzPts val="3100"/>
              <a:buNone/>
              <a:defRPr/>
            </a:lvl8pPr>
            <a:lvl9pPr lvl="8" algn="l">
              <a:lnSpc>
                <a:spcPct val="90000"/>
              </a:lnSpc>
              <a:spcBef>
                <a:spcPts val="0"/>
              </a:spcBef>
              <a:spcAft>
                <a:spcPts val="0"/>
              </a:spcAft>
              <a:buSzPts val="3100"/>
              <a:buNone/>
              <a:defRPr/>
            </a:lvl9pPr>
          </a:lstStyle>
          <a:p/>
        </p:txBody>
      </p:sp>
      <p:sp>
        <p:nvSpPr>
          <p:cNvPr id="184" name="Google Shape;184;p60"/>
          <p:cNvSpPr txBox="1"/>
          <p:nvPr>
            <p:ph idx="1" type="body"/>
          </p:nvPr>
        </p:nvSpPr>
        <p:spPr>
          <a:xfrm>
            <a:off x="960000" y="1649444"/>
            <a:ext cx="10272000" cy="4488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chemeClr val="accent5"/>
              </a:buClr>
              <a:buSzPts val="1400"/>
              <a:buChar char="●"/>
              <a:defRPr sz="1400"/>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2133"/>
              </a:spcBef>
              <a:spcAft>
                <a:spcPts val="0"/>
              </a:spcAft>
              <a:buSzPts val="1400"/>
              <a:buChar char="■"/>
              <a:defRPr/>
            </a:lvl3pPr>
            <a:lvl4pPr indent="-317500" lvl="3" marL="1828800" algn="l">
              <a:lnSpc>
                <a:spcPct val="115000"/>
              </a:lnSpc>
              <a:spcBef>
                <a:spcPts val="2133"/>
              </a:spcBef>
              <a:spcAft>
                <a:spcPts val="0"/>
              </a:spcAft>
              <a:buSzPts val="1400"/>
              <a:buChar char="●"/>
              <a:defRPr/>
            </a:lvl4pPr>
            <a:lvl5pPr indent="-317500" lvl="4" marL="2286000" algn="l">
              <a:lnSpc>
                <a:spcPct val="115000"/>
              </a:lnSpc>
              <a:spcBef>
                <a:spcPts val="2133"/>
              </a:spcBef>
              <a:spcAft>
                <a:spcPts val="0"/>
              </a:spcAft>
              <a:buSzPts val="1400"/>
              <a:buChar char="○"/>
              <a:defRPr/>
            </a:lvl5pPr>
            <a:lvl6pPr indent="-317500" lvl="5" marL="2743200" algn="l">
              <a:lnSpc>
                <a:spcPct val="115000"/>
              </a:lnSpc>
              <a:spcBef>
                <a:spcPts val="2133"/>
              </a:spcBef>
              <a:spcAft>
                <a:spcPts val="0"/>
              </a:spcAft>
              <a:buSzPts val="1400"/>
              <a:buChar char="■"/>
              <a:defRPr/>
            </a:lvl6pPr>
            <a:lvl7pPr indent="-317500" lvl="6" marL="3200400" algn="l">
              <a:lnSpc>
                <a:spcPct val="115000"/>
              </a:lnSpc>
              <a:spcBef>
                <a:spcPts val="2133"/>
              </a:spcBef>
              <a:spcAft>
                <a:spcPts val="0"/>
              </a:spcAft>
              <a:buSzPts val="1400"/>
              <a:buChar char="●"/>
              <a:defRPr/>
            </a:lvl7pPr>
            <a:lvl8pPr indent="-317500" lvl="7" marL="3657600" algn="l">
              <a:lnSpc>
                <a:spcPct val="115000"/>
              </a:lnSpc>
              <a:spcBef>
                <a:spcPts val="2133"/>
              </a:spcBef>
              <a:spcAft>
                <a:spcPts val="0"/>
              </a:spcAft>
              <a:buSzPts val="1400"/>
              <a:buChar char="○"/>
              <a:defRPr/>
            </a:lvl8pPr>
            <a:lvl9pPr indent="-317500" lvl="8" marL="4114800" algn="l">
              <a:lnSpc>
                <a:spcPct val="115000"/>
              </a:lnSpc>
              <a:spcBef>
                <a:spcPts val="2133"/>
              </a:spcBef>
              <a:spcAft>
                <a:spcPts val="2133"/>
              </a:spcAft>
              <a:buSzPts val="1400"/>
              <a:buChar char="■"/>
              <a:defRPr/>
            </a:lvl9pPr>
          </a:lstStyle>
          <a:p/>
        </p:txBody>
      </p:sp>
      <p:cxnSp>
        <p:nvCxnSpPr>
          <p:cNvPr id="185" name="Google Shape;185;p60"/>
          <p:cNvCxnSpPr/>
          <p:nvPr/>
        </p:nvCxnSpPr>
        <p:spPr>
          <a:xfrm>
            <a:off x="1126736" y="1472400"/>
            <a:ext cx="529600" cy="0"/>
          </a:xfrm>
          <a:prstGeom prst="straightConnector1">
            <a:avLst/>
          </a:prstGeom>
          <a:noFill/>
          <a:ln cap="rnd" cmpd="sng" w="28575">
            <a:solidFill>
              <a:schemeClr val="accent5"/>
            </a:solidFill>
            <a:prstDash val="solid"/>
            <a:round/>
            <a:headEnd len="sm" w="sm" type="none"/>
            <a:tailEnd len="sm" w="sm" type="none"/>
          </a:ln>
        </p:spPr>
      </p:cxnSp>
      <p:sp>
        <p:nvSpPr>
          <p:cNvPr id="186" name="Google Shape;186;p60"/>
          <p:cNvSpPr/>
          <p:nvPr/>
        </p:nvSpPr>
        <p:spPr>
          <a:xfrm>
            <a:off x="-47167" y="6604733"/>
            <a:ext cx="12239200" cy="3008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nvGrpSpPr>
          <p:cNvPr id="187" name="Google Shape;187;p60"/>
          <p:cNvGrpSpPr/>
          <p:nvPr/>
        </p:nvGrpSpPr>
        <p:grpSpPr>
          <a:xfrm flipH="1" rot="-9167133">
            <a:off x="9385744" y="5564183"/>
            <a:ext cx="1104867" cy="1517543"/>
            <a:chOff x="1064600" y="709975"/>
            <a:chExt cx="941750" cy="1293500"/>
          </a:xfrm>
        </p:grpSpPr>
        <p:sp>
          <p:nvSpPr>
            <p:cNvPr id="188" name="Google Shape;188;p60"/>
            <p:cNvSpPr/>
            <p:nvPr/>
          </p:nvSpPr>
          <p:spPr>
            <a:xfrm>
              <a:off x="1657950" y="922950"/>
              <a:ext cx="348400" cy="365050"/>
            </a:xfrm>
            <a:custGeom>
              <a:rect b="b" l="l" r="r" t="t"/>
              <a:pathLst>
                <a:path extrusionOk="0" h="14602" w="13936">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89" name="Google Shape;189;p60"/>
            <p:cNvSpPr/>
            <p:nvPr/>
          </p:nvSpPr>
          <p:spPr>
            <a:xfrm>
              <a:off x="1509500" y="1060725"/>
              <a:ext cx="393675" cy="303700"/>
            </a:xfrm>
            <a:custGeom>
              <a:rect b="b" l="l" r="r" t="t"/>
              <a:pathLst>
                <a:path extrusionOk="0" h="12148" w="15747">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90" name="Google Shape;190;p60"/>
            <p:cNvSpPr/>
            <p:nvPr/>
          </p:nvSpPr>
          <p:spPr>
            <a:xfrm>
              <a:off x="1460400" y="1207125"/>
              <a:ext cx="269125" cy="290400"/>
            </a:xfrm>
            <a:custGeom>
              <a:rect b="b" l="l" r="r" t="t"/>
              <a:pathLst>
                <a:path extrusionOk="0" h="11616" w="10765">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91" name="Google Shape;191;p60"/>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92" name="Google Shape;192;p60"/>
            <p:cNvSpPr/>
            <p:nvPr/>
          </p:nvSpPr>
          <p:spPr>
            <a:xfrm>
              <a:off x="1354825" y="1465525"/>
              <a:ext cx="161500" cy="208975"/>
            </a:xfrm>
            <a:custGeom>
              <a:rect b="b" l="l" r="r" t="t"/>
              <a:pathLst>
                <a:path extrusionOk="0" h="8359" w="646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93" name="Google Shape;193;p60"/>
            <p:cNvSpPr/>
            <p:nvPr/>
          </p:nvSpPr>
          <p:spPr>
            <a:xfrm>
              <a:off x="1304875" y="1608550"/>
              <a:ext cx="73250" cy="146050"/>
            </a:xfrm>
            <a:custGeom>
              <a:rect b="b" l="l" r="r" t="t"/>
              <a:pathLst>
                <a:path extrusionOk="0" h="5842" w="293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94" name="Google Shape;194;p60"/>
            <p:cNvSpPr/>
            <p:nvPr/>
          </p:nvSpPr>
          <p:spPr>
            <a:xfrm>
              <a:off x="1264400" y="1757575"/>
              <a:ext cx="66625" cy="173450"/>
            </a:xfrm>
            <a:custGeom>
              <a:rect b="b" l="l" r="r" t="t"/>
              <a:pathLst>
                <a:path extrusionOk="0" h="6938" w="2665">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95" name="Google Shape;195;p60"/>
            <p:cNvSpPr/>
            <p:nvPr/>
          </p:nvSpPr>
          <p:spPr>
            <a:xfrm>
              <a:off x="1172150" y="1812025"/>
              <a:ext cx="98575" cy="102450"/>
            </a:xfrm>
            <a:custGeom>
              <a:rect b="b" l="l" r="r" t="t"/>
              <a:pathLst>
                <a:path extrusionOk="0" h="4098" w="3943">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96" name="Google Shape;196;p60"/>
            <p:cNvSpPr/>
            <p:nvPr/>
          </p:nvSpPr>
          <p:spPr>
            <a:xfrm>
              <a:off x="1123050" y="1650425"/>
              <a:ext cx="177925" cy="71550"/>
            </a:xfrm>
            <a:custGeom>
              <a:rect b="b" l="l" r="r" t="t"/>
              <a:pathLst>
                <a:path extrusionOk="0" h="2862" w="7117">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97" name="Google Shape;197;p60"/>
            <p:cNvSpPr/>
            <p:nvPr/>
          </p:nvSpPr>
          <p:spPr>
            <a:xfrm>
              <a:off x="1166400" y="1495000"/>
              <a:ext cx="181700" cy="92775"/>
            </a:xfrm>
            <a:custGeom>
              <a:rect b="b" l="l" r="r" t="t"/>
              <a:pathLst>
                <a:path extrusionOk="0" h="3711" w="7268">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98" name="Google Shape;198;p60"/>
            <p:cNvSpPr/>
            <p:nvPr/>
          </p:nvSpPr>
          <p:spPr>
            <a:xfrm>
              <a:off x="1125600" y="1341550"/>
              <a:ext cx="268100" cy="127600"/>
            </a:xfrm>
            <a:custGeom>
              <a:rect b="b" l="l" r="r" t="t"/>
              <a:pathLst>
                <a:path extrusionOk="0" h="5104" w="10724">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99" name="Google Shape;199;p60"/>
            <p:cNvSpPr/>
            <p:nvPr/>
          </p:nvSpPr>
          <p:spPr>
            <a:xfrm>
              <a:off x="1064600" y="1185450"/>
              <a:ext cx="390775" cy="161725"/>
            </a:xfrm>
            <a:custGeom>
              <a:rect b="b" l="l" r="r" t="t"/>
              <a:pathLst>
                <a:path extrusionOk="0" h="6469" w="15631">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00" name="Google Shape;200;p60"/>
            <p:cNvSpPr/>
            <p:nvPr/>
          </p:nvSpPr>
          <p:spPr>
            <a:xfrm>
              <a:off x="1151800" y="1103600"/>
              <a:ext cx="361800" cy="107575"/>
            </a:xfrm>
            <a:custGeom>
              <a:rect b="b" l="l" r="r" t="t"/>
              <a:pathLst>
                <a:path extrusionOk="0" h="4303" w="14472">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01" name="Google Shape;201;p60"/>
            <p:cNvSpPr/>
            <p:nvPr/>
          </p:nvSpPr>
          <p:spPr>
            <a:xfrm>
              <a:off x="1193150" y="941875"/>
              <a:ext cx="427850" cy="159125"/>
            </a:xfrm>
            <a:custGeom>
              <a:rect b="b" l="l" r="r" t="t"/>
              <a:pathLst>
                <a:path extrusionOk="0" h="6365" w="17114">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02" name="Google Shape;202;p60"/>
            <p:cNvSpPr/>
            <p:nvPr/>
          </p:nvSpPr>
          <p:spPr>
            <a:xfrm>
              <a:off x="1657950" y="923925"/>
              <a:ext cx="348400" cy="364075"/>
            </a:xfrm>
            <a:custGeom>
              <a:rect b="b" l="l" r="r" t="t"/>
              <a:pathLst>
                <a:path extrusionOk="0" h="14563" w="13936">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03" name="Google Shape;203;p60"/>
            <p:cNvSpPr/>
            <p:nvPr/>
          </p:nvSpPr>
          <p:spPr>
            <a:xfrm>
              <a:off x="1517550" y="1065950"/>
              <a:ext cx="385625" cy="298475"/>
            </a:xfrm>
            <a:custGeom>
              <a:rect b="b" l="l" r="r" t="t"/>
              <a:pathLst>
                <a:path extrusionOk="0" h="11939" w="15425">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04" name="Google Shape;204;p60"/>
            <p:cNvSpPr/>
            <p:nvPr/>
          </p:nvSpPr>
          <p:spPr>
            <a:xfrm>
              <a:off x="1201350" y="962525"/>
              <a:ext cx="409500" cy="138475"/>
            </a:xfrm>
            <a:custGeom>
              <a:rect b="b" l="l" r="r" t="t"/>
              <a:pathLst>
                <a:path extrusionOk="0" h="5539" w="1638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05" name="Google Shape;205;p60"/>
            <p:cNvSpPr/>
            <p:nvPr/>
          </p:nvSpPr>
          <p:spPr>
            <a:xfrm>
              <a:off x="1465500" y="1269975"/>
              <a:ext cx="264025" cy="227550"/>
            </a:xfrm>
            <a:custGeom>
              <a:rect b="b" l="l" r="r" t="t"/>
              <a:pathLst>
                <a:path extrusionOk="0" h="9102" w="10561">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06" name="Google Shape;206;p60"/>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07" name="Google Shape;207;p60"/>
            <p:cNvSpPr/>
            <p:nvPr/>
          </p:nvSpPr>
          <p:spPr>
            <a:xfrm>
              <a:off x="1354825" y="1466050"/>
              <a:ext cx="161500" cy="208450"/>
            </a:xfrm>
            <a:custGeom>
              <a:rect b="b" l="l" r="r" t="t"/>
              <a:pathLst>
                <a:path extrusionOk="0" h="8338" w="646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08" name="Google Shape;208;p60"/>
            <p:cNvSpPr/>
            <p:nvPr/>
          </p:nvSpPr>
          <p:spPr>
            <a:xfrm>
              <a:off x="1316475" y="1608550"/>
              <a:ext cx="61650" cy="146050"/>
            </a:xfrm>
            <a:custGeom>
              <a:rect b="b" l="l" r="r" t="t"/>
              <a:pathLst>
                <a:path extrusionOk="0" h="5842" w="2466">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09" name="Google Shape;209;p60"/>
            <p:cNvSpPr/>
            <p:nvPr/>
          </p:nvSpPr>
          <p:spPr>
            <a:xfrm>
              <a:off x="1272375" y="1762575"/>
              <a:ext cx="46375" cy="168450"/>
            </a:xfrm>
            <a:custGeom>
              <a:rect b="b" l="l" r="r" t="t"/>
              <a:pathLst>
                <a:path extrusionOk="0" h="6738" w="1855">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10" name="Google Shape;210;p60"/>
            <p:cNvSpPr/>
            <p:nvPr/>
          </p:nvSpPr>
          <p:spPr>
            <a:xfrm>
              <a:off x="1176275" y="1817850"/>
              <a:ext cx="92875" cy="96625"/>
            </a:xfrm>
            <a:custGeom>
              <a:rect b="b" l="l" r="r" t="t"/>
              <a:pathLst>
                <a:path extrusionOk="0" h="3865" w="3715">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11" name="Google Shape;211;p60"/>
            <p:cNvSpPr/>
            <p:nvPr/>
          </p:nvSpPr>
          <p:spPr>
            <a:xfrm>
              <a:off x="1126550" y="1678200"/>
              <a:ext cx="174425" cy="43775"/>
            </a:xfrm>
            <a:custGeom>
              <a:rect b="b" l="l" r="r" t="t"/>
              <a:pathLst>
                <a:path extrusionOk="0" h="1751" w="6977">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12" name="Google Shape;212;p60"/>
            <p:cNvSpPr/>
            <p:nvPr/>
          </p:nvSpPr>
          <p:spPr>
            <a:xfrm>
              <a:off x="1166400" y="1514425"/>
              <a:ext cx="175300" cy="73350"/>
            </a:xfrm>
            <a:custGeom>
              <a:rect b="b" l="l" r="r" t="t"/>
              <a:pathLst>
                <a:path extrusionOk="0" h="2934" w="7012">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13" name="Google Shape;213;p60"/>
            <p:cNvSpPr/>
            <p:nvPr/>
          </p:nvSpPr>
          <p:spPr>
            <a:xfrm>
              <a:off x="1125600" y="1341550"/>
              <a:ext cx="257825" cy="127600"/>
            </a:xfrm>
            <a:custGeom>
              <a:rect b="b" l="l" r="r" t="t"/>
              <a:pathLst>
                <a:path extrusionOk="0" h="5104" w="10313">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14" name="Google Shape;214;p60"/>
            <p:cNvSpPr/>
            <p:nvPr/>
          </p:nvSpPr>
          <p:spPr>
            <a:xfrm>
              <a:off x="1064600" y="1185450"/>
              <a:ext cx="375450" cy="161725"/>
            </a:xfrm>
            <a:custGeom>
              <a:rect b="b" l="l" r="r" t="t"/>
              <a:pathLst>
                <a:path extrusionOk="0" h="6469" w="15018">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15" name="Google Shape;215;p60"/>
            <p:cNvSpPr/>
            <p:nvPr/>
          </p:nvSpPr>
          <p:spPr>
            <a:xfrm>
              <a:off x="1194300" y="1146600"/>
              <a:ext cx="309475" cy="64575"/>
            </a:xfrm>
            <a:custGeom>
              <a:rect b="b" l="l" r="r" t="t"/>
              <a:pathLst>
                <a:path extrusionOk="0" h="2583" w="12379">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16" name="Google Shape;216;p60"/>
            <p:cNvSpPr/>
            <p:nvPr/>
          </p:nvSpPr>
          <p:spPr>
            <a:xfrm>
              <a:off x="1240500" y="709975"/>
              <a:ext cx="643050" cy="1293500"/>
            </a:xfrm>
            <a:custGeom>
              <a:rect b="b" l="l" r="r" t="t"/>
              <a:pathLst>
                <a:path extrusionOk="0" h="51740" w="25722">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Background 4">
    <p:spTree>
      <p:nvGrpSpPr>
        <p:cNvPr id="1445" name="Shape 1445"/>
        <p:cNvGrpSpPr/>
        <p:nvPr/>
      </p:nvGrpSpPr>
      <p:grpSpPr>
        <a:xfrm>
          <a:off x="0" y="0"/>
          <a:ext cx="0" cy="0"/>
          <a:chOff x="0" y="0"/>
          <a:chExt cx="0" cy="0"/>
        </a:xfrm>
      </p:grpSpPr>
      <p:grpSp>
        <p:nvGrpSpPr>
          <p:cNvPr id="1446" name="Google Shape;1446;p84"/>
          <p:cNvGrpSpPr/>
          <p:nvPr/>
        </p:nvGrpSpPr>
        <p:grpSpPr>
          <a:xfrm>
            <a:off x="530014" y="2003098"/>
            <a:ext cx="10259356" cy="4676836"/>
            <a:chOff x="397510" y="1502323"/>
            <a:chExt cx="7694517" cy="3507627"/>
          </a:xfrm>
        </p:grpSpPr>
        <p:grpSp>
          <p:nvGrpSpPr>
            <p:cNvPr id="1447" name="Google Shape;1447;p84"/>
            <p:cNvGrpSpPr/>
            <p:nvPr/>
          </p:nvGrpSpPr>
          <p:grpSpPr>
            <a:xfrm>
              <a:off x="7258763" y="3720433"/>
              <a:ext cx="833264" cy="1289517"/>
              <a:chOff x="2593675" y="2254750"/>
              <a:chExt cx="344125" cy="532550"/>
            </a:xfrm>
          </p:grpSpPr>
          <p:sp>
            <p:nvSpPr>
              <p:cNvPr id="1448" name="Google Shape;1448;p84"/>
              <p:cNvSpPr/>
              <p:nvPr/>
            </p:nvSpPr>
            <p:spPr>
              <a:xfrm>
                <a:off x="2611375" y="2254750"/>
                <a:ext cx="326425" cy="532550"/>
              </a:xfrm>
              <a:custGeom>
                <a:rect b="b" l="l" r="r" t="t"/>
                <a:pathLst>
                  <a:path extrusionOk="0" h="21302" w="13057">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49" name="Google Shape;1449;p84"/>
              <p:cNvSpPr/>
              <p:nvPr/>
            </p:nvSpPr>
            <p:spPr>
              <a:xfrm>
                <a:off x="2593675" y="2481275"/>
                <a:ext cx="172825" cy="280825"/>
              </a:xfrm>
              <a:custGeom>
                <a:rect b="b" l="l" r="r" t="t"/>
                <a:pathLst>
                  <a:path extrusionOk="0" h="11233" w="6913">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450" name="Google Shape;1450;p84"/>
            <p:cNvSpPr/>
            <p:nvPr/>
          </p:nvSpPr>
          <p:spPr>
            <a:xfrm>
              <a:off x="5067675" y="2637175"/>
              <a:ext cx="1273317" cy="2350134"/>
            </a:xfrm>
            <a:custGeom>
              <a:rect b="b" l="l" r="r" t="t"/>
              <a:pathLst>
                <a:path extrusionOk="0" h="30773" w="16673">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451" name="Google Shape;1451;p84"/>
            <p:cNvGrpSpPr/>
            <p:nvPr/>
          </p:nvGrpSpPr>
          <p:grpSpPr>
            <a:xfrm flipH="1">
              <a:off x="3631693" y="3114632"/>
              <a:ext cx="1224638" cy="1895186"/>
              <a:chOff x="2593675" y="2254750"/>
              <a:chExt cx="344125" cy="532550"/>
            </a:xfrm>
          </p:grpSpPr>
          <p:sp>
            <p:nvSpPr>
              <p:cNvPr id="1452" name="Google Shape;1452;p84"/>
              <p:cNvSpPr/>
              <p:nvPr/>
            </p:nvSpPr>
            <p:spPr>
              <a:xfrm>
                <a:off x="2611375" y="2254750"/>
                <a:ext cx="326425" cy="532550"/>
              </a:xfrm>
              <a:custGeom>
                <a:rect b="b" l="l" r="r" t="t"/>
                <a:pathLst>
                  <a:path extrusionOk="0" h="21302" w="13057">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53" name="Google Shape;1453;p84"/>
              <p:cNvSpPr/>
              <p:nvPr/>
            </p:nvSpPr>
            <p:spPr>
              <a:xfrm>
                <a:off x="2593675" y="2481275"/>
                <a:ext cx="172825" cy="280825"/>
              </a:xfrm>
              <a:custGeom>
                <a:rect b="b" l="l" r="r" t="t"/>
                <a:pathLst>
                  <a:path extrusionOk="0" h="11233" w="6913">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454" name="Google Shape;1454;p84"/>
            <p:cNvSpPr/>
            <p:nvPr/>
          </p:nvSpPr>
          <p:spPr>
            <a:xfrm flipH="1">
              <a:off x="397510" y="1502323"/>
              <a:ext cx="1888217" cy="3484965"/>
            </a:xfrm>
            <a:custGeom>
              <a:rect b="b" l="l" r="r" t="t"/>
              <a:pathLst>
                <a:path extrusionOk="0" h="30773" w="16673">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455" name="Google Shape;1455;p84"/>
          <p:cNvGrpSpPr/>
          <p:nvPr/>
        </p:nvGrpSpPr>
        <p:grpSpPr>
          <a:xfrm flipH="1">
            <a:off x="6106896" y="0"/>
            <a:ext cx="6085105" cy="3081744"/>
            <a:chOff x="0" y="0"/>
            <a:chExt cx="3054159" cy="1546750"/>
          </a:xfrm>
        </p:grpSpPr>
        <p:sp>
          <p:nvSpPr>
            <p:cNvPr id="1456" name="Google Shape;1456;p84"/>
            <p:cNvSpPr/>
            <p:nvPr/>
          </p:nvSpPr>
          <p:spPr>
            <a:xfrm>
              <a:off x="0" y="0"/>
              <a:ext cx="3054159" cy="1289961"/>
            </a:xfrm>
            <a:custGeom>
              <a:rect b="b" l="l" r="r" t="t"/>
              <a:pathLst>
                <a:path extrusionOk="0" h="29045" w="68768">
                  <a:moveTo>
                    <a:pt x="54971" y="1"/>
                  </a:moveTo>
                  <a:cubicBezTo>
                    <a:pt x="54971" y="1"/>
                    <a:pt x="40955" y="18323"/>
                    <a:pt x="18257" y="18323"/>
                  </a:cubicBezTo>
                  <a:cubicBezTo>
                    <a:pt x="12671" y="18323"/>
                    <a:pt x="6559" y="17213"/>
                    <a:pt x="1" y="14448"/>
                  </a:cubicBezTo>
                  <a:lnTo>
                    <a:pt x="1" y="25940"/>
                  </a:lnTo>
                  <a:cubicBezTo>
                    <a:pt x="1" y="25940"/>
                    <a:pt x="9307" y="29045"/>
                    <a:pt x="19676" y="29045"/>
                  </a:cubicBezTo>
                  <a:cubicBezTo>
                    <a:pt x="21713" y="29045"/>
                    <a:pt x="23791" y="28925"/>
                    <a:pt x="25848" y="28638"/>
                  </a:cubicBezTo>
                  <a:cubicBezTo>
                    <a:pt x="52081" y="24977"/>
                    <a:pt x="59045" y="5913"/>
                    <a:pt x="6876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57" name="Google Shape;1457;p84"/>
            <p:cNvSpPr/>
            <p:nvPr/>
          </p:nvSpPr>
          <p:spPr>
            <a:xfrm>
              <a:off x="0" y="0"/>
              <a:ext cx="2873622" cy="918495"/>
            </a:xfrm>
            <a:custGeom>
              <a:rect b="b" l="l" r="r" t="t"/>
              <a:pathLst>
                <a:path extrusionOk="0" h="20681" w="64703">
                  <a:moveTo>
                    <a:pt x="54971" y="1"/>
                  </a:moveTo>
                  <a:cubicBezTo>
                    <a:pt x="54971" y="1"/>
                    <a:pt x="40955" y="18323"/>
                    <a:pt x="18257" y="18323"/>
                  </a:cubicBezTo>
                  <a:cubicBezTo>
                    <a:pt x="12671" y="18323"/>
                    <a:pt x="6559" y="17213"/>
                    <a:pt x="1" y="14448"/>
                  </a:cubicBezTo>
                  <a:lnTo>
                    <a:pt x="1" y="15568"/>
                  </a:lnTo>
                  <a:cubicBezTo>
                    <a:pt x="5558" y="18991"/>
                    <a:pt x="11228" y="20680"/>
                    <a:pt x="17466" y="20680"/>
                  </a:cubicBezTo>
                  <a:cubicBezTo>
                    <a:pt x="20548" y="20680"/>
                    <a:pt x="23769" y="20268"/>
                    <a:pt x="27184" y="19448"/>
                  </a:cubicBezTo>
                  <a:cubicBezTo>
                    <a:pt x="38981" y="16319"/>
                    <a:pt x="47890" y="8614"/>
                    <a:pt x="58484" y="2835"/>
                  </a:cubicBezTo>
                  <a:cubicBezTo>
                    <a:pt x="60543" y="1713"/>
                    <a:pt x="62601" y="775"/>
                    <a:pt x="6470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58" name="Google Shape;1458;p84"/>
            <p:cNvSpPr/>
            <p:nvPr/>
          </p:nvSpPr>
          <p:spPr>
            <a:xfrm>
              <a:off x="0" y="397503"/>
              <a:ext cx="2404804" cy="867820"/>
            </a:xfrm>
            <a:custGeom>
              <a:rect b="b" l="l" r="r" t="t"/>
              <a:pathLst>
                <a:path extrusionOk="0" h="19540" w="54147">
                  <a:moveTo>
                    <a:pt x="54045" y="1"/>
                  </a:moveTo>
                  <a:cubicBezTo>
                    <a:pt x="54032" y="1"/>
                    <a:pt x="54020" y="5"/>
                    <a:pt x="54008" y="14"/>
                  </a:cubicBezTo>
                  <a:cubicBezTo>
                    <a:pt x="50311" y="2868"/>
                    <a:pt x="46424" y="5525"/>
                    <a:pt x="42170" y="7481"/>
                  </a:cubicBezTo>
                  <a:cubicBezTo>
                    <a:pt x="37643" y="9562"/>
                    <a:pt x="32732" y="11021"/>
                    <a:pt x="27870" y="12069"/>
                  </a:cubicBezTo>
                  <a:cubicBezTo>
                    <a:pt x="24263" y="12846"/>
                    <a:pt x="20603" y="13303"/>
                    <a:pt x="16928" y="13303"/>
                  </a:cubicBezTo>
                  <a:cubicBezTo>
                    <a:pt x="15608" y="13303"/>
                    <a:pt x="14285" y="13244"/>
                    <a:pt x="12962" y="13120"/>
                  </a:cubicBezTo>
                  <a:cubicBezTo>
                    <a:pt x="8473" y="12699"/>
                    <a:pt x="4085" y="11389"/>
                    <a:pt x="1" y="9494"/>
                  </a:cubicBezTo>
                  <a:lnTo>
                    <a:pt x="1" y="13522"/>
                  </a:lnTo>
                  <a:cubicBezTo>
                    <a:pt x="1450" y="14111"/>
                    <a:pt x="2930" y="14622"/>
                    <a:pt x="4430" y="15053"/>
                  </a:cubicBezTo>
                  <a:cubicBezTo>
                    <a:pt x="4223" y="15039"/>
                    <a:pt x="4016" y="15025"/>
                    <a:pt x="3807" y="15009"/>
                  </a:cubicBezTo>
                  <a:cubicBezTo>
                    <a:pt x="2536" y="14919"/>
                    <a:pt x="1270" y="14820"/>
                    <a:pt x="1" y="14753"/>
                  </a:cubicBezTo>
                  <a:lnTo>
                    <a:pt x="1" y="16990"/>
                  </a:lnTo>
                  <a:cubicBezTo>
                    <a:pt x="1" y="16990"/>
                    <a:pt x="783" y="17251"/>
                    <a:pt x="2146" y="17621"/>
                  </a:cubicBezTo>
                  <a:cubicBezTo>
                    <a:pt x="2384" y="17635"/>
                    <a:pt x="2622" y="17649"/>
                    <a:pt x="2862" y="17665"/>
                  </a:cubicBezTo>
                  <a:cubicBezTo>
                    <a:pt x="5758" y="17858"/>
                    <a:pt x="8649" y="17981"/>
                    <a:pt x="11541" y="17981"/>
                  </a:cubicBezTo>
                  <a:cubicBezTo>
                    <a:pt x="11940" y="17981"/>
                    <a:pt x="12338" y="17979"/>
                    <a:pt x="12737" y="17974"/>
                  </a:cubicBezTo>
                  <a:lnTo>
                    <a:pt x="12737" y="17974"/>
                  </a:lnTo>
                  <a:cubicBezTo>
                    <a:pt x="11370" y="18326"/>
                    <a:pt x="10005" y="18690"/>
                    <a:pt x="8646" y="19069"/>
                  </a:cubicBezTo>
                  <a:cubicBezTo>
                    <a:pt x="9605" y="19239"/>
                    <a:pt x="10620" y="19398"/>
                    <a:pt x="11679" y="19539"/>
                  </a:cubicBezTo>
                  <a:cubicBezTo>
                    <a:pt x="14278" y="19145"/>
                    <a:pt x="16881" y="18775"/>
                    <a:pt x="19491" y="18450"/>
                  </a:cubicBezTo>
                  <a:cubicBezTo>
                    <a:pt x="24653" y="17805"/>
                    <a:pt x="29817" y="17217"/>
                    <a:pt x="34916" y="16159"/>
                  </a:cubicBezTo>
                  <a:cubicBezTo>
                    <a:pt x="37909" y="15540"/>
                    <a:pt x="40878" y="14761"/>
                    <a:pt x="43729" y="13677"/>
                  </a:cubicBezTo>
                  <a:cubicBezTo>
                    <a:pt x="46921" y="11821"/>
                    <a:pt x="49660" y="9710"/>
                    <a:pt x="52088" y="7522"/>
                  </a:cubicBezTo>
                  <a:lnTo>
                    <a:pt x="52088" y="7522"/>
                  </a:lnTo>
                  <a:cubicBezTo>
                    <a:pt x="51889" y="7654"/>
                    <a:pt x="51689" y="7785"/>
                    <a:pt x="51486" y="7911"/>
                  </a:cubicBezTo>
                  <a:cubicBezTo>
                    <a:pt x="49536" y="9119"/>
                    <a:pt x="47376" y="10025"/>
                    <a:pt x="45228" y="10813"/>
                  </a:cubicBezTo>
                  <a:cubicBezTo>
                    <a:pt x="43234" y="11543"/>
                    <a:pt x="41231" y="12236"/>
                    <a:pt x="39191" y="12822"/>
                  </a:cubicBezTo>
                  <a:cubicBezTo>
                    <a:pt x="39540" y="12588"/>
                    <a:pt x="39881" y="12338"/>
                    <a:pt x="40212" y="12069"/>
                  </a:cubicBezTo>
                  <a:cubicBezTo>
                    <a:pt x="40274" y="12018"/>
                    <a:pt x="40217" y="11924"/>
                    <a:pt x="40150" y="11924"/>
                  </a:cubicBezTo>
                  <a:cubicBezTo>
                    <a:pt x="40136" y="11924"/>
                    <a:pt x="40123" y="11927"/>
                    <a:pt x="40110" y="11936"/>
                  </a:cubicBezTo>
                  <a:cubicBezTo>
                    <a:pt x="39133" y="12567"/>
                    <a:pt x="38095" y="13039"/>
                    <a:pt x="37019" y="13402"/>
                  </a:cubicBezTo>
                  <a:cubicBezTo>
                    <a:pt x="36175" y="13612"/>
                    <a:pt x="35329" y="13804"/>
                    <a:pt x="34478" y="13984"/>
                  </a:cubicBezTo>
                  <a:cubicBezTo>
                    <a:pt x="34543" y="13962"/>
                    <a:pt x="34609" y="13942"/>
                    <a:pt x="34674" y="13921"/>
                  </a:cubicBezTo>
                  <a:cubicBezTo>
                    <a:pt x="38896" y="12501"/>
                    <a:pt x="42708" y="10432"/>
                    <a:pt x="46359" y="7901"/>
                  </a:cubicBezTo>
                  <a:cubicBezTo>
                    <a:pt x="46796" y="7597"/>
                    <a:pt x="47224" y="7283"/>
                    <a:pt x="47649" y="6964"/>
                  </a:cubicBezTo>
                  <a:cubicBezTo>
                    <a:pt x="47748" y="6889"/>
                    <a:pt x="47691" y="6739"/>
                    <a:pt x="47592" y="6739"/>
                  </a:cubicBezTo>
                  <a:cubicBezTo>
                    <a:pt x="47572" y="6739"/>
                    <a:pt x="47551" y="6744"/>
                    <a:pt x="47529" y="6758"/>
                  </a:cubicBezTo>
                  <a:cubicBezTo>
                    <a:pt x="44252" y="8808"/>
                    <a:pt x="40643" y="10254"/>
                    <a:pt x="36955" y="11390"/>
                  </a:cubicBezTo>
                  <a:cubicBezTo>
                    <a:pt x="41448" y="9625"/>
                    <a:pt x="45691" y="7251"/>
                    <a:pt x="49488" y="4210"/>
                  </a:cubicBezTo>
                  <a:cubicBezTo>
                    <a:pt x="51090" y="2927"/>
                    <a:pt x="52609" y="1539"/>
                    <a:pt x="54097" y="130"/>
                  </a:cubicBezTo>
                  <a:cubicBezTo>
                    <a:pt x="54146" y="83"/>
                    <a:pt x="54100" y="1"/>
                    <a:pt x="5404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59" name="Google Shape;1459;p84"/>
            <p:cNvSpPr/>
            <p:nvPr/>
          </p:nvSpPr>
          <p:spPr>
            <a:xfrm>
              <a:off x="102195" y="372143"/>
              <a:ext cx="1940204" cy="1067588"/>
            </a:xfrm>
            <a:custGeom>
              <a:rect b="b" l="l" r="r" t="t"/>
              <a:pathLst>
                <a:path extrusionOk="0" h="24038" w="43686">
                  <a:moveTo>
                    <a:pt x="42938" y="0"/>
                  </a:moveTo>
                  <a:cubicBezTo>
                    <a:pt x="41971" y="0"/>
                    <a:pt x="40151" y="582"/>
                    <a:pt x="37987" y="4102"/>
                  </a:cubicBezTo>
                  <a:cubicBezTo>
                    <a:pt x="36080" y="7203"/>
                    <a:pt x="35960" y="10858"/>
                    <a:pt x="34088" y="13997"/>
                  </a:cubicBezTo>
                  <a:cubicBezTo>
                    <a:pt x="32532" y="16607"/>
                    <a:pt x="30952" y="18786"/>
                    <a:pt x="28084" y="19974"/>
                  </a:cubicBezTo>
                  <a:cubicBezTo>
                    <a:pt x="26185" y="20760"/>
                    <a:pt x="24127" y="21169"/>
                    <a:pt x="22071" y="21169"/>
                  </a:cubicBezTo>
                  <a:cubicBezTo>
                    <a:pt x="19862" y="21169"/>
                    <a:pt x="17656" y="20697"/>
                    <a:pt x="15654" y="19713"/>
                  </a:cubicBezTo>
                  <a:cubicBezTo>
                    <a:pt x="11997" y="17917"/>
                    <a:pt x="9230" y="14830"/>
                    <a:pt x="7117" y="11402"/>
                  </a:cubicBezTo>
                  <a:cubicBezTo>
                    <a:pt x="6185" y="9892"/>
                    <a:pt x="5191" y="8339"/>
                    <a:pt x="3948" y="7063"/>
                  </a:cubicBezTo>
                  <a:cubicBezTo>
                    <a:pt x="3443" y="6544"/>
                    <a:pt x="2702" y="6331"/>
                    <a:pt x="1998" y="6331"/>
                  </a:cubicBezTo>
                  <a:cubicBezTo>
                    <a:pt x="1019" y="6331"/>
                    <a:pt x="110" y="6742"/>
                    <a:pt x="1" y="7312"/>
                  </a:cubicBezTo>
                  <a:cubicBezTo>
                    <a:pt x="63" y="7303"/>
                    <a:pt x="125" y="7299"/>
                    <a:pt x="187" y="7299"/>
                  </a:cubicBezTo>
                  <a:cubicBezTo>
                    <a:pt x="974" y="7299"/>
                    <a:pt x="1717" y="8002"/>
                    <a:pt x="2217" y="8557"/>
                  </a:cubicBezTo>
                  <a:cubicBezTo>
                    <a:pt x="2911" y="9331"/>
                    <a:pt x="3442" y="10238"/>
                    <a:pt x="3949" y="11143"/>
                  </a:cubicBezTo>
                  <a:cubicBezTo>
                    <a:pt x="5159" y="13304"/>
                    <a:pt x="6409" y="15406"/>
                    <a:pt x="8014" y="17303"/>
                  </a:cubicBezTo>
                  <a:cubicBezTo>
                    <a:pt x="11452" y="21369"/>
                    <a:pt x="16485" y="23945"/>
                    <a:pt x="21847" y="24035"/>
                  </a:cubicBezTo>
                  <a:cubicBezTo>
                    <a:pt x="21949" y="24036"/>
                    <a:pt x="22052" y="24037"/>
                    <a:pt x="22155" y="24037"/>
                  </a:cubicBezTo>
                  <a:cubicBezTo>
                    <a:pt x="26053" y="24037"/>
                    <a:pt x="30289" y="22827"/>
                    <a:pt x="33141" y="20081"/>
                  </a:cubicBezTo>
                  <a:cubicBezTo>
                    <a:pt x="35353" y="17952"/>
                    <a:pt x="36672" y="15174"/>
                    <a:pt x="37755" y="12349"/>
                  </a:cubicBezTo>
                  <a:cubicBezTo>
                    <a:pt x="38783" y="9670"/>
                    <a:pt x="39601" y="6916"/>
                    <a:pt x="40607" y="4230"/>
                  </a:cubicBezTo>
                  <a:cubicBezTo>
                    <a:pt x="41167" y="2733"/>
                    <a:pt x="42104" y="890"/>
                    <a:pt x="43685" y="142"/>
                  </a:cubicBezTo>
                  <a:cubicBezTo>
                    <a:pt x="43685" y="142"/>
                    <a:pt x="43416" y="0"/>
                    <a:pt x="4293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60" name="Google Shape;1460;p84"/>
            <p:cNvSpPr/>
            <p:nvPr/>
          </p:nvSpPr>
          <p:spPr>
            <a:xfrm>
              <a:off x="102195" y="557482"/>
              <a:ext cx="1804435" cy="882254"/>
            </a:xfrm>
            <a:custGeom>
              <a:rect b="b" l="l" r="r" t="t"/>
              <a:pathLst>
                <a:path extrusionOk="0" h="19865" w="40629">
                  <a:moveTo>
                    <a:pt x="40627" y="0"/>
                  </a:moveTo>
                  <a:cubicBezTo>
                    <a:pt x="40614" y="0"/>
                    <a:pt x="39116" y="3718"/>
                    <a:pt x="37782" y="6528"/>
                  </a:cubicBezTo>
                  <a:cubicBezTo>
                    <a:pt x="36354" y="9536"/>
                    <a:pt x="34836" y="12787"/>
                    <a:pt x="32320" y="15057"/>
                  </a:cubicBezTo>
                  <a:cubicBezTo>
                    <a:pt x="29801" y="17332"/>
                    <a:pt x="26682" y="18285"/>
                    <a:pt x="23487" y="18285"/>
                  </a:cubicBezTo>
                  <a:cubicBezTo>
                    <a:pt x="19536" y="18285"/>
                    <a:pt x="15467" y="16828"/>
                    <a:pt x="12270" y="14613"/>
                  </a:cubicBezTo>
                  <a:cubicBezTo>
                    <a:pt x="10803" y="13595"/>
                    <a:pt x="9396" y="12362"/>
                    <a:pt x="8322" y="10925"/>
                  </a:cubicBezTo>
                  <a:cubicBezTo>
                    <a:pt x="7165" y="9377"/>
                    <a:pt x="6307" y="7656"/>
                    <a:pt x="5333" y="5993"/>
                  </a:cubicBezTo>
                  <a:cubicBezTo>
                    <a:pt x="4621" y="4778"/>
                    <a:pt x="3627" y="3210"/>
                    <a:pt x="2405" y="2183"/>
                  </a:cubicBezTo>
                  <a:cubicBezTo>
                    <a:pt x="2269" y="2167"/>
                    <a:pt x="2133" y="2159"/>
                    <a:pt x="1997" y="2159"/>
                  </a:cubicBezTo>
                  <a:cubicBezTo>
                    <a:pt x="1019" y="2159"/>
                    <a:pt x="110" y="2570"/>
                    <a:pt x="1" y="3139"/>
                  </a:cubicBezTo>
                  <a:cubicBezTo>
                    <a:pt x="63" y="3130"/>
                    <a:pt x="125" y="3126"/>
                    <a:pt x="187" y="3126"/>
                  </a:cubicBezTo>
                  <a:cubicBezTo>
                    <a:pt x="974" y="3126"/>
                    <a:pt x="1717" y="3829"/>
                    <a:pt x="2217" y="4384"/>
                  </a:cubicBezTo>
                  <a:cubicBezTo>
                    <a:pt x="2911" y="5158"/>
                    <a:pt x="3442" y="6065"/>
                    <a:pt x="3949" y="6970"/>
                  </a:cubicBezTo>
                  <a:cubicBezTo>
                    <a:pt x="5159" y="9131"/>
                    <a:pt x="6409" y="11233"/>
                    <a:pt x="8014" y="13130"/>
                  </a:cubicBezTo>
                  <a:cubicBezTo>
                    <a:pt x="11452" y="17196"/>
                    <a:pt x="16485" y="19772"/>
                    <a:pt x="21847" y="19862"/>
                  </a:cubicBezTo>
                  <a:cubicBezTo>
                    <a:pt x="21949" y="19863"/>
                    <a:pt x="22052" y="19864"/>
                    <a:pt x="22155" y="19864"/>
                  </a:cubicBezTo>
                  <a:cubicBezTo>
                    <a:pt x="26053" y="19864"/>
                    <a:pt x="30289" y="18654"/>
                    <a:pt x="33141" y="15908"/>
                  </a:cubicBezTo>
                  <a:cubicBezTo>
                    <a:pt x="35353" y="13779"/>
                    <a:pt x="36672" y="11001"/>
                    <a:pt x="37755" y="8176"/>
                  </a:cubicBezTo>
                  <a:cubicBezTo>
                    <a:pt x="38783" y="5497"/>
                    <a:pt x="39601" y="2743"/>
                    <a:pt x="40607" y="57"/>
                  </a:cubicBezTo>
                  <a:cubicBezTo>
                    <a:pt x="40622" y="19"/>
                    <a:pt x="40628" y="0"/>
                    <a:pt x="4062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61" name="Google Shape;1461;p84"/>
            <p:cNvSpPr/>
            <p:nvPr/>
          </p:nvSpPr>
          <p:spPr>
            <a:xfrm>
              <a:off x="315913" y="387644"/>
              <a:ext cx="1632115" cy="968592"/>
            </a:xfrm>
            <a:custGeom>
              <a:rect b="b" l="l" r="r" t="t"/>
              <a:pathLst>
                <a:path extrusionOk="0" h="21809" w="36749">
                  <a:moveTo>
                    <a:pt x="36748" y="0"/>
                  </a:moveTo>
                  <a:cubicBezTo>
                    <a:pt x="35783" y="470"/>
                    <a:pt x="34549" y="1520"/>
                    <a:pt x="33175" y="3753"/>
                  </a:cubicBezTo>
                  <a:cubicBezTo>
                    <a:pt x="31268" y="6854"/>
                    <a:pt x="31148" y="10509"/>
                    <a:pt x="29276" y="13648"/>
                  </a:cubicBezTo>
                  <a:cubicBezTo>
                    <a:pt x="27720" y="16258"/>
                    <a:pt x="26140" y="18437"/>
                    <a:pt x="23272" y="19625"/>
                  </a:cubicBezTo>
                  <a:cubicBezTo>
                    <a:pt x="21373" y="20411"/>
                    <a:pt x="19315" y="20820"/>
                    <a:pt x="17259" y="20820"/>
                  </a:cubicBezTo>
                  <a:cubicBezTo>
                    <a:pt x="15050" y="20820"/>
                    <a:pt x="12844" y="20348"/>
                    <a:pt x="10842" y="19364"/>
                  </a:cubicBezTo>
                  <a:cubicBezTo>
                    <a:pt x="7185" y="17568"/>
                    <a:pt x="4418" y="14481"/>
                    <a:pt x="2305" y="11053"/>
                  </a:cubicBezTo>
                  <a:cubicBezTo>
                    <a:pt x="1600" y="9911"/>
                    <a:pt x="858" y="8742"/>
                    <a:pt x="1" y="7689"/>
                  </a:cubicBezTo>
                  <a:lnTo>
                    <a:pt x="1" y="7689"/>
                  </a:lnTo>
                  <a:cubicBezTo>
                    <a:pt x="375" y="8581"/>
                    <a:pt x="858" y="9426"/>
                    <a:pt x="1314" y="10279"/>
                  </a:cubicBezTo>
                  <a:cubicBezTo>
                    <a:pt x="1864" y="11309"/>
                    <a:pt x="2436" y="12325"/>
                    <a:pt x="3080" y="13298"/>
                  </a:cubicBezTo>
                  <a:cubicBezTo>
                    <a:pt x="5479" y="16927"/>
                    <a:pt x="8947" y="19791"/>
                    <a:pt x="13060" y="21212"/>
                  </a:cubicBezTo>
                  <a:cubicBezTo>
                    <a:pt x="14245" y="21621"/>
                    <a:pt x="15496" y="21808"/>
                    <a:pt x="16760" y="21808"/>
                  </a:cubicBezTo>
                  <a:cubicBezTo>
                    <a:pt x="20062" y="21808"/>
                    <a:pt x="23454" y="20530"/>
                    <a:pt x="26004" y="18585"/>
                  </a:cubicBezTo>
                  <a:cubicBezTo>
                    <a:pt x="27663" y="17320"/>
                    <a:pt x="29181" y="15871"/>
                    <a:pt x="30317" y="14107"/>
                  </a:cubicBezTo>
                  <a:cubicBezTo>
                    <a:pt x="31375" y="12464"/>
                    <a:pt x="31831" y="10754"/>
                    <a:pt x="32166" y="8856"/>
                  </a:cubicBezTo>
                  <a:cubicBezTo>
                    <a:pt x="32438" y="7313"/>
                    <a:pt x="32719" y="5771"/>
                    <a:pt x="33262" y="4295"/>
                  </a:cubicBezTo>
                  <a:cubicBezTo>
                    <a:pt x="33927" y="2486"/>
                    <a:pt x="35201" y="1105"/>
                    <a:pt x="3674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62" name="Google Shape;1462;p84"/>
            <p:cNvSpPr/>
            <p:nvPr/>
          </p:nvSpPr>
          <p:spPr>
            <a:xfrm>
              <a:off x="102284" y="678865"/>
              <a:ext cx="936615" cy="759365"/>
            </a:xfrm>
            <a:custGeom>
              <a:rect b="b" l="l" r="r" t="t"/>
              <a:pathLst>
                <a:path extrusionOk="0" h="17098" w="21089">
                  <a:moveTo>
                    <a:pt x="234" y="1"/>
                  </a:moveTo>
                  <a:cubicBezTo>
                    <a:pt x="112" y="121"/>
                    <a:pt x="30" y="256"/>
                    <a:pt x="0" y="402"/>
                  </a:cubicBezTo>
                  <a:cubicBezTo>
                    <a:pt x="3" y="403"/>
                    <a:pt x="6" y="405"/>
                    <a:pt x="9" y="406"/>
                  </a:cubicBezTo>
                  <a:cubicBezTo>
                    <a:pt x="68" y="398"/>
                    <a:pt x="128" y="394"/>
                    <a:pt x="187" y="394"/>
                  </a:cubicBezTo>
                  <a:cubicBezTo>
                    <a:pt x="973" y="394"/>
                    <a:pt x="1716" y="1097"/>
                    <a:pt x="2215" y="1651"/>
                  </a:cubicBezTo>
                  <a:cubicBezTo>
                    <a:pt x="2909" y="2425"/>
                    <a:pt x="3440" y="3332"/>
                    <a:pt x="3947" y="4237"/>
                  </a:cubicBezTo>
                  <a:cubicBezTo>
                    <a:pt x="5157" y="6398"/>
                    <a:pt x="6407" y="8500"/>
                    <a:pt x="8012" y="10397"/>
                  </a:cubicBezTo>
                  <a:cubicBezTo>
                    <a:pt x="11287" y="14270"/>
                    <a:pt x="16011" y="16790"/>
                    <a:pt x="21088" y="17097"/>
                  </a:cubicBezTo>
                  <a:cubicBezTo>
                    <a:pt x="20230" y="16889"/>
                    <a:pt x="19371" y="16686"/>
                    <a:pt x="18528" y="16433"/>
                  </a:cubicBezTo>
                  <a:cubicBezTo>
                    <a:pt x="17056" y="15990"/>
                    <a:pt x="15603" y="15470"/>
                    <a:pt x="14240" y="14750"/>
                  </a:cubicBezTo>
                  <a:cubicBezTo>
                    <a:pt x="12346" y="13749"/>
                    <a:pt x="10648" y="12413"/>
                    <a:pt x="9339" y="10705"/>
                  </a:cubicBezTo>
                  <a:cubicBezTo>
                    <a:pt x="7961" y="8907"/>
                    <a:pt x="7032" y="6853"/>
                    <a:pt x="5863" y="4924"/>
                  </a:cubicBezTo>
                  <a:cubicBezTo>
                    <a:pt x="4609" y="2856"/>
                    <a:pt x="2769" y="399"/>
                    <a:pt x="23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63" name="Google Shape;1463;p84"/>
            <p:cNvSpPr/>
            <p:nvPr/>
          </p:nvSpPr>
          <p:spPr>
            <a:xfrm>
              <a:off x="1177266" y="1390329"/>
              <a:ext cx="97619" cy="156421"/>
            </a:xfrm>
            <a:custGeom>
              <a:rect b="b" l="l" r="r" t="t"/>
              <a:pathLst>
                <a:path extrusionOk="0" h="3522" w="2198">
                  <a:moveTo>
                    <a:pt x="1966" y="0"/>
                  </a:moveTo>
                  <a:cubicBezTo>
                    <a:pt x="1879" y="0"/>
                    <a:pt x="1787" y="36"/>
                    <a:pt x="1736" y="103"/>
                  </a:cubicBezTo>
                  <a:cubicBezTo>
                    <a:pt x="1088" y="954"/>
                    <a:pt x="0" y="2010"/>
                    <a:pt x="475" y="3178"/>
                  </a:cubicBezTo>
                  <a:cubicBezTo>
                    <a:pt x="566" y="3401"/>
                    <a:pt x="750" y="3521"/>
                    <a:pt x="940" y="3521"/>
                  </a:cubicBezTo>
                  <a:cubicBezTo>
                    <a:pt x="1088" y="3521"/>
                    <a:pt x="1239" y="3448"/>
                    <a:pt x="1352" y="3293"/>
                  </a:cubicBezTo>
                  <a:cubicBezTo>
                    <a:pt x="1950" y="2462"/>
                    <a:pt x="2049" y="1215"/>
                    <a:pt x="2178" y="224"/>
                  </a:cubicBezTo>
                  <a:cubicBezTo>
                    <a:pt x="2198" y="70"/>
                    <a:pt x="2087" y="0"/>
                    <a:pt x="196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64" name="Google Shape;1464;p84"/>
            <p:cNvSpPr/>
            <p:nvPr/>
          </p:nvSpPr>
          <p:spPr>
            <a:xfrm>
              <a:off x="1275375" y="1393927"/>
              <a:ext cx="80431" cy="136124"/>
            </a:xfrm>
            <a:custGeom>
              <a:rect b="b" l="l" r="r" t="t"/>
              <a:pathLst>
                <a:path extrusionOk="0" h="3065" w="1811">
                  <a:moveTo>
                    <a:pt x="362" y="1"/>
                  </a:moveTo>
                  <a:cubicBezTo>
                    <a:pt x="265" y="1"/>
                    <a:pt x="170" y="55"/>
                    <a:pt x="142" y="171"/>
                  </a:cubicBezTo>
                  <a:cubicBezTo>
                    <a:pt x="36" y="615"/>
                    <a:pt x="12" y="1043"/>
                    <a:pt x="43" y="1497"/>
                  </a:cubicBezTo>
                  <a:cubicBezTo>
                    <a:pt x="76" y="1987"/>
                    <a:pt x="0" y="2578"/>
                    <a:pt x="407" y="2933"/>
                  </a:cubicBezTo>
                  <a:cubicBezTo>
                    <a:pt x="506" y="3018"/>
                    <a:pt x="626" y="3065"/>
                    <a:pt x="744" y="3065"/>
                  </a:cubicBezTo>
                  <a:cubicBezTo>
                    <a:pt x="857" y="3065"/>
                    <a:pt x="970" y="3023"/>
                    <a:pt x="1062" y="2933"/>
                  </a:cubicBezTo>
                  <a:cubicBezTo>
                    <a:pt x="1811" y="2207"/>
                    <a:pt x="833" y="942"/>
                    <a:pt x="599" y="171"/>
                  </a:cubicBezTo>
                  <a:cubicBezTo>
                    <a:pt x="565" y="60"/>
                    <a:pt x="462" y="1"/>
                    <a:pt x="36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65" name="Google Shape;1465;p84"/>
            <p:cNvSpPr/>
            <p:nvPr/>
          </p:nvSpPr>
          <p:spPr>
            <a:xfrm>
              <a:off x="1613628" y="1268014"/>
              <a:ext cx="92867" cy="98862"/>
            </a:xfrm>
            <a:custGeom>
              <a:rect b="b" l="l" r="r" t="t"/>
              <a:pathLst>
                <a:path extrusionOk="0" h="2226" w="2091">
                  <a:moveTo>
                    <a:pt x="270" y="0"/>
                  </a:moveTo>
                  <a:cubicBezTo>
                    <a:pt x="132" y="0"/>
                    <a:pt x="0" y="129"/>
                    <a:pt x="29" y="305"/>
                  </a:cubicBezTo>
                  <a:cubicBezTo>
                    <a:pt x="86" y="664"/>
                    <a:pt x="229" y="996"/>
                    <a:pt x="427" y="1298"/>
                  </a:cubicBezTo>
                  <a:cubicBezTo>
                    <a:pt x="632" y="1608"/>
                    <a:pt x="863" y="1974"/>
                    <a:pt x="1190" y="2160"/>
                  </a:cubicBezTo>
                  <a:cubicBezTo>
                    <a:pt x="1270" y="2205"/>
                    <a:pt x="1353" y="2225"/>
                    <a:pt x="1433" y="2225"/>
                  </a:cubicBezTo>
                  <a:cubicBezTo>
                    <a:pt x="1788" y="2225"/>
                    <a:pt x="2090" y="1830"/>
                    <a:pt x="1878" y="1472"/>
                  </a:cubicBezTo>
                  <a:cubicBezTo>
                    <a:pt x="1712" y="1194"/>
                    <a:pt x="1438" y="1035"/>
                    <a:pt x="1192" y="837"/>
                  </a:cubicBezTo>
                  <a:cubicBezTo>
                    <a:pt x="932" y="627"/>
                    <a:pt x="659" y="399"/>
                    <a:pt x="471" y="118"/>
                  </a:cubicBezTo>
                  <a:cubicBezTo>
                    <a:pt x="417" y="36"/>
                    <a:pt x="343" y="0"/>
                    <a:pt x="27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66" name="Google Shape;1466;p84"/>
            <p:cNvSpPr/>
            <p:nvPr/>
          </p:nvSpPr>
          <p:spPr>
            <a:xfrm>
              <a:off x="1620201" y="1237635"/>
              <a:ext cx="122667" cy="67329"/>
            </a:xfrm>
            <a:custGeom>
              <a:rect b="b" l="l" r="r" t="t"/>
              <a:pathLst>
                <a:path extrusionOk="0" h="1516" w="2762">
                  <a:moveTo>
                    <a:pt x="172" y="1"/>
                  </a:moveTo>
                  <a:cubicBezTo>
                    <a:pt x="130" y="1"/>
                    <a:pt x="88" y="9"/>
                    <a:pt x="43" y="31"/>
                  </a:cubicBezTo>
                  <a:cubicBezTo>
                    <a:pt x="17" y="43"/>
                    <a:pt x="0" y="76"/>
                    <a:pt x="0" y="104"/>
                  </a:cubicBezTo>
                  <a:cubicBezTo>
                    <a:pt x="3" y="401"/>
                    <a:pt x="498" y="567"/>
                    <a:pt x="719" y="683"/>
                  </a:cubicBezTo>
                  <a:cubicBezTo>
                    <a:pt x="1137" y="904"/>
                    <a:pt x="1489" y="1155"/>
                    <a:pt x="1866" y="1436"/>
                  </a:cubicBezTo>
                  <a:cubicBezTo>
                    <a:pt x="1941" y="1491"/>
                    <a:pt x="2019" y="1515"/>
                    <a:pt x="2095" y="1515"/>
                  </a:cubicBezTo>
                  <a:cubicBezTo>
                    <a:pt x="2453" y="1515"/>
                    <a:pt x="2761" y="986"/>
                    <a:pt x="2432" y="703"/>
                  </a:cubicBezTo>
                  <a:cubicBezTo>
                    <a:pt x="2079" y="398"/>
                    <a:pt x="1609" y="300"/>
                    <a:pt x="1163" y="215"/>
                  </a:cubicBezTo>
                  <a:cubicBezTo>
                    <a:pt x="940" y="172"/>
                    <a:pt x="718" y="136"/>
                    <a:pt x="498" y="85"/>
                  </a:cubicBezTo>
                  <a:cubicBezTo>
                    <a:pt x="378" y="56"/>
                    <a:pt x="279" y="1"/>
                    <a:pt x="17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67" name="Google Shape;1467;p84"/>
            <p:cNvSpPr/>
            <p:nvPr/>
          </p:nvSpPr>
          <p:spPr>
            <a:xfrm>
              <a:off x="1817707" y="313650"/>
              <a:ext cx="65020" cy="121601"/>
            </a:xfrm>
            <a:custGeom>
              <a:rect b="b" l="l" r="r" t="t"/>
              <a:pathLst>
                <a:path extrusionOk="0" h="2738" w="1464">
                  <a:moveTo>
                    <a:pt x="670" y="1"/>
                  </a:moveTo>
                  <a:cubicBezTo>
                    <a:pt x="612" y="1"/>
                    <a:pt x="553" y="18"/>
                    <a:pt x="507" y="42"/>
                  </a:cubicBezTo>
                  <a:cubicBezTo>
                    <a:pt x="1" y="301"/>
                    <a:pt x="203" y="1011"/>
                    <a:pt x="361" y="1430"/>
                  </a:cubicBezTo>
                  <a:cubicBezTo>
                    <a:pt x="562" y="1968"/>
                    <a:pt x="891" y="2385"/>
                    <a:pt x="1350" y="2725"/>
                  </a:cubicBezTo>
                  <a:cubicBezTo>
                    <a:pt x="1362" y="2734"/>
                    <a:pt x="1374" y="2738"/>
                    <a:pt x="1385" y="2738"/>
                  </a:cubicBezTo>
                  <a:cubicBezTo>
                    <a:pt x="1431" y="2738"/>
                    <a:pt x="1463" y="2676"/>
                    <a:pt x="1443" y="2632"/>
                  </a:cubicBezTo>
                  <a:cubicBezTo>
                    <a:pt x="1236" y="2181"/>
                    <a:pt x="1114" y="1678"/>
                    <a:pt x="1088" y="1183"/>
                  </a:cubicBezTo>
                  <a:cubicBezTo>
                    <a:pt x="1065" y="758"/>
                    <a:pt x="1180" y="331"/>
                    <a:pt x="803" y="42"/>
                  </a:cubicBezTo>
                  <a:cubicBezTo>
                    <a:pt x="765" y="13"/>
                    <a:pt x="718" y="1"/>
                    <a:pt x="67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68" name="Google Shape;1468;p84"/>
            <p:cNvSpPr/>
            <p:nvPr/>
          </p:nvSpPr>
          <p:spPr>
            <a:xfrm>
              <a:off x="1875978" y="313472"/>
              <a:ext cx="57203" cy="103392"/>
            </a:xfrm>
            <a:custGeom>
              <a:rect b="b" l="l" r="r" t="t"/>
              <a:pathLst>
                <a:path extrusionOk="0" h="2328" w="1288">
                  <a:moveTo>
                    <a:pt x="766" y="0"/>
                  </a:moveTo>
                  <a:cubicBezTo>
                    <a:pt x="674" y="0"/>
                    <a:pt x="584" y="35"/>
                    <a:pt x="518" y="115"/>
                  </a:cubicBezTo>
                  <a:cubicBezTo>
                    <a:pt x="223" y="474"/>
                    <a:pt x="157" y="882"/>
                    <a:pt x="64" y="1330"/>
                  </a:cubicBezTo>
                  <a:cubicBezTo>
                    <a:pt x="0" y="1628"/>
                    <a:pt x="3" y="2046"/>
                    <a:pt x="244" y="2267"/>
                  </a:cubicBezTo>
                  <a:cubicBezTo>
                    <a:pt x="281" y="2302"/>
                    <a:pt x="333" y="2327"/>
                    <a:pt x="385" y="2327"/>
                  </a:cubicBezTo>
                  <a:cubicBezTo>
                    <a:pt x="402" y="2327"/>
                    <a:pt x="420" y="2324"/>
                    <a:pt x="437" y="2318"/>
                  </a:cubicBezTo>
                  <a:cubicBezTo>
                    <a:pt x="451" y="2314"/>
                    <a:pt x="465" y="2307"/>
                    <a:pt x="479" y="2301"/>
                  </a:cubicBezTo>
                  <a:cubicBezTo>
                    <a:pt x="559" y="2254"/>
                    <a:pt x="577" y="2168"/>
                    <a:pt x="613" y="2090"/>
                  </a:cubicBezTo>
                  <a:cubicBezTo>
                    <a:pt x="698" y="1910"/>
                    <a:pt x="795" y="1737"/>
                    <a:pt x="873" y="1553"/>
                  </a:cubicBezTo>
                  <a:cubicBezTo>
                    <a:pt x="1052" y="1126"/>
                    <a:pt x="1287" y="757"/>
                    <a:pt x="1156" y="284"/>
                  </a:cubicBezTo>
                  <a:cubicBezTo>
                    <a:pt x="1110" y="118"/>
                    <a:pt x="935" y="0"/>
                    <a:pt x="76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69" name="Google Shape;1469;p84"/>
            <p:cNvSpPr/>
            <p:nvPr/>
          </p:nvSpPr>
          <p:spPr>
            <a:xfrm>
              <a:off x="1848797" y="678376"/>
              <a:ext cx="113163" cy="112142"/>
            </a:xfrm>
            <a:custGeom>
              <a:rect b="b" l="l" r="r" t="t"/>
              <a:pathLst>
                <a:path extrusionOk="0" h="2525" w="2548">
                  <a:moveTo>
                    <a:pt x="693" y="0"/>
                  </a:moveTo>
                  <a:cubicBezTo>
                    <a:pt x="615" y="0"/>
                    <a:pt x="538" y="40"/>
                    <a:pt x="493" y="112"/>
                  </a:cubicBezTo>
                  <a:cubicBezTo>
                    <a:pt x="0" y="898"/>
                    <a:pt x="952" y="2524"/>
                    <a:pt x="1851" y="2524"/>
                  </a:cubicBezTo>
                  <a:cubicBezTo>
                    <a:pt x="1857" y="2524"/>
                    <a:pt x="1863" y="2524"/>
                    <a:pt x="1870" y="2524"/>
                  </a:cubicBezTo>
                  <a:cubicBezTo>
                    <a:pt x="2194" y="2517"/>
                    <a:pt x="2547" y="2169"/>
                    <a:pt x="2404" y="1823"/>
                  </a:cubicBezTo>
                  <a:cubicBezTo>
                    <a:pt x="2237" y="1417"/>
                    <a:pt x="1907" y="1254"/>
                    <a:pt x="1585" y="983"/>
                  </a:cubicBezTo>
                  <a:cubicBezTo>
                    <a:pt x="1274" y="722"/>
                    <a:pt x="1125" y="346"/>
                    <a:pt x="849" y="65"/>
                  </a:cubicBezTo>
                  <a:cubicBezTo>
                    <a:pt x="805" y="21"/>
                    <a:pt x="749" y="0"/>
                    <a:pt x="69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70" name="Google Shape;1470;p84"/>
            <p:cNvSpPr/>
            <p:nvPr/>
          </p:nvSpPr>
          <p:spPr>
            <a:xfrm>
              <a:off x="1598216" y="738290"/>
              <a:ext cx="90246" cy="46189"/>
            </a:xfrm>
            <a:custGeom>
              <a:rect b="b" l="l" r="r" t="t"/>
              <a:pathLst>
                <a:path extrusionOk="0" h="1040" w="2032">
                  <a:moveTo>
                    <a:pt x="939" y="1"/>
                  </a:moveTo>
                  <a:cubicBezTo>
                    <a:pt x="676" y="1"/>
                    <a:pt x="434" y="107"/>
                    <a:pt x="260" y="370"/>
                  </a:cubicBezTo>
                  <a:cubicBezTo>
                    <a:pt x="0" y="759"/>
                    <a:pt x="560" y="1017"/>
                    <a:pt x="862" y="1036"/>
                  </a:cubicBezTo>
                  <a:cubicBezTo>
                    <a:pt x="904" y="1038"/>
                    <a:pt x="946" y="1039"/>
                    <a:pt x="989" y="1039"/>
                  </a:cubicBezTo>
                  <a:cubicBezTo>
                    <a:pt x="1299" y="1039"/>
                    <a:pt x="1637" y="981"/>
                    <a:pt x="1934" y="937"/>
                  </a:cubicBezTo>
                  <a:cubicBezTo>
                    <a:pt x="1985" y="928"/>
                    <a:pt x="2032" y="864"/>
                    <a:pt x="2026" y="813"/>
                  </a:cubicBezTo>
                  <a:cubicBezTo>
                    <a:pt x="1994" y="494"/>
                    <a:pt x="1731" y="233"/>
                    <a:pt x="1442" y="113"/>
                  </a:cubicBezTo>
                  <a:cubicBezTo>
                    <a:pt x="1274" y="42"/>
                    <a:pt x="1103" y="1"/>
                    <a:pt x="93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71" name="Google Shape;1471;p84"/>
            <p:cNvSpPr/>
            <p:nvPr/>
          </p:nvSpPr>
          <p:spPr>
            <a:xfrm>
              <a:off x="291929" y="611533"/>
              <a:ext cx="125421" cy="64087"/>
            </a:xfrm>
            <a:custGeom>
              <a:rect b="b" l="l" r="r" t="t"/>
              <a:pathLst>
                <a:path extrusionOk="0" h="1443" w="2824">
                  <a:moveTo>
                    <a:pt x="2079" y="0"/>
                  </a:moveTo>
                  <a:cubicBezTo>
                    <a:pt x="1719" y="0"/>
                    <a:pt x="1352" y="192"/>
                    <a:pt x="1043" y="387"/>
                  </a:cubicBezTo>
                  <a:cubicBezTo>
                    <a:pt x="722" y="589"/>
                    <a:pt x="118" y="948"/>
                    <a:pt x="10" y="1322"/>
                  </a:cubicBezTo>
                  <a:cubicBezTo>
                    <a:pt x="1" y="1361"/>
                    <a:pt x="25" y="1393"/>
                    <a:pt x="59" y="1406"/>
                  </a:cubicBezTo>
                  <a:cubicBezTo>
                    <a:pt x="128" y="1432"/>
                    <a:pt x="204" y="1443"/>
                    <a:pt x="284" y="1443"/>
                  </a:cubicBezTo>
                  <a:cubicBezTo>
                    <a:pt x="597" y="1443"/>
                    <a:pt x="968" y="1280"/>
                    <a:pt x="1247" y="1229"/>
                  </a:cubicBezTo>
                  <a:cubicBezTo>
                    <a:pt x="1709" y="1145"/>
                    <a:pt x="2251" y="1195"/>
                    <a:pt x="2605" y="859"/>
                  </a:cubicBezTo>
                  <a:cubicBezTo>
                    <a:pt x="2823" y="652"/>
                    <a:pt x="2777" y="250"/>
                    <a:pt x="2507" y="106"/>
                  </a:cubicBezTo>
                  <a:cubicBezTo>
                    <a:pt x="2368" y="31"/>
                    <a:pt x="2224" y="0"/>
                    <a:pt x="207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72" name="Google Shape;1472;p84"/>
            <p:cNvSpPr/>
            <p:nvPr/>
          </p:nvSpPr>
          <p:spPr>
            <a:xfrm>
              <a:off x="316623" y="668650"/>
              <a:ext cx="97796" cy="42103"/>
            </a:xfrm>
            <a:custGeom>
              <a:rect b="b" l="l" r="r" t="t"/>
              <a:pathLst>
                <a:path extrusionOk="0" h="948" w="2202">
                  <a:moveTo>
                    <a:pt x="1121" y="1"/>
                  </a:moveTo>
                  <a:cubicBezTo>
                    <a:pt x="803" y="1"/>
                    <a:pt x="473" y="43"/>
                    <a:pt x="216" y="131"/>
                  </a:cubicBezTo>
                  <a:cubicBezTo>
                    <a:pt x="26" y="197"/>
                    <a:pt x="0" y="428"/>
                    <a:pt x="162" y="540"/>
                  </a:cubicBezTo>
                  <a:cubicBezTo>
                    <a:pt x="531" y="795"/>
                    <a:pt x="1153" y="913"/>
                    <a:pt x="1594" y="947"/>
                  </a:cubicBezTo>
                  <a:cubicBezTo>
                    <a:pt x="1606" y="947"/>
                    <a:pt x="1617" y="948"/>
                    <a:pt x="1629" y="948"/>
                  </a:cubicBezTo>
                  <a:cubicBezTo>
                    <a:pt x="2108" y="948"/>
                    <a:pt x="2202" y="153"/>
                    <a:pt x="1714" y="55"/>
                  </a:cubicBezTo>
                  <a:cubicBezTo>
                    <a:pt x="1538" y="19"/>
                    <a:pt x="1332" y="1"/>
                    <a:pt x="112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73" name="Google Shape;1473;p84"/>
            <p:cNvSpPr/>
            <p:nvPr/>
          </p:nvSpPr>
          <p:spPr>
            <a:xfrm>
              <a:off x="98909" y="779195"/>
              <a:ext cx="108100" cy="50231"/>
            </a:xfrm>
            <a:custGeom>
              <a:rect b="b" l="l" r="r" t="t"/>
              <a:pathLst>
                <a:path extrusionOk="0" h="1131" w="2434">
                  <a:moveTo>
                    <a:pt x="1407" y="0"/>
                  </a:moveTo>
                  <a:cubicBezTo>
                    <a:pt x="1022" y="0"/>
                    <a:pt x="639" y="121"/>
                    <a:pt x="355" y="367"/>
                  </a:cubicBezTo>
                  <a:cubicBezTo>
                    <a:pt x="0" y="676"/>
                    <a:pt x="332" y="1131"/>
                    <a:pt x="711" y="1131"/>
                  </a:cubicBezTo>
                  <a:cubicBezTo>
                    <a:pt x="777" y="1131"/>
                    <a:pt x="844" y="1117"/>
                    <a:pt x="910" y="1086"/>
                  </a:cubicBezTo>
                  <a:cubicBezTo>
                    <a:pt x="1154" y="971"/>
                    <a:pt x="1383" y="846"/>
                    <a:pt x="1643" y="767"/>
                  </a:cubicBezTo>
                  <a:cubicBezTo>
                    <a:pt x="1875" y="696"/>
                    <a:pt x="2116" y="652"/>
                    <a:pt x="2329" y="529"/>
                  </a:cubicBezTo>
                  <a:cubicBezTo>
                    <a:pt x="2434" y="468"/>
                    <a:pt x="2428" y="319"/>
                    <a:pt x="2329" y="257"/>
                  </a:cubicBezTo>
                  <a:cubicBezTo>
                    <a:pt x="2061" y="87"/>
                    <a:pt x="1734" y="0"/>
                    <a:pt x="14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74" name="Google Shape;1474;p84"/>
            <p:cNvSpPr/>
            <p:nvPr/>
          </p:nvSpPr>
          <p:spPr>
            <a:xfrm>
              <a:off x="506757" y="909816"/>
              <a:ext cx="43125" cy="100861"/>
            </a:xfrm>
            <a:custGeom>
              <a:rect b="b" l="l" r="r" t="t"/>
              <a:pathLst>
                <a:path extrusionOk="0" h="2271" w="971">
                  <a:moveTo>
                    <a:pt x="508" y="0"/>
                  </a:moveTo>
                  <a:cubicBezTo>
                    <a:pt x="374" y="0"/>
                    <a:pt x="241" y="61"/>
                    <a:pt x="175" y="191"/>
                  </a:cubicBezTo>
                  <a:cubicBezTo>
                    <a:pt x="1" y="534"/>
                    <a:pt x="44" y="962"/>
                    <a:pt x="56" y="1341"/>
                  </a:cubicBezTo>
                  <a:cubicBezTo>
                    <a:pt x="65" y="1617"/>
                    <a:pt x="45" y="2010"/>
                    <a:pt x="248" y="2230"/>
                  </a:cubicBezTo>
                  <a:cubicBezTo>
                    <a:pt x="274" y="2257"/>
                    <a:pt x="309" y="2270"/>
                    <a:pt x="345" y="2270"/>
                  </a:cubicBezTo>
                  <a:cubicBezTo>
                    <a:pt x="382" y="2270"/>
                    <a:pt x="420" y="2256"/>
                    <a:pt x="448" y="2230"/>
                  </a:cubicBezTo>
                  <a:cubicBezTo>
                    <a:pt x="645" y="2043"/>
                    <a:pt x="683" y="1682"/>
                    <a:pt x="740" y="1433"/>
                  </a:cubicBezTo>
                  <a:cubicBezTo>
                    <a:pt x="823" y="1064"/>
                    <a:pt x="971" y="660"/>
                    <a:pt x="893" y="285"/>
                  </a:cubicBezTo>
                  <a:cubicBezTo>
                    <a:pt x="855" y="100"/>
                    <a:pt x="680" y="0"/>
                    <a:pt x="50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75" name="Google Shape;1475;p84"/>
            <p:cNvSpPr/>
            <p:nvPr/>
          </p:nvSpPr>
          <p:spPr>
            <a:xfrm>
              <a:off x="528075" y="941128"/>
              <a:ext cx="96864" cy="76167"/>
            </a:xfrm>
            <a:custGeom>
              <a:rect b="b" l="l" r="r" t="t"/>
              <a:pathLst>
                <a:path extrusionOk="0" h="1715" w="2181">
                  <a:moveTo>
                    <a:pt x="1441" y="0"/>
                  </a:moveTo>
                  <a:cubicBezTo>
                    <a:pt x="995" y="0"/>
                    <a:pt x="716" y="405"/>
                    <a:pt x="452" y="714"/>
                  </a:cubicBezTo>
                  <a:cubicBezTo>
                    <a:pt x="267" y="931"/>
                    <a:pt x="0" y="1243"/>
                    <a:pt x="50" y="1545"/>
                  </a:cubicBezTo>
                  <a:cubicBezTo>
                    <a:pt x="65" y="1641"/>
                    <a:pt x="159" y="1697"/>
                    <a:pt x="248" y="1712"/>
                  </a:cubicBezTo>
                  <a:lnTo>
                    <a:pt x="248" y="1712"/>
                  </a:lnTo>
                  <a:cubicBezTo>
                    <a:pt x="247" y="1708"/>
                    <a:pt x="395" y="1710"/>
                    <a:pt x="399" y="1709"/>
                  </a:cubicBezTo>
                  <a:cubicBezTo>
                    <a:pt x="452" y="1695"/>
                    <a:pt x="502" y="1669"/>
                    <a:pt x="555" y="1649"/>
                  </a:cubicBezTo>
                  <a:cubicBezTo>
                    <a:pt x="693" y="1593"/>
                    <a:pt x="840" y="1552"/>
                    <a:pt x="978" y="1495"/>
                  </a:cubicBezTo>
                  <a:cubicBezTo>
                    <a:pt x="1327" y="1356"/>
                    <a:pt x="1814" y="1282"/>
                    <a:pt x="1988" y="909"/>
                  </a:cubicBezTo>
                  <a:cubicBezTo>
                    <a:pt x="2181" y="494"/>
                    <a:pt x="1952" y="16"/>
                    <a:pt x="1466" y="1"/>
                  </a:cubicBezTo>
                  <a:cubicBezTo>
                    <a:pt x="1458" y="0"/>
                    <a:pt x="1449" y="0"/>
                    <a:pt x="1441" y="0"/>
                  </a:cubicBezTo>
                  <a:close/>
                  <a:moveTo>
                    <a:pt x="248" y="1712"/>
                  </a:moveTo>
                  <a:cubicBezTo>
                    <a:pt x="248" y="1712"/>
                    <a:pt x="255" y="1713"/>
                    <a:pt x="272" y="1715"/>
                  </a:cubicBezTo>
                  <a:cubicBezTo>
                    <a:pt x="264" y="1714"/>
                    <a:pt x="256" y="1713"/>
                    <a:pt x="248" y="1712"/>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476" name="Google Shape;1476;p84"/>
          <p:cNvSpPr/>
          <p:nvPr/>
        </p:nvSpPr>
        <p:spPr>
          <a:xfrm flipH="1">
            <a:off x="8359170" y="2466934"/>
            <a:ext cx="1904897" cy="3512361"/>
          </a:xfrm>
          <a:custGeom>
            <a:rect b="b" l="l" r="r" t="t"/>
            <a:pathLst>
              <a:path extrusionOk="0" h="66543" w="36089">
                <a:moveTo>
                  <a:pt x="10136" y="1"/>
                </a:moveTo>
                <a:cubicBezTo>
                  <a:pt x="10005" y="1"/>
                  <a:pt x="9932" y="22"/>
                  <a:pt x="9932" y="22"/>
                </a:cubicBezTo>
                <a:cubicBezTo>
                  <a:pt x="9932" y="22"/>
                  <a:pt x="8840" y="74"/>
                  <a:pt x="8216" y="1374"/>
                </a:cubicBezTo>
                <a:cubicBezTo>
                  <a:pt x="7592" y="2673"/>
                  <a:pt x="8321" y="3661"/>
                  <a:pt x="8321" y="3661"/>
                </a:cubicBezTo>
                <a:lnTo>
                  <a:pt x="9465" y="2829"/>
                </a:lnTo>
                <a:cubicBezTo>
                  <a:pt x="9465" y="2829"/>
                  <a:pt x="10055" y="2097"/>
                  <a:pt x="10758" y="2097"/>
                </a:cubicBezTo>
                <a:cubicBezTo>
                  <a:pt x="11099" y="2097"/>
                  <a:pt x="11465" y="2269"/>
                  <a:pt x="11805" y="2778"/>
                </a:cubicBezTo>
                <a:cubicBezTo>
                  <a:pt x="12845" y="4337"/>
                  <a:pt x="14197" y="9589"/>
                  <a:pt x="14977" y="14061"/>
                </a:cubicBezTo>
                <a:cubicBezTo>
                  <a:pt x="15756" y="18533"/>
                  <a:pt x="18029" y="29298"/>
                  <a:pt x="18029" y="29298"/>
                </a:cubicBezTo>
                <a:cubicBezTo>
                  <a:pt x="18029" y="29298"/>
                  <a:pt x="16589" y="30441"/>
                  <a:pt x="16225" y="31221"/>
                </a:cubicBezTo>
                <a:cubicBezTo>
                  <a:pt x="15931" y="31850"/>
                  <a:pt x="15503" y="32614"/>
                  <a:pt x="14884" y="32614"/>
                </a:cubicBezTo>
                <a:cubicBezTo>
                  <a:pt x="14736" y="32614"/>
                  <a:pt x="14576" y="32569"/>
                  <a:pt x="14404" y="32468"/>
                </a:cubicBezTo>
                <a:cubicBezTo>
                  <a:pt x="13521" y="31949"/>
                  <a:pt x="11077" y="22329"/>
                  <a:pt x="10453" y="21913"/>
                </a:cubicBezTo>
                <a:cubicBezTo>
                  <a:pt x="10414" y="21887"/>
                  <a:pt x="10371" y="21875"/>
                  <a:pt x="10324" y="21875"/>
                </a:cubicBezTo>
                <a:cubicBezTo>
                  <a:pt x="9608" y="21875"/>
                  <a:pt x="7961" y="24691"/>
                  <a:pt x="7228" y="25813"/>
                </a:cubicBezTo>
                <a:cubicBezTo>
                  <a:pt x="6533" y="26878"/>
                  <a:pt x="5344" y="27944"/>
                  <a:pt x="4688" y="27944"/>
                </a:cubicBezTo>
                <a:cubicBezTo>
                  <a:pt x="4607" y="27944"/>
                  <a:pt x="4535" y="27928"/>
                  <a:pt x="4472" y="27894"/>
                </a:cubicBezTo>
                <a:cubicBezTo>
                  <a:pt x="4275" y="27786"/>
                  <a:pt x="4102" y="27728"/>
                  <a:pt x="3967" y="27728"/>
                </a:cubicBezTo>
                <a:cubicBezTo>
                  <a:pt x="3711" y="27728"/>
                  <a:pt x="3590" y="27936"/>
                  <a:pt x="3692" y="28413"/>
                </a:cubicBezTo>
                <a:cubicBezTo>
                  <a:pt x="3794" y="28889"/>
                  <a:pt x="4052" y="29076"/>
                  <a:pt x="4552" y="29076"/>
                </a:cubicBezTo>
                <a:cubicBezTo>
                  <a:pt x="4817" y="29076"/>
                  <a:pt x="5150" y="29023"/>
                  <a:pt x="5565" y="28934"/>
                </a:cubicBezTo>
                <a:cubicBezTo>
                  <a:pt x="6761" y="28672"/>
                  <a:pt x="9465" y="25397"/>
                  <a:pt x="9465" y="25397"/>
                </a:cubicBezTo>
                <a:cubicBezTo>
                  <a:pt x="9465" y="25397"/>
                  <a:pt x="9880" y="25813"/>
                  <a:pt x="10244" y="26645"/>
                </a:cubicBezTo>
                <a:cubicBezTo>
                  <a:pt x="10608" y="27477"/>
                  <a:pt x="12533" y="36161"/>
                  <a:pt x="12533" y="36161"/>
                </a:cubicBezTo>
                <a:cubicBezTo>
                  <a:pt x="12533" y="36161"/>
                  <a:pt x="9516" y="36005"/>
                  <a:pt x="8580" y="35641"/>
                </a:cubicBezTo>
                <a:cubicBezTo>
                  <a:pt x="7645" y="35277"/>
                  <a:pt x="7228" y="33873"/>
                  <a:pt x="6448" y="33271"/>
                </a:cubicBezTo>
                <a:cubicBezTo>
                  <a:pt x="6352" y="33197"/>
                  <a:pt x="6265" y="33163"/>
                  <a:pt x="6185" y="33163"/>
                </a:cubicBezTo>
                <a:cubicBezTo>
                  <a:pt x="5622" y="33163"/>
                  <a:pt x="5422" y="34866"/>
                  <a:pt x="4784" y="36005"/>
                </a:cubicBezTo>
                <a:cubicBezTo>
                  <a:pt x="4056" y="37304"/>
                  <a:pt x="3277" y="36993"/>
                  <a:pt x="2549" y="37254"/>
                </a:cubicBezTo>
                <a:cubicBezTo>
                  <a:pt x="1821" y="37513"/>
                  <a:pt x="3432" y="38085"/>
                  <a:pt x="3432" y="38085"/>
                </a:cubicBezTo>
                <a:cubicBezTo>
                  <a:pt x="3432" y="38085"/>
                  <a:pt x="3277" y="38449"/>
                  <a:pt x="2913" y="38656"/>
                </a:cubicBezTo>
                <a:cubicBezTo>
                  <a:pt x="2549" y="38865"/>
                  <a:pt x="1976" y="38865"/>
                  <a:pt x="1300" y="38865"/>
                </a:cubicBezTo>
                <a:cubicBezTo>
                  <a:pt x="624" y="38865"/>
                  <a:pt x="0" y="39332"/>
                  <a:pt x="365" y="39646"/>
                </a:cubicBezTo>
                <a:cubicBezTo>
                  <a:pt x="433" y="39704"/>
                  <a:pt x="568" y="39729"/>
                  <a:pt x="748" y="39729"/>
                </a:cubicBezTo>
                <a:cubicBezTo>
                  <a:pt x="1531" y="39729"/>
                  <a:pt x="3162" y="39245"/>
                  <a:pt x="3796" y="38865"/>
                </a:cubicBezTo>
                <a:cubicBezTo>
                  <a:pt x="4577" y="38397"/>
                  <a:pt x="5772" y="36317"/>
                  <a:pt x="6241" y="36005"/>
                </a:cubicBezTo>
                <a:cubicBezTo>
                  <a:pt x="6326" y="35948"/>
                  <a:pt x="6420" y="35919"/>
                  <a:pt x="6529" y="35919"/>
                </a:cubicBezTo>
                <a:cubicBezTo>
                  <a:pt x="7017" y="35919"/>
                  <a:pt x="7807" y="36507"/>
                  <a:pt x="9465" y="37825"/>
                </a:cubicBezTo>
                <a:cubicBezTo>
                  <a:pt x="11493" y="39437"/>
                  <a:pt x="13104" y="39646"/>
                  <a:pt x="13104" y="39646"/>
                </a:cubicBezTo>
                <a:cubicBezTo>
                  <a:pt x="13685" y="40462"/>
                  <a:pt x="14335" y="40727"/>
                  <a:pt x="14935" y="40727"/>
                </a:cubicBezTo>
                <a:cubicBezTo>
                  <a:pt x="16056" y="40727"/>
                  <a:pt x="17005" y="39801"/>
                  <a:pt x="17005" y="39801"/>
                </a:cubicBezTo>
                <a:cubicBezTo>
                  <a:pt x="17785" y="42452"/>
                  <a:pt x="21008" y="44741"/>
                  <a:pt x="21008" y="44741"/>
                </a:cubicBezTo>
                <a:cubicBezTo>
                  <a:pt x="21008" y="44741"/>
                  <a:pt x="20177" y="47029"/>
                  <a:pt x="19604" y="48589"/>
                </a:cubicBezTo>
                <a:cubicBezTo>
                  <a:pt x="19033" y="50149"/>
                  <a:pt x="17785" y="49941"/>
                  <a:pt x="17629" y="50461"/>
                </a:cubicBezTo>
                <a:cubicBezTo>
                  <a:pt x="17472" y="50981"/>
                  <a:pt x="22257" y="59145"/>
                  <a:pt x="22868" y="59769"/>
                </a:cubicBezTo>
                <a:cubicBezTo>
                  <a:pt x="23479" y="60392"/>
                  <a:pt x="23036" y="62941"/>
                  <a:pt x="22153" y="63876"/>
                </a:cubicBezTo>
                <a:cubicBezTo>
                  <a:pt x="21901" y="64143"/>
                  <a:pt x="21649" y="64224"/>
                  <a:pt x="21416" y="64224"/>
                </a:cubicBezTo>
                <a:cubicBezTo>
                  <a:pt x="21053" y="64224"/>
                  <a:pt x="20733" y="64028"/>
                  <a:pt x="20525" y="64028"/>
                </a:cubicBezTo>
                <a:cubicBezTo>
                  <a:pt x="20396" y="64028"/>
                  <a:pt x="20309" y="64103"/>
                  <a:pt x="20280" y="64345"/>
                </a:cubicBezTo>
                <a:cubicBezTo>
                  <a:pt x="20222" y="64847"/>
                  <a:pt x="20884" y="65198"/>
                  <a:pt x="21657" y="65198"/>
                </a:cubicBezTo>
                <a:cubicBezTo>
                  <a:pt x="22246" y="65198"/>
                  <a:pt x="22899" y="64995"/>
                  <a:pt x="23348" y="64500"/>
                </a:cubicBezTo>
                <a:cubicBezTo>
                  <a:pt x="24388" y="63357"/>
                  <a:pt x="24597" y="61173"/>
                  <a:pt x="24076" y="59561"/>
                </a:cubicBezTo>
                <a:cubicBezTo>
                  <a:pt x="23557" y="57948"/>
                  <a:pt x="20540" y="52229"/>
                  <a:pt x="20592" y="51553"/>
                </a:cubicBezTo>
                <a:cubicBezTo>
                  <a:pt x="20644" y="50877"/>
                  <a:pt x="24493" y="46769"/>
                  <a:pt x="24493" y="46769"/>
                </a:cubicBezTo>
                <a:cubicBezTo>
                  <a:pt x="24493" y="46769"/>
                  <a:pt x="25325" y="47964"/>
                  <a:pt x="25740" y="49733"/>
                </a:cubicBezTo>
                <a:cubicBezTo>
                  <a:pt x="26156" y="51501"/>
                  <a:pt x="26208" y="55609"/>
                  <a:pt x="26884" y="56544"/>
                </a:cubicBezTo>
                <a:cubicBezTo>
                  <a:pt x="27560" y="57481"/>
                  <a:pt x="30992" y="59040"/>
                  <a:pt x="32761" y="60133"/>
                </a:cubicBezTo>
                <a:cubicBezTo>
                  <a:pt x="34529" y="61225"/>
                  <a:pt x="35152" y="64136"/>
                  <a:pt x="35152" y="64657"/>
                </a:cubicBezTo>
                <a:cubicBezTo>
                  <a:pt x="35152" y="65109"/>
                  <a:pt x="34561" y="65405"/>
                  <a:pt x="34099" y="65405"/>
                </a:cubicBezTo>
                <a:cubicBezTo>
                  <a:pt x="34031" y="65405"/>
                  <a:pt x="33965" y="65399"/>
                  <a:pt x="33905" y="65385"/>
                </a:cubicBezTo>
                <a:cubicBezTo>
                  <a:pt x="33813" y="65365"/>
                  <a:pt x="33733" y="65354"/>
                  <a:pt x="33663" y="65354"/>
                </a:cubicBezTo>
                <a:cubicBezTo>
                  <a:pt x="33379" y="65354"/>
                  <a:pt x="33270" y="65529"/>
                  <a:pt x="33229" y="65904"/>
                </a:cubicBezTo>
                <a:cubicBezTo>
                  <a:pt x="33188" y="66272"/>
                  <a:pt x="33659" y="66543"/>
                  <a:pt x="34140" y="66543"/>
                </a:cubicBezTo>
                <a:cubicBezTo>
                  <a:pt x="34272" y="66543"/>
                  <a:pt x="34405" y="66522"/>
                  <a:pt x="34529" y="66477"/>
                </a:cubicBezTo>
                <a:cubicBezTo>
                  <a:pt x="35100" y="66268"/>
                  <a:pt x="36088" y="65852"/>
                  <a:pt x="35724" y="63201"/>
                </a:cubicBezTo>
                <a:cubicBezTo>
                  <a:pt x="35360" y="60549"/>
                  <a:pt x="32813" y="58729"/>
                  <a:pt x="31668" y="57948"/>
                </a:cubicBezTo>
                <a:cubicBezTo>
                  <a:pt x="30525" y="57169"/>
                  <a:pt x="30212" y="56596"/>
                  <a:pt x="29485" y="54933"/>
                </a:cubicBezTo>
                <a:cubicBezTo>
                  <a:pt x="28757" y="53269"/>
                  <a:pt x="28705" y="49161"/>
                  <a:pt x="28705" y="49161"/>
                </a:cubicBezTo>
                <a:lnTo>
                  <a:pt x="28705" y="49161"/>
                </a:lnTo>
                <a:cubicBezTo>
                  <a:pt x="29017" y="49889"/>
                  <a:pt x="30628" y="50513"/>
                  <a:pt x="32137" y="50720"/>
                </a:cubicBezTo>
                <a:cubicBezTo>
                  <a:pt x="32247" y="50736"/>
                  <a:pt x="32355" y="50743"/>
                  <a:pt x="32460" y="50743"/>
                </a:cubicBezTo>
                <a:cubicBezTo>
                  <a:pt x="33791" y="50743"/>
                  <a:pt x="34684" y="49591"/>
                  <a:pt x="34684" y="49109"/>
                </a:cubicBezTo>
                <a:cubicBezTo>
                  <a:pt x="34684" y="48589"/>
                  <a:pt x="34060" y="48276"/>
                  <a:pt x="34060" y="48276"/>
                </a:cubicBezTo>
                <a:cubicBezTo>
                  <a:pt x="34060" y="48276"/>
                  <a:pt x="34788" y="46198"/>
                  <a:pt x="34060" y="45105"/>
                </a:cubicBezTo>
                <a:cubicBezTo>
                  <a:pt x="33332" y="44013"/>
                  <a:pt x="32344" y="44221"/>
                  <a:pt x="30264" y="43233"/>
                </a:cubicBezTo>
                <a:cubicBezTo>
                  <a:pt x="28184" y="42245"/>
                  <a:pt x="27560" y="39801"/>
                  <a:pt x="26989" y="37357"/>
                </a:cubicBezTo>
                <a:cubicBezTo>
                  <a:pt x="26416" y="34913"/>
                  <a:pt x="25689" y="32782"/>
                  <a:pt x="24440" y="31325"/>
                </a:cubicBezTo>
                <a:cubicBezTo>
                  <a:pt x="23193" y="29869"/>
                  <a:pt x="20697" y="27632"/>
                  <a:pt x="19761" y="26073"/>
                </a:cubicBezTo>
                <a:cubicBezTo>
                  <a:pt x="18824" y="24514"/>
                  <a:pt x="17472" y="17286"/>
                  <a:pt x="16796" y="14061"/>
                </a:cubicBezTo>
                <a:cubicBezTo>
                  <a:pt x="16120" y="10837"/>
                  <a:pt x="15185" y="6522"/>
                  <a:pt x="13364" y="3037"/>
                </a:cubicBezTo>
                <a:cubicBezTo>
                  <a:pt x="11931" y="292"/>
                  <a:pt x="10625" y="1"/>
                  <a:pt x="10136"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77" name="Google Shape;1477;p84"/>
          <p:cNvSpPr/>
          <p:nvPr/>
        </p:nvSpPr>
        <p:spPr>
          <a:xfrm flipH="1" rot="-4055100">
            <a:off x="9791227" y="2471315"/>
            <a:ext cx="100875" cy="311668"/>
          </a:xfrm>
          <a:custGeom>
            <a:rect b="b" l="l" r="r" t="t"/>
            <a:pathLst>
              <a:path extrusionOk="0" h="3522" w="2198">
                <a:moveTo>
                  <a:pt x="1966" y="0"/>
                </a:moveTo>
                <a:cubicBezTo>
                  <a:pt x="1879" y="0"/>
                  <a:pt x="1787" y="36"/>
                  <a:pt x="1736" y="103"/>
                </a:cubicBezTo>
                <a:cubicBezTo>
                  <a:pt x="1088" y="954"/>
                  <a:pt x="0" y="2010"/>
                  <a:pt x="475" y="3178"/>
                </a:cubicBezTo>
                <a:cubicBezTo>
                  <a:pt x="566" y="3401"/>
                  <a:pt x="750" y="3521"/>
                  <a:pt x="940" y="3521"/>
                </a:cubicBezTo>
                <a:cubicBezTo>
                  <a:pt x="1088" y="3521"/>
                  <a:pt x="1239" y="3448"/>
                  <a:pt x="1352" y="3293"/>
                </a:cubicBezTo>
                <a:cubicBezTo>
                  <a:pt x="1950" y="2462"/>
                  <a:pt x="2049" y="1215"/>
                  <a:pt x="2178" y="224"/>
                </a:cubicBezTo>
                <a:cubicBezTo>
                  <a:pt x="2198" y="70"/>
                  <a:pt x="2087" y="0"/>
                  <a:pt x="1966" y="0"/>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478" name="Google Shape;1478;p84"/>
          <p:cNvGrpSpPr/>
          <p:nvPr/>
        </p:nvGrpSpPr>
        <p:grpSpPr>
          <a:xfrm>
            <a:off x="2221267" y="-103000"/>
            <a:ext cx="2282967" cy="1395367"/>
            <a:chOff x="3182725" y="919500"/>
            <a:chExt cx="1712225" cy="1046525"/>
          </a:xfrm>
        </p:grpSpPr>
        <p:sp>
          <p:nvSpPr>
            <p:cNvPr id="1479" name="Google Shape;1479;p84"/>
            <p:cNvSpPr/>
            <p:nvPr/>
          </p:nvSpPr>
          <p:spPr>
            <a:xfrm>
              <a:off x="3731825" y="931775"/>
              <a:ext cx="428475" cy="1034250"/>
            </a:xfrm>
            <a:custGeom>
              <a:rect b="b" l="l" r="r" t="t"/>
              <a:pathLst>
                <a:path extrusionOk="0" h="41370" w="17139">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80" name="Google Shape;1480;p84"/>
            <p:cNvSpPr/>
            <p:nvPr/>
          </p:nvSpPr>
          <p:spPr>
            <a:xfrm>
              <a:off x="3864950" y="974150"/>
              <a:ext cx="204650" cy="806975"/>
            </a:xfrm>
            <a:custGeom>
              <a:rect b="b" l="l" r="r" t="t"/>
              <a:pathLst>
                <a:path extrusionOk="0" h="32279" w="8186">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81" name="Google Shape;1481;p84"/>
            <p:cNvSpPr/>
            <p:nvPr/>
          </p:nvSpPr>
          <p:spPr>
            <a:xfrm>
              <a:off x="3182725" y="919500"/>
              <a:ext cx="909950" cy="453150"/>
            </a:xfrm>
            <a:custGeom>
              <a:rect b="b" l="l" r="r" t="t"/>
              <a:pathLst>
                <a:path extrusionOk="0" h="18126" w="36398">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82" name="Google Shape;1482;p84"/>
            <p:cNvSpPr/>
            <p:nvPr/>
          </p:nvSpPr>
          <p:spPr>
            <a:xfrm>
              <a:off x="3998400" y="984750"/>
              <a:ext cx="896550" cy="743950"/>
            </a:xfrm>
            <a:custGeom>
              <a:rect b="b" l="l" r="r" t="t"/>
              <a:pathLst>
                <a:path extrusionOk="0" h="29758" w="35862">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83" name="Google Shape;1483;p84"/>
            <p:cNvSpPr/>
            <p:nvPr/>
          </p:nvSpPr>
          <p:spPr>
            <a:xfrm>
              <a:off x="4037225" y="980025"/>
              <a:ext cx="598725" cy="560425"/>
            </a:xfrm>
            <a:custGeom>
              <a:rect b="b" l="l" r="r" t="t"/>
              <a:pathLst>
                <a:path extrusionOk="0" h="22417" w="23949">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484" name="Google Shape;1484;p84"/>
          <p:cNvGrpSpPr/>
          <p:nvPr/>
        </p:nvGrpSpPr>
        <p:grpSpPr>
          <a:xfrm>
            <a:off x="9793400" y="-215134"/>
            <a:ext cx="1111000" cy="1230667"/>
            <a:chOff x="1797975" y="820925"/>
            <a:chExt cx="833250" cy="923000"/>
          </a:xfrm>
        </p:grpSpPr>
        <p:sp>
          <p:nvSpPr>
            <p:cNvPr id="1485" name="Google Shape;1485;p84"/>
            <p:cNvSpPr/>
            <p:nvPr/>
          </p:nvSpPr>
          <p:spPr>
            <a:xfrm>
              <a:off x="2189925" y="820925"/>
              <a:ext cx="441300" cy="923000"/>
            </a:xfrm>
            <a:custGeom>
              <a:rect b="b" l="l" r="r" t="t"/>
              <a:pathLst>
                <a:path extrusionOk="0" h="36920" w="17652">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86" name="Google Shape;1486;p84"/>
            <p:cNvSpPr/>
            <p:nvPr/>
          </p:nvSpPr>
          <p:spPr>
            <a:xfrm>
              <a:off x="2208525" y="1007025"/>
              <a:ext cx="226025" cy="736900"/>
            </a:xfrm>
            <a:custGeom>
              <a:rect b="b" l="l" r="r" t="t"/>
              <a:pathLst>
                <a:path extrusionOk="0" h="29476" w="9041">
                  <a:moveTo>
                    <a:pt x="8845" y="0"/>
                  </a:moveTo>
                  <a:cubicBezTo>
                    <a:pt x="7633" y="2193"/>
                    <a:pt x="1" y="17101"/>
                    <a:pt x="9041" y="29476"/>
                  </a:cubicBezTo>
                  <a:cubicBezTo>
                    <a:pt x="1365" y="16462"/>
                    <a:pt x="8838" y="16"/>
                    <a:pt x="884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87" name="Google Shape;1487;p84"/>
            <p:cNvSpPr/>
            <p:nvPr/>
          </p:nvSpPr>
          <p:spPr>
            <a:xfrm>
              <a:off x="1797975" y="984975"/>
              <a:ext cx="636300" cy="654900"/>
            </a:xfrm>
            <a:custGeom>
              <a:rect b="b" l="l" r="r" t="t"/>
              <a:pathLst>
                <a:path extrusionOk="0" h="26196" w="25452">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88" name="Google Shape;1488;p84"/>
            <p:cNvSpPr/>
            <p:nvPr/>
          </p:nvSpPr>
          <p:spPr>
            <a:xfrm>
              <a:off x="1797975" y="984975"/>
              <a:ext cx="554050" cy="649950"/>
            </a:xfrm>
            <a:custGeom>
              <a:rect b="b" l="l" r="r" t="t"/>
              <a:pathLst>
                <a:path extrusionOk="0" h="25998" w="22162">
                  <a:moveTo>
                    <a:pt x="22162" y="0"/>
                  </a:moveTo>
                  <a:cubicBezTo>
                    <a:pt x="22158" y="2"/>
                    <a:pt x="1" y="7335"/>
                    <a:pt x="782" y="25998"/>
                  </a:cubicBezTo>
                  <a:cubicBezTo>
                    <a:pt x="2579" y="6556"/>
                    <a:pt x="22158" y="1"/>
                    <a:pt x="2216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489" name="Google Shape;1489;p84"/>
          <p:cNvGrpSpPr/>
          <p:nvPr/>
        </p:nvGrpSpPr>
        <p:grpSpPr>
          <a:xfrm flipH="1" rot="10800000">
            <a:off x="10837900" y="5113033"/>
            <a:ext cx="1255667" cy="1724667"/>
            <a:chOff x="1064600" y="709975"/>
            <a:chExt cx="941750" cy="1293500"/>
          </a:xfrm>
        </p:grpSpPr>
        <p:sp>
          <p:nvSpPr>
            <p:cNvPr id="1490" name="Google Shape;1490;p84"/>
            <p:cNvSpPr/>
            <p:nvPr/>
          </p:nvSpPr>
          <p:spPr>
            <a:xfrm>
              <a:off x="1657950" y="922950"/>
              <a:ext cx="348400" cy="365050"/>
            </a:xfrm>
            <a:custGeom>
              <a:rect b="b" l="l" r="r" t="t"/>
              <a:pathLst>
                <a:path extrusionOk="0" h="14602" w="13936">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91" name="Google Shape;1491;p84"/>
            <p:cNvSpPr/>
            <p:nvPr/>
          </p:nvSpPr>
          <p:spPr>
            <a:xfrm>
              <a:off x="1509500" y="1060725"/>
              <a:ext cx="393675" cy="303700"/>
            </a:xfrm>
            <a:custGeom>
              <a:rect b="b" l="l" r="r" t="t"/>
              <a:pathLst>
                <a:path extrusionOk="0" h="12148" w="15747">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92" name="Google Shape;1492;p84"/>
            <p:cNvSpPr/>
            <p:nvPr/>
          </p:nvSpPr>
          <p:spPr>
            <a:xfrm>
              <a:off x="1460400" y="1207125"/>
              <a:ext cx="269125" cy="290400"/>
            </a:xfrm>
            <a:custGeom>
              <a:rect b="b" l="l" r="r" t="t"/>
              <a:pathLst>
                <a:path extrusionOk="0" h="11616" w="10765">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93" name="Google Shape;1493;p84"/>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94" name="Google Shape;1494;p84"/>
            <p:cNvSpPr/>
            <p:nvPr/>
          </p:nvSpPr>
          <p:spPr>
            <a:xfrm>
              <a:off x="1354825" y="1465525"/>
              <a:ext cx="161500" cy="208975"/>
            </a:xfrm>
            <a:custGeom>
              <a:rect b="b" l="l" r="r" t="t"/>
              <a:pathLst>
                <a:path extrusionOk="0" h="8359" w="646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95" name="Google Shape;1495;p84"/>
            <p:cNvSpPr/>
            <p:nvPr/>
          </p:nvSpPr>
          <p:spPr>
            <a:xfrm>
              <a:off x="1304875" y="1608550"/>
              <a:ext cx="73250" cy="146050"/>
            </a:xfrm>
            <a:custGeom>
              <a:rect b="b" l="l" r="r" t="t"/>
              <a:pathLst>
                <a:path extrusionOk="0" h="5842" w="293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96" name="Google Shape;1496;p84"/>
            <p:cNvSpPr/>
            <p:nvPr/>
          </p:nvSpPr>
          <p:spPr>
            <a:xfrm>
              <a:off x="1264400" y="1757575"/>
              <a:ext cx="66625" cy="173450"/>
            </a:xfrm>
            <a:custGeom>
              <a:rect b="b" l="l" r="r" t="t"/>
              <a:pathLst>
                <a:path extrusionOk="0" h="6938" w="2665">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97" name="Google Shape;1497;p84"/>
            <p:cNvSpPr/>
            <p:nvPr/>
          </p:nvSpPr>
          <p:spPr>
            <a:xfrm>
              <a:off x="1172150" y="1812025"/>
              <a:ext cx="98575" cy="102450"/>
            </a:xfrm>
            <a:custGeom>
              <a:rect b="b" l="l" r="r" t="t"/>
              <a:pathLst>
                <a:path extrusionOk="0" h="4098" w="3943">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98" name="Google Shape;1498;p84"/>
            <p:cNvSpPr/>
            <p:nvPr/>
          </p:nvSpPr>
          <p:spPr>
            <a:xfrm>
              <a:off x="1123050" y="1650425"/>
              <a:ext cx="177925" cy="71550"/>
            </a:xfrm>
            <a:custGeom>
              <a:rect b="b" l="l" r="r" t="t"/>
              <a:pathLst>
                <a:path extrusionOk="0" h="2862" w="7117">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99" name="Google Shape;1499;p84"/>
            <p:cNvSpPr/>
            <p:nvPr/>
          </p:nvSpPr>
          <p:spPr>
            <a:xfrm>
              <a:off x="1166400" y="1495000"/>
              <a:ext cx="181700" cy="92775"/>
            </a:xfrm>
            <a:custGeom>
              <a:rect b="b" l="l" r="r" t="t"/>
              <a:pathLst>
                <a:path extrusionOk="0" h="3711" w="7268">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00" name="Google Shape;1500;p84"/>
            <p:cNvSpPr/>
            <p:nvPr/>
          </p:nvSpPr>
          <p:spPr>
            <a:xfrm>
              <a:off x="1125600" y="1341550"/>
              <a:ext cx="268100" cy="127600"/>
            </a:xfrm>
            <a:custGeom>
              <a:rect b="b" l="l" r="r" t="t"/>
              <a:pathLst>
                <a:path extrusionOk="0" h="5104" w="10724">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01" name="Google Shape;1501;p84"/>
            <p:cNvSpPr/>
            <p:nvPr/>
          </p:nvSpPr>
          <p:spPr>
            <a:xfrm>
              <a:off x="1064600" y="1185450"/>
              <a:ext cx="390775" cy="161725"/>
            </a:xfrm>
            <a:custGeom>
              <a:rect b="b" l="l" r="r" t="t"/>
              <a:pathLst>
                <a:path extrusionOk="0" h="6469" w="15631">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02" name="Google Shape;1502;p84"/>
            <p:cNvSpPr/>
            <p:nvPr/>
          </p:nvSpPr>
          <p:spPr>
            <a:xfrm>
              <a:off x="1151800" y="1103600"/>
              <a:ext cx="361800" cy="107575"/>
            </a:xfrm>
            <a:custGeom>
              <a:rect b="b" l="l" r="r" t="t"/>
              <a:pathLst>
                <a:path extrusionOk="0" h="4303" w="14472">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03" name="Google Shape;1503;p84"/>
            <p:cNvSpPr/>
            <p:nvPr/>
          </p:nvSpPr>
          <p:spPr>
            <a:xfrm>
              <a:off x="1193150" y="941875"/>
              <a:ext cx="427850" cy="159125"/>
            </a:xfrm>
            <a:custGeom>
              <a:rect b="b" l="l" r="r" t="t"/>
              <a:pathLst>
                <a:path extrusionOk="0" h="6365" w="17114">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04" name="Google Shape;1504;p84"/>
            <p:cNvSpPr/>
            <p:nvPr/>
          </p:nvSpPr>
          <p:spPr>
            <a:xfrm>
              <a:off x="1657950" y="923925"/>
              <a:ext cx="348400" cy="364075"/>
            </a:xfrm>
            <a:custGeom>
              <a:rect b="b" l="l" r="r" t="t"/>
              <a:pathLst>
                <a:path extrusionOk="0" h="14563" w="13936">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05" name="Google Shape;1505;p84"/>
            <p:cNvSpPr/>
            <p:nvPr/>
          </p:nvSpPr>
          <p:spPr>
            <a:xfrm>
              <a:off x="1517550" y="1065950"/>
              <a:ext cx="385625" cy="298475"/>
            </a:xfrm>
            <a:custGeom>
              <a:rect b="b" l="l" r="r" t="t"/>
              <a:pathLst>
                <a:path extrusionOk="0" h="11939" w="15425">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06" name="Google Shape;1506;p84"/>
            <p:cNvSpPr/>
            <p:nvPr/>
          </p:nvSpPr>
          <p:spPr>
            <a:xfrm>
              <a:off x="1201350" y="962525"/>
              <a:ext cx="409500" cy="138475"/>
            </a:xfrm>
            <a:custGeom>
              <a:rect b="b" l="l" r="r" t="t"/>
              <a:pathLst>
                <a:path extrusionOk="0" h="5539" w="1638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07" name="Google Shape;1507;p84"/>
            <p:cNvSpPr/>
            <p:nvPr/>
          </p:nvSpPr>
          <p:spPr>
            <a:xfrm>
              <a:off x="1465500" y="1269975"/>
              <a:ext cx="264025" cy="227550"/>
            </a:xfrm>
            <a:custGeom>
              <a:rect b="b" l="l" r="r" t="t"/>
              <a:pathLst>
                <a:path extrusionOk="0" h="9102" w="10561">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08" name="Google Shape;1508;p84"/>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09" name="Google Shape;1509;p84"/>
            <p:cNvSpPr/>
            <p:nvPr/>
          </p:nvSpPr>
          <p:spPr>
            <a:xfrm>
              <a:off x="1354825" y="1466050"/>
              <a:ext cx="161500" cy="208450"/>
            </a:xfrm>
            <a:custGeom>
              <a:rect b="b" l="l" r="r" t="t"/>
              <a:pathLst>
                <a:path extrusionOk="0" h="8338" w="646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10" name="Google Shape;1510;p84"/>
            <p:cNvSpPr/>
            <p:nvPr/>
          </p:nvSpPr>
          <p:spPr>
            <a:xfrm>
              <a:off x="1316475" y="1608550"/>
              <a:ext cx="61650" cy="146050"/>
            </a:xfrm>
            <a:custGeom>
              <a:rect b="b" l="l" r="r" t="t"/>
              <a:pathLst>
                <a:path extrusionOk="0" h="5842" w="2466">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11" name="Google Shape;1511;p84"/>
            <p:cNvSpPr/>
            <p:nvPr/>
          </p:nvSpPr>
          <p:spPr>
            <a:xfrm>
              <a:off x="1272375" y="1762575"/>
              <a:ext cx="46375" cy="168450"/>
            </a:xfrm>
            <a:custGeom>
              <a:rect b="b" l="l" r="r" t="t"/>
              <a:pathLst>
                <a:path extrusionOk="0" h="6738" w="1855">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12" name="Google Shape;1512;p84"/>
            <p:cNvSpPr/>
            <p:nvPr/>
          </p:nvSpPr>
          <p:spPr>
            <a:xfrm>
              <a:off x="1176275" y="1817850"/>
              <a:ext cx="92875" cy="96625"/>
            </a:xfrm>
            <a:custGeom>
              <a:rect b="b" l="l" r="r" t="t"/>
              <a:pathLst>
                <a:path extrusionOk="0" h="3865" w="3715">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13" name="Google Shape;1513;p84"/>
            <p:cNvSpPr/>
            <p:nvPr/>
          </p:nvSpPr>
          <p:spPr>
            <a:xfrm>
              <a:off x="1126550" y="1678200"/>
              <a:ext cx="174425" cy="43775"/>
            </a:xfrm>
            <a:custGeom>
              <a:rect b="b" l="l" r="r" t="t"/>
              <a:pathLst>
                <a:path extrusionOk="0" h="1751" w="6977">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14" name="Google Shape;1514;p84"/>
            <p:cNvSpPr/>
            <p:nvPr/>
          </p:nvSpPr>
          <p:spPr>
            <a:xfrm>
              <a:off x="1166400" y="1514425"/>
              <a:ext cx="175300" cy="73350"/>
            </a:xfrm>
            <a:custGeom>
              <a:rect b="b" l="l" r="r" t="t"/>
              <a:pathLst>
                <a:path extrusionOk="0" h="2934" w="7012">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15" name="Google Shape;1515;p84"/>
            <p:cNvSpPr/>
            <p:nvPr/>
          </p:nvSpPr>
          <p:spPr>
            <a:xfrm>
              <a:off x="1125600" y="1341550"/>
              <a:ext cx="257825" cy="127600"/>
            </a:xfrm>
            <a:custGeom>
              <a:rect b="b" l="l" r="r" t="t"/>
              <a:pathLst>
                <a:path extrusionOk="0" h="5104" w="10313">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16" name="Google Shape;1516;p84"/>
            <p:cNvSpPr/>
            <p:nvPr/>
          </p:nvSpPr>
          <p:spPr>
            <a:xfrm>
              <a:off x="1064600" y="1185450"/>
              <a:ext cx="375450" cy="161725"/>
            </a:xfrm>
            <a:custGeom>
              <a:rect b="b" l="l" r="r" t="t"/>
              <a:pathLst>
                <a:path extrusionOk="0" h="6469" w="15018">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17" name="Google Shape;1517;p84"/>
            <p:cNvSpPr/>
            <p:nvPr/>
          </p:nvSpPr>
          <p:spPr>
            <a:xfrm>
              <a:off x="1194300" y="1146600"/>
              <a:ext cx="309475" cy="64575"/>
            </a:xfrm>
            <a:custGeom>
              <a:rect b="b" l="l" r="r" t="t"/>
              <a:pathLst>
                <a:path extrusionOk="0" h="2583" w="12379">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18" name="Google Shape;1518;p84"/>
            <p:cNvSpPr/>
            <p:nvPr/>
          </p:nvSpPr>
          <p:spPr>
            <a:xfrm>
              <a:off x="1240500" y="709975"/>
              <a:ext cx="643050" cy="1293500"/>
            </a:xfrm>
            <a:custGeom>
              <a:rect b="b" l="l" r="r" t="t"/>
              <a:pathLst>
                <a:path extrusionOk="0" h="51740" w="25722">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519" name="Google Shape;1519;p84"/>
          <p:cNvSpPr/>
          <p:nvPr/>
        </p:nvSpPr>
        <p:spPr>
          <a:xfrm>
            <a:off x="-47167" y="6604733"/>
            <a:ext cx="12239200" cy="3008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1520" name="Shape 1520"/>
        <p:cNvGrpSpPr/>
        <p:nvPr/>
      </p:nvGrpSpPr>
      <p:grpSpPr>
        <a:xfrm>
          <a:off x="0" y="0"/>
          <a:ext cx="0" cy="0"/>
          <a:chOff x="0" y="0"/>
          <a:chExt cx="0" cy="0"/>
        </a:xfrm>
      </p:grpSpPr>
      <p:sp>
        <p:nvSpPr>
          <p:cNvPr id="1521" name="Google Shape;1521;p85"/>
          <p:cNvSpPr txBox="1"/>
          <p:nvPr>
            <p:ph idx="1" type="body"/>
          </p:nvPr>
        </p:nvSpPr>
        <p:spPr>
          <a:xfrm>
            <a:off x="609600" y="274639"/>
            <a:ext cx="10972800" cy="5851525"/>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1522" name="Google Shape;1522;p8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23" name="Google Shape;1523;p8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24" name="Google Shape;1524;p8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38" name="Shape 1538"/>
        <p:cNvGrpSpPr/>
        <p:nvPr/>
      </p:nvGrpSpPr>
      <p:grpSpPr>
        <a:xfrm>
          <a:off x="0" y="0"/>
          <a:ext cx="0" cy="0"/>
          <a:chOff x="0" y="0"/>
          <a:chExt cx="0" cy="0"/>
        </a:xfrm>
      </p:grpSpPr>
      <p:sp>
        <p:nvSpPr>
          <p:cNvPr id="1539" name="Google Shape;1539;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0" name="Google Shape;1540;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1" name="Google Shape;1541;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42" name="Shape 1542"/>
        <p:cNvGrpSpPr/>
        <p:nvPr/>
      </p:nvGrpSpPr>
      <p:grpSpPr>
        <a:xfrm>
          <a:off x="0" y="0"/>
          <a:ext cx="0" cy="0"/>
          <a:chOff x="0" y="0"/>
          <a:chExt cx="0" cy="0"/>
        </a:xfrm>
      </p:grpSpPr>
      <p:sp>
        <p:nvSpPr>
          <p:cNvPr id="1543" name="Google Shape;1543;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4" name="Google Shape;1544;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5" name="Google Shape;1545;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6" name="Google Shape;1546;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47" name="Shape 1547"/>
        <p:cNvGrpSpPr/>
        <p:nvPr/>
      </p:nvGrpSpPr>
      <p:grpSpPr>
        <a:xfrm>
          <a:off x="0" y="0"/>
          <a:ext cx="0" cy="0"/>
          <a:chOff x="0" y="0"/>
          <a:chExt cx="0" cy="0"/>
        </a:xfrm>
      </p:grpSpPr>
      <p:sp>
        <p:nvSpPr>
          <p:cNvPr id="1548" name="Google Shape;1548;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2"/>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9" name="Google Shape;1549;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7F7F7F"/>
              </a:buClr>
              <a:buSzPts val="2400"/>
              <a:buNone/>
              <a:defRPr sz="2400"/>
            </a:lvl1pPr>
            <a:lvl2pPr lvl="1" algn="ctr">
              <a:lnSpc>
                <a:spcPct val="90000"/>
              </a:lnSpc>
              <a:spcBef>
                <a:spcPts val="500"/>
              </a:spcBef>
              <a:spcAft>
                <a:spcPts val="0"/>
              </a:spcAft>
              <a:buClr>
                <a:srgbClr val="7F7F7F"/>
              </a:buClr>
              <a:buSzPts val="2000"/>
              <a:buNone/>
              <a:defRPr sz="2000"/>
            </a:lvl2pPr>
            <a:lvl3pPr lvl="2" algn="ctr">
              <a:lnSpc>
                <a:spcPct val="90000"/>
              </a:lnSpc>
              <a:spcBef>
                <a:spcPts val="500"/>
              </a:spcBef>
              <a:spcAft>
                <a:spcPts val="0"/>
              </a:spcAft>
              <a:buClr>
                <a:srgbClr val="7F7F7F"/>
              </a:buClr>
              <a:buSzPts val="1800"/>
              <a:buNone/>
              <a:defRPr sz="1800"/>
            </a:lvl3pPr>
            <a:lvl4pPr lvl="3" algn="ctr">
              <a:lnSpc>
                <a:spcPct val="90000"/>
              </a:lnSpc>
              <a:spcBef>
                <a:spcPts val="500"/>
              </a:spcBef>
              <a:spcAft>
                <a:spcPts val="0"/>
              </a:spcAft>
              <a:buClr>
                <a:srgbClr val="7F7F7F"/>
              </a:buClr>
              <a:buSzPts val="1600"/>
              <a:buNone/>
              <a:defRPr sz="1600"/>
            </a:lvl4pPr>
            <a:lvl5pPr lvl="4" algn="ctr">
              <a:lnSpc>
                <a:spcPct val="90000"/>
              </a:lnSpc>
              <a:spcBef>
                <a:spcPts val="500"/>
              </a:spcBef>
              <a:spcAft>
                <a:spcPts val="0"/>
              </a:spcAft>
              <a:buClr>
                <a:srgbClr val="7F7F7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50" name="Google Shape;1550;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1" name="Google Shape;1551;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2" name="Google Shape;1552;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53" name="Shape 1553"/>
        <p:cNvGrpSpPr/>
        <p:nvPr/>
      </p:nvGrpSpPr>
      <p:grpSpPr>
        <a:xfrm>
          <a:off x="0" y="0"/>
          <a:ext cx="0" cy="0"/>
          <a:chOff x="0" y="0"/>
          <a:chExt cx="0" cy="0"/>
        </a:xfrm>
      </p:grpSpPr>
      <p:sp>
        <p:nvSpPr>
          <p:cNvPr id="1554" name="Google Shape;1554;p7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5" name="Google Shape;1555;p79"/>
          <p:cNvSpPr/>
          <p:nvPr>
            <p:ph idx="2" type="pic"/>
          </p:nvPr>
        </p:nvSpPr>
        <p:spPr>
          <a:xfrm>
            <a:off x="5183188" y="987425"/>
            <a:ext cx="6172200" cy="4873625"/>
          </a:xfrm>
          <a:prstGeom prst="rect">
            <a:avLst/>
          </a:prstGeom>
          <a:noFill/>
          <a:ln>
            <a:noFill/>
          </a:ln>
        </p:spPr>
      </p:sp>
      <p:sp>
        <p:nvSpPr>
          <p:cNvPr id="1556" name="Google Shape;1556;p7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F7F7F"/>
              </a:buClr>
              <a:buSzPts val="1600"/>
              <a:buNone/>
              <a:defRPr sz="1600"/>
            </a:lvl1pPr>
            <a:lvl2pPr indent="-228600" lvl="1" marL="914400" algn="l">
              <a:lnSpc>
                <a:spcPct val="90000"/>
              </a:lnSpc>
              <a:spcBef>
                <a:spcPts val="500"/>
              </a:spcBef>
              <a:spcAft>
                <a:spcPts val="0"/>
              </a:spcAft>
              <a:buClr>
                <a:srgbClr val="7F7F7F"/>
              </a:buClr>
              <a:buSzPts val="1400"/>
              <a:buNone/>
              <a:defRPr sz="1400"/>
            </a:lvl2pPr>
            <a:lvl3pPr indent="-228600" lvl="2" marL="1371600" algn="l">
              <a:lnSpc>
                <a:spcPct val="90000"/>
              </a:lnSpc>
              <a:spcBef>
                <a:spcPts val="500"/>
              </a:spcBef>
              <a:spcAft>
                <a:spcPts val="0"/>
              </a:spcAft>
              <a:buClr>
                <a:srgbClr val="7F7F7F"/>
              </a:buClr>
              <a:buSzPts val="1200"/>
              <a:buNone/>
              <a:defRPr sz="1200"/>
            </a:lvl3pPr>
            <a:lvl4pPr indent="-228600" lvl="3" marL="1828800" algn="l">
              <a:lnSpc>
                <a:spcPct val="90000"/>
              </a:lnSpc>
              <a:spcBef>
                <a:spcPts val="500"/>
              </a:spcBef>
              <a:spcAft>
                <a:spcPts val="0"/>
              </a:spcAft>
              <a:buClr>
                <a:srgbClr val="7F7F7F"/>
              </a:buClr>
              <a:buSzPts val="1000"/>
              <a:buNone/>
              <a:defRPr sz="1000"/>
            </a:lvl4pPr>
            <a:lvl5pPr indent="-228600" lvl="4" marL="2286000" algn="l">
              <a:lnSpc>
                <a:spcPct val="90000"/>
              </a:lnSpc>
              <a:spcBef>
                <a:spcPts val="500"/>
              </a:spcBef>
              <a:spcAft>
                <a:spcPts val="0"/>
              </a:spcAft>
              <a:buClr>
                <a:srgbClr val="7F7F7F"/>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57" name="Google Shape;1557;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8" name="Google Shape;1558;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9" name="Google Shape;1559;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60" name="Shape 1560"/>
        <p:cNvGrpSpPr/>
        <p:nvPr/>
      </p:nvGrpSpPr>
      <p:grpSpPr>
        <a:xfrm>
          <a:off x="0" y="0"/>
          <a:ext cx="0" cy="0"/>
          <a:chOff x="0" y="0"/>
          <a:chExt cx="0" cy="0"/>
        </a:xfrm>
      </p:grpSpPr>
      <p:sp>
        <p:nvSpPr>
          <p:cNvPr id="1561" name="Google Shape;1561;p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2" name="Google Shape;1562;p8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7F7F7F"/>
              </a:buClr>
              <a:buSzPts val="1800"/>
              <a:buChar char="•"/>
              <a:defRPr/>
            </a:lvl1pPr>
            <a:lvl2pPr indent="-342900" lvl="1" marL="914400" algn="l">
              <a:lnSpc>
                <a:spcPct val="90000"/>
              </a:lnSpc>
              <a:spcBef>
                <a:spcPts val="500"/>
              </a:spcBef>
              <a:spcAft>
                <a:spcPts val="0"/>
              </a:spcAft>
              <a:buClr>
                <a:srgbClr val="7F7F7F"/>
              </a:buClr>
              <a:buSzPts val="1800"/>
              <a:buChar char="•"/>
              <a:defRPr/>
            </a:lvl2pPr>
            <a:lvl3pPr indent="-342900" lvl="2" marL="1371600" algn="l">
              <a:lnSpc>
                <a:spcPct val="90000"/>
              </a:lnSpc>
              <a:spcBef>
                <a:spcPts val="500"/>
              </a:spcBef>
              <a:spcAft>
                <a:spcPts val="0"/>
              </a:spcAft>
              <a:buClr>
                <a:srgbClr val="7F7F7F"/>
              </a:buClr>
              <a:buSzPts val="1800"/>
              <a:buChar char="•"/>
              <a:defRPr/>
            </a:lvl3pPr>
            <a:lvl4pPr indent="-342900" lvl="3" marL="1828800" algn="l">
              <a:lnSpc>
                <a:spcPct val="90000"/>
              </a:lnSpc>
              <a:spcBef>
                <a:spcPts val="500"/>
              </a:spcBef>
              <a:spcAft>
                <a:spcPts val="0"/>
              </a:spcAft>
              <a:buClr>
                <a:srgbClr val="7F7F7F"/>
              </a:buClr>
              <a:buSzPts val="1800"/>
              <a:buChar char="•"/>
              <a:defRPr/>
            </a:lvl4pPr>
            <a:lvl5pPr indent="-342900" lvl="4" marL="2286000" algn="l">
              <a:lnSpc>
                <a:spcPct val="90000"/>
              </a:lnSpc>
              <a:spcBef>
                <a:spcPts val="500"/>
              </a:spcBef>
              <a:spcAft>
                <a:spcPts val="0"/>
              </a:spcAft>
              <a:buClr>
                <a:srgbClr val="7F7F7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3" name="Google Shape;1563;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4" name="Google Shape;1564;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5" name="Google Shape;1565;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73" name="Shape 1573"/>
        <p:cNvGrpSpPr/>
        <p:nvPr/>
      </p:nvGrpSpPr>
      <p:grpSpPr>
        <a:xfrm>
          <a:off x="0" y="0"/>
          <a:ext cx="0" cy="0"/>
          <a:chOff x="0" y="0"/>
          <a:chExt cx="0" cy="0"/>
        </a:xfrm>
      </p:grpSpPr>
      <p:sp>
        <p:nvSpPr>
          <p:cNvPr id="1574" name="Google Shape;1574;p73"/>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5" name="Google Shape;1575;p73"/>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6" name="Google Shape;1576;p73"/>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77" name="Shape 1577"/>
        <p:cNvGrpSpPr/>
        <p:nvPr/>
      </p:nvGrpSpPr>
      <p:grpSpPr>
        <a:xfrm>
          <a:off x="0" y="0"/>
          <a:ext cx="0" cy="0"/>
          <a:chOff x="0" y="0"/>
          <a:chExt cx="0" cy="0"/>
        </a:xfrm>
      </p:grpSpPr>
      <p:sp>
        <p:nvSpPr>
          <p:cNvPr id="1578" name="Google Shape;1578;p86"/>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79" name="Google Shape;1579;p86"/>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1580" name="Google Shape;1580;p86"/>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1" name="Google Shape;1581;p86"/>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2" name="Google Shape;1582;p86"/>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83" name="Shape 1583"/>
        <p:cNvGrpSpPr/>
        <p:nvPr/>
      </p:nvGrpSpPr>
      <p:grpSpPr>
        <a:xfrm>
          <a:off x="0" y="0"/>
          <a:ext cx="0" cy="0"/>
          <a:chOff x="0" y="0"/>
          <a:chExt cx="0" cy="0"/>
        </a:xfrm>
      </p:grpSpPr>
      <p:sp>
        <p:nvSpPr>
          <p:cNvPr id="1584" name="Google Shape;1584;p8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85" name="Google Shape;1585;p87"/>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86" name="Google Shape;1586;p87"/>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7" name="Google Shape;1587;p87"/>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8" name="Google Shape;1588;p87"/>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able of contents">
    <p:spTree>
      <p:nvGrpSpPr>
        <p:cNvPr id="217" name="Shape 217"/>
        <p:cNvGrpSpPr/>
        <p:nvPr/>
      </p:nvGrpSpPr>
      <p:grpSpPr>
        <a:xfrm>
          <a:off x="0" y="0"/>
          <a:ext cx="0" cy="0"/>
          <a:chOff x="0" y="0"/>
          <a:chExt cx="0" cy="0"/>
        </a:xfrm>
      </p:grpSpPr>
      <p:grpSp>
        <p:nvGrpSpPr>
          <p:cNvPr id="218" name="Google Shape;218;p61"/>
          <p:cNvGrpSpPr/>
          <p:nvPr/>
        </p:nvGrpSpPr>
        <p:grpSpPr>
          <a:xfrm>
            <a:off x="102333" y="2062336"/>
            <a:ext cx="4096681" cy="4587433"/>
            <a:chOff x="76750" y="1546751"/>
            <a:chExt cx="3072511" cy="3440575"/>
          </a:xfrm>
        </p:grpSpPr>
        <p:grpSp>
          <p:nvGrpSpPr>
            <p:cNvPr id="219" name="Google Shape;219;p61"/>
            <p:cNvGrpSpPr/>
            <p:nvPr/>
          </p:nvGrpSpPr>
          <p:grpSpPr>
            <a:xfrm>
              <a:off x="1630637" y="2623551"/>
              <a:ext cx="1518624" cy="2350143"/>
              <a:chOff x="2593675" y="2254750"/>
              <a:chExt cx="344125" cy="532550"/>
            </a:xfrm>
          </p:grpSpPr>
          <p:sp>
            <p:nvSpPr>
              <p:cNvPr id="220" name="Google Shape;220;p61"/>
              <p:cNvSpPr/>
              <p:nvPr/>
            </p:nvSpPr>
            <p:spPr>
              <a:xfrm>
                <a:off x="2611375" y="2254750"/>
                <a:ext cx="326425" cy="532550"/>
              </a:xfrm>
              <a:custGeom>
                <a:rect b="b" l="l" r="r" t="t"/>
                <a:pathLst>
                  <a:path extrusionOk="0" h="21302" w="13057">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21" name="Google Shape;221;p61"/>
              <p:cNvSpPr/>
              <p:nvPr/>
            </p:nvSpPr>
            <p:spPr>
              <a:xfrm>
                <a:off x="2593675" y="2481275"/>
                <a:ext cx="172825" cy="280825"/>
              </a:xfrm>
              <a:custGeom>
                <a:rect b="b" l="l" r="r" t="t"/>
                <a:pathLst>
                  <a:path extrusionOk="0" h="11233" w="6913">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222" name="Google Shape;222;p61"/>
            <p:cNvSpPr/>
            <p:nvPr/>
          </p:nvSpPr>
          <p:spPr>
            <a:xfrm>
              <a:off x="76750" y="1546751"/>
              <a:ext cx="1864125" cy="3440575"/>
            </a:xfrm>
            <a:custGeom>
              <a:rect b="b" l="l" r="r" t="t"/>
              <a:pathLst>
                <a:path extrusionOk="0" h="30773" w="16673">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223" name="Google Shape;223;p61"/>
          <p:cNvSpPr/>
          <p:nvPr/>
        </p:nvSpPr>
        <p:spPr>
          <a:xfrm flipH="1">
            <a:off x="-756074" y="3803584"/>
            <a:ext cx="4764499" cy="2913880"/>
          </a:xfrm>
          <a:custGeom>
            <a:rect b="b" l="l" r="r" t="t"/>
            <a:pathLst>
              <a:path extrusionOk="0" h="57907" w="94684">
                <a:moveTo>
                  <a:pt x="36677" y="1"/>
                </a:moveTo>
                <a:cubicBezTo>
                  <a:pt x="36677" y="1"/>
                  <a:pt x="34022" y="593"/>
                  <a:pt x="31542" y="3686"/>
                </a:cubicBezTo>
                <a:lnTo>
                  <a:pt x="31547" y="3685"/>
                </a:lnTo>
                <a:lnTo>
                  <a:pt x="31547" y="3685"/>
                </a:lnTo>
                <a:cubicBezTo>
                  <a:pt x="31369" y="3809"/>
                  <a:pt x="31192" y="3936"/>
                  <a:pt x="31016" y="4073"/>
                </a:cubicBezTo>
                <a:cubicBezTo>
                  <a:pt x="24723" y="8989"/>
                  <a:pt x="19807" y="10365"/>
                  <a:pt x="14301" y="11939"/>
                </a:cubicBezTo>
                <a:cubicBezTo>
                  <a:pt x="12547" y="12440"/>
                  <a:pt x="10933" y="13101"/>
                  <a:pt x="9548" y="13999"/>
                </a:cubicBezTo>
                <a:cubicBezTo>
                  <a:pt x="8845" y="13760"/>
                  <a:pt x="7895" y="13618"/>
                  <a:pt x="7004" y="13618"/>
                </a:cubicBezTo>
                <a:cubicBezTo>
                  <a:pt x="5867" y="13618"/>
                  <a:pt x="4827" y="13848"/>
                  <a:pt x="4519" y="14397"/>
                </a:cubicBezTo>
                <a:cubicBezTo>
                  <a:pt x="3958" y="15393"/>
                  <a:pt x="5396" y="17440"/>
                  <a:pt x="5856" y="18053"/>
                </a:cubicBezTo>
                <a:cubicBezTo>
                  <a:pt x="5094" y="19594"/>
                  <a:pt x="4666" y="21462"/>
                  <a:pt x="4666" y="23737"/>
                </a:cubicBezTo>
                <a:cubicBezTo>
                  <a:pt x="4666" y="25092"/>
                  <a:pt x="4550" y="26287"/>
                  <a:pt x="4364" y="27335"/>
                </a:cubicBezTo>
                <a:cubicBezTo>
                  <a:pt x="4321" y="27574"/>
                  <a:pt x="4275" y="27803"/>
                  <a:pt x="4226" y="28027"/>
                </a:cubicBezTo>
                <a:cubicBezTo>
                  <a:pt x="4215" y="28072"/>
                  <a:pt x="4206" y="28118"/>
                  <a:pt x="4196" y="28163"/>
                </a:cubicBezTo>
                <a:cubicBezTo>
                  <a:pt x="4175" y="28255"/>
                  <a:pt x="4153" y="28344"/>
                  <a:pt x="4131" y="28433"/>
                </a:cubicBezTo>
                <a:cubicBezTo>
                  <a:pt x="4119" y="28481"/>
                  <a:pt x="4108" y="28528"/>
                  <a:pt x="4095" y="28575"/>
                </a:cubicBezTo>
                <a:cubicBezTo>
                  <a:pt x="4073" y="28663"/>
                  <a:pt x="4050" y="28751"/>
                  <a:pt x="4026" y="28837"/>
                </a:cubicBezTo>
                <a:cubicBezTo>
                  <a:pt x="4015" y="28876"/>
                  <a:pt x="4003" y="28916"/>
                  <a:pt x="3993" y="28956"/>
                </a:cubicBezTo>
                <a:cubicBezTo>
                  <a:pt x="3905" y="29266"/>
                  <a:pt x="3812" y="29557"/>
                  <a:pt x="3714" y="29834"/>
                </a:cubicBezTo>
                <a:cubicBezTo>
                  <a:pt x="3708" y="29849"/>
                  <a:pt x="3703" y="29866"/>
                  <a:pt x="3697" y="29882"/>
                </a:cubicBezTo>
                <a:cubicBezTo>
                  <a:pt x="3668" y="29965"/>
                  <a:pt x="3638" y="30045"/>
                  <a:pt x="3607" y="30125"/>
                </a:cubicBezTo>
                <a:cubicBezTo>
                  <a:pt x="3596" y="30154"/>
                  <a:pt x="3586" y="30184"/>
                  <a:pt x="3574" y="30214"/>
                </a:cubicBezTo>
                <a:cubicBezTo>
                  <a:pt x="3544" y="30290"/>
                  <a:pt x="3514" y="30365"/>
                  <a:pt x="3484" y="30440"/>
                </a:cubicBezTo>
                <a:cubicBezTo>
                  <a:pt x="3474" y="30466"/>
                  <a:pt x="3462" y="30492"/>
                  <a:pt x="3452" y="30518"/>
                </a:cubicBezTo>
                <a:cubicBezTo>
                  <a:pt x="3420" y="30594"/>
                  <a:pt x="3388" y="30670"/>
                  <a:pt x="3356" y="30743"/>
                </a:cubicBezTo>
                <a:cubicBezTo>
                  <a:pt x="3354" y="30747"/>
                  <a:pt x="3352" y="30751"/>
                  <a:pt x="3351" y="30756"/>
                </a:cubicBezTo>
                <a:cubicBezTo>
                  <a:pt x="3240" y="31007"/>
                  <a:pt x="3128" y="31238"/>
                  <a:pt x="3017" y="31453"/>
                </a:cubicBezTo>
                <a:cubicBezTo>
                  <a:pt x="3008" y="31471"/>
                  <a:pt x="2999" y="31490"/>
                  <a:pt x="2989" y="31508"/>
                </a:cubicBezTo>
                <a:cubicBezTo>
                  <a:pt x="2957" y="31570"/>
                  <a:pt x="2925" y="31628"/>
                  <a:pt x="2893" y="31687"/>
                </a:cubicBezTo>
                <a:cubicBezTo>
                  <a:pt x="2882" y="31706"/>
                  <a:pt x="2872" y="31726"/>
                  <a:pt x="2861" y="31744"/>
                </a:cubicBezTo>
                <a:cubicBezTo>
                  <a:pt x="2829" y="31802"/>
                  <a:pt x="2798" y="31859"/>
                  <a:pt x="2765" y="31914"/>
                </a:cubicBezTo>
                <a:cubicBezTo>
                  <a:pt x="2760" y="31923"/>
                  <a:pt x="2755" y="31932"/>
                  <a:pt x="2749" y="31941"/>
                </a:cubicBezTo>
                <a:cubicBezTo>
                  <a:pt x="2644" y="32123"/>
                  <a:pt x="2539" y="32288"/>
                  <a:pt x="2440" y="32438"/>
                </a:cubicBezTo>
                <a:cubicBezTo>
                  <a:pt x="2431" y="32451"/>
                  <a:pt x="2423" y="32463"/>
                  <a:pt x="2415" y="32476"/>
                </a:cubicBezTo>
                <a:cubicBezTo>
                  <a:pt x="2386" y="32519"/>
                  <a:pt x="2358" y="32559"/>
                  <a:pt x="2330" y="32600"/>
                </a:cubicBezTo>
                <a:cubicBezTo>
                  <a:pt x="2319" y="32615"/>
                  <a:pt x="2309" y="32630"/>
                  <a:pt x="2298" y="32644"/>
                </a:cubicBezTo>
                <a:cubicBezTo>
                  <a:pt x="2271" y="32683"/>
                  <a:pt x="2244" y="32721"/>
                  <a:pt x="2218" y="32757"/>
                </a:cubicBezTo>
                <a:cubicBezTo>
                  <a:pt x="2210" y="32769"/>
                  <a:pt x="2201" y="32779"/>
                  <a:pt x="2193" y="32791"/>
                </a:cubicBezTo>
                <a:cubicBezTo>
                  <a:pt x="2188" y="32798"/>
                  <a:pt x="2183" y="32804"/>
                  <a:pt x="2178" y="32811"/>
                </a:cubicBezTo>
                <a:cubicBezTo>
                  <a:pt x="1987" y="32745"/>
                  <a:pt x="1814" y="32715"/>
                  <a:pt x="1659" y="32715"/>
                </a:cubicBezTo>
                <a:cubicBezTo>
                  <a:pt x="1" y="32715"/>
                  <a:pt x="370" y="36169"/>
                  <a:pt x="2967" y="37029"/>
                </a:cubicBezTo>
                <a:cubicBezTo>
                  <a:pt x="3093" y="37095"/>
                  <a:pt x="3223" y="37161"/>
                  <a:pt x="3366" y="37226"/>
                </a:cubicBezTo>
                <a:cubicBezTo>
                  <a:pt x="4424" y="37704"/>
                  <a:pt x="5496" y="37884"/>
                  <a:pt x="6509" y="37884"/>
                </a:cubicBezTo>
                <a:cubicBezTo>
                  <a:pt x="9593" y="37884"/>
                  <a:pt x="12138" y="36218"/>
                  <a:pt x="12138" y="36218"/>
                </a:cubicBezTo>
                <a:cubicBezTo>
                  <a:pt x="13331" y="36387"/>
                  <a:pt x="14477" y="36460"/>
                  <a:pt x="15574" y="36460"/>
                </a:cubicBezTo>
                <a:cubicBezTo>
                  <a:pt x="20070" y="36460"/>
                  <a:pt x="23743" y="35229"/>
                  <a:pt x="26359" y="34311"/>
                </a:cubicBezTo>
                <a:cubicBezTo>
                  <a:pt x="26734" y="34180"/>
                  <a:pt x="27115" y="34118"/>
                  <a:pt x="27489" y="34118"/>
                </a:cubicBezTo>
                <a:cubicBezTo>
                  <a:pt x="29044" y="34118"/>
                  <a:pt x="30475" y="35190"/>
                  <a:pt x="30814" y="36806"/>
                </a:cubicBezTo>
                <a:cubicBezTo>
                  <a:pt x="32895" y="46734"/>
                  <a:pt x="38959" y="49672"/>
                  <a:pt x="38291" y="51660"/>
                </a:cubicBezTo>
                <a:cubicBezTo>
                  <a:pt x="38027" y="52447"/>
                  <a:pt x="34777" y="52793"/>
                  <a:pt x="34481" y="56209"/>
                </a:cubicBezTo>
                <a:cubicBezTo>
                  <a:pt x="34408" y="57061"/>
                  <a:pt x="37033" y="57906"/>
                  <a:pt x="39928" y="57906"/>
                </a:cubicBezTo>
                <a:cubicBezTo>
                  <a:pt x="41695" y="57906"/>
                  <a:pt x="43562" y="57592"/>
                  <a:pt x="44978" y="56772"/>
                </a:cubicBezTo>
                <a:cubicBezTo>
                  <a:pt x="45243" y="56619"/>
                  <a:pt x="45514" y="56420"/>
                  <a:pt x="45787" y="56186"/>
                </a:cubicBezTo>
                <a:cubicBezTo>
                  <a:pt x="47088" y="56357"/>
                  <a:pt x="48764" y="56526"/>
                  <a:pt x="50301" y="56526"/>
                </a:cubicBezTo>
                <a:cubicBezTo>
                  <a:pt x="51852" y="56526"/>
                  <a:pt x="53261" y="56354"/>
                  <a:pt x="53998" y="55838"/>
                </a:cubicBezTo>
                <a:cubicBezTo>
                  <a:pt x="55832" y="54553"/>
                  <a:pt x="60000" y="47994"/>
                  <a:pt x="61873" y="44195"/>
                </a:cubicBezTo>
                <a:cubicBezTo>
                  <a:pt x="63124" y="44077"/>
                  <a:pt x="64303" y="43911"/>
                  <a:pt x="65362" y="43732"/>
                </a:cubicBezTo>
                <a:cubicBezTo>
                  <a:pt x="65892" y="44930"/>
                  <a:pt x="66449" y="46458"/>
                  <a:pt x="66627" y="47909"/>
                </a:cubicBezTo>
                <a:cubicBezTo>
                  <a:pt x="66789" y="49236"/>
                  <a:pt x="66859" y="49562"/>
                  <a:pt x="64453" y="51185"/>
                </a:cubicBezTo>
                <a:cubicBezTo>
                  <a:pt x="62791" y="52306"/>
                  <a:pt x="62507" y="53457"/>
                  <a:pt x="62905" y="54208"/>
                </a:cubicBezTo>
                <a:cubicBezTo>
                  <a:pt x="63551" y="55424"/>
                  <a:pt x="66393" y="56018"/>
                  <a:pt x="69509" y="56018"/>
                </a:cubicBezTo>
                <a:cubicBezTo>
                  <a:pt x="70497" y="56018"/>
                  <a:pt x="71512" y="55959"/>
                  <a:pt x="72494" y="55840"/>
                </a:cubicBezTo>
                <a:cubicBezTo>
                  <a:pt x="72660" y="57198"/>
                  <a:pt x="75730" y="57481"/>
                  <a:pt x="79929" y="57481"/>
                </a:cubicBezTo>
                <a:cubicBezTo>
                  <a:pt x="81231" y="57481"/>
                  <a:pt x="82642" y="57454"/>
                  <a:pt x="84108" y="57423"/>
                </a:cubicBezTo>
                <a:cubicBezTo>
                  <a:pt x="86694" y="57368"/>
                  <a:pt x="86367" y="55840"/>
                  <a:pt x="88249" y="45880"/>
                </a:cubicBezTo>
                <a:cubicBezTo>
                  <a:pt x="90078" y="36198"/>
                  <a:pt x="92896" y="34134"/>
                  <a:pt x="92109" y="26594"/>
                </a:cubicBezTo>
                <a:cubicBezTo>
                  <a:pt x="91901" y="24597"/>
                  <a:pt x="91529" y="22735"/>
                  <a:pt x="91022" y="21012"/>
                </a:cubicBezTo>
                <a:lnTo>
                  <a:pt x="91022" y="21012"/>
                </a:lnTo>
                <a:cubicBezTo>
                  <a:pt x="91662" y="21102"/>
                  <a:pt x="92334" y="21160"/>
                  <a:pt x="92918" y="21160"/>
                </a:cubicBezTo>
                <a:cubicBezTo>
                  <a:pt x="93933" y="21160"/>
                  <a:pt x="94683" y="20983"/>
                  <a:pt x="94549" y="20483"/>
                </a:cubicBezTo>
                <a:cubicBezTo>
                  <a:pt x="93124" y="15191"/>
                  <a:pt x="88268" y="14206"/>
                  <a:pt x="87841" y="14130"/>
                </a:cubicBezTo>
                <a:cubicBezTo>
                  <a:pt x="84614" y="9347"/>
                  <a:pt x="80034" y="6667"/>
                  <a:pt x="75456" y="6433"/>
                </a:cubicBezTo>
                <a:cubicBezTo>
                  <a:pt x="67787" y="6039"/>
                  <a:pt x="62084" y="4859"/>
                  <a:pt x="53826" y="4073"/>
                </a:cubicBezTo>
                <a:cubicBezTo>
                  <a:pt x="49576" y="3668"/>
                  <a:pt x="45328" y="2380"/>
                  <a:pt x="41347" y="1894"/>
                </a:cubicBezTo>
                <a:cubicBezTo>
                  <a:pt x="41659" y="1693"/>
                  <a:pt x="41894" y="1497"/>
                  <a:pt x="41889" y="1359"/>
                </a:cubicBezTo>
                <a:cubicBezTo>
                  <a:pt x="41644" y="1324"/>
                  <a:pt x="41401" y="1309"/>
                  <a:pt x="41165" y="1309"/>
                </a:cubicBezTo>
                <a:cubicBezTo>
                  <a:pt x="40058" y="1309"/>
                  <a:pt x="39105" y="1635"/>
                  <a:pt x="38901" y="1710"/>
                </a:cubicBezTo>
                <a:lnTo>
                  <a:pt x="38895" y="1710"/>
                </a:lnTo>
                <a:cubicBezTo>
                  <a:pt x="39126" y="1609"/>
                  <a:pt x="40421" y="1019"/>
                  <a:pt x="40163" y="533"/>
                </a:cubicBezTo>
                <a:cubicBezTo>
                  <a:pt x="39969" y="493"/>
                  <a:pt x="39766" y="474"/>
                  <a:pt x="39558" y="474"/>
                </a:cubicBezTo>
                <a:cubicBezTo>
                  <a:pt x="38838" y="474"/>
                  <a:pt x="38051" y="694"/>
                  <a:pt x="37336" y="977"/>
                </a:cubicBezTo>
                <a:cubicBezTo>
                  <a:pt x="37254" y="665"/>
                  <a:pt x="37059" y="334"/>
                  <a:pt x="36677"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nvGrpSpPr>
          <p:cNvPr id="224" name="Google Shape;224;p61"/>
          <p:cNvGrpSpPr/>
          <p:nvPr/>
        </p:nvGrpSpPr>
        <p:grpSpPr>
          <a:xfrm rot="5400000">
            <a:off x="-250500" y="4872567"/>
            <a:ext cx="1496600" cy="1265300"/>
            <a:chOff x="2539325" y="3750750"/>
            <a:chExt cx="1122450" cy="948975"/>
          </a:xfrm>
        </p:grpSpPr>
        <p:sp>
          <p:nvSpPr>
            <p:cNvPr id="225" name="Google Shape;225;p61"/>
            <p:cNvSpPr/>
            <p:nvPr/>
          </p:nvSpPr>
          <p:spPr>
            <a:xfrm>
              <a:off x="3065750" y="3750750"/>
              <a:ext cx="247050" cy="736675"/>
            </a:xfrm>
            <a:custGeom>
              <a:rect b="b" l="l" r="r" t="t"/>
              <a:pathLst>
                <a:path extrusionOk="0" h="29467" w="9882">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26" name="Google Shape;226;p61"/>
            <p:cNvSpPr/>
            <p:nvPr/>
          </p:nvSpPr>
          <p:spPr>
            <a:xfrm>
              <a:off x="3195225" y="3861950"/>
              <a:ext cx="90200" cy="529750"/>
            </a:xfrm>
            <a:custGeom>
              <a:rect b="b" l="l" r="r" t="t"/>
              <a:pathLst>
                <a:path extrusionOk="0" h="21190" w="3608">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27" name="Google Shape;227;p61"/>
            <p:cNvSpPr/>
            <p:nvPr/>
          </p:nvSpPr>
          <p:spPr>
            <a:xfrm>
              <a:off x="2769075" y="3941200"/>
              <a:ext cx="516775" cy="639050"/>
            </a:xfrm>
            <a:custGeom>
              <a:rect b="b" l="l" r="r" t="t"/>
              <a:pathLst>
                <a:path extrusionOk="0" h="25562" w="20671">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28" name="Google Shape;228;p61"/>
            <p:cNvSpPr/>
            <p:nvPr/>
          </p:nvSpPr>
          <p:spPr>
            <a:xfrm>
              <a:off x="2769300" y="3942325"/>
              <a:ext cx="516550" cy="637925"/>
            </a:xfrm>
            <a:custGeom>
              <a:rect b="b" l="l" r="r" t="t"/>
              <a:pathLst>
                <a:path extrusionOk="0" h="25517" w="20662">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29" name="Google Shape;229;p61"/>
            <p:cNvSpPr/>
            <p:nvPr/>
          </p:nvSpPr>
          <p:spPr>
            <a:xfrm>
              <a:off x="2848025" y="4058250"/>
              <a:ext cx="376600" cy="478100"/>
            </a:xfrm>
            <a:custGeom>
              <a:rect b="b" l="l" r="r" t="t"/>
              <a:pathLst>
                <a:path extrusionOk="0" h="19124" w="15064">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30" name="Google Shape;230;p61"/>
            <p:cNvSpPr/>
            <p:nvPr/>
          </p:nvSpPr>
          <p:spPr>
            <a:xfrm>
              <a:off x="2539325" y="4317150"/>
              <a:ext cx="820850" cy="340800"/>
            </a:xfrm>
            <a:custGeom>
              <a:rect b="b" l="l" r="r" t="t"/>
              <a:pathLst>
                <a:path extrusionOk="0" h="13632" w="32834">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31" name="Google Shape;231;p61"/>
            <p:cNvSpPr/>
            <p:nvPr/>
          </p:nvSpPr>
          <p:spPr>
            <a:xfrm>
              <a:off x="2683500" y="4372275"/>
              <a:ext cx="611825" cy="236725"/>
            </a:xfrm>
            <a:custGeom>
              <a:rect b="b" l="l" r="r" t="t"/>
              <a:pathLst>
                <a:path extrusionOk="0" h="9469" w="24473">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32" name="Google Shape;232;p61"/>
            <p:cNvSpPr/>
            <p:nvPr/>
          </p:nvSpPr>
          <p:spPr>
            <a:xfrm>
              <a:off x="3221150" y="3992500"/>
              <a:ext cx="440625" cy="707225"/>
            </a:xfrm>
            <a:custGeom>
              <a:rect b="b" l="l" r="r" t="t"/>
              <a:pathLst>
                <a:path extrusionOk="0" h="28289" w="17625">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233" name="Google Shape;233;p61"/>
          <p:cNvGrpSpPr/>
          <p:nvPr/>
        </p:nvGrpSpPr>
        <p:grpSpPr>
          <a:xfrm rot="-4799143">
            <a:off x="-69045" y="1258901"/>
            <a:ext cx="1255712" cy="1724729"/>
            <a:chOff x="1064600" y="709975"/>
            <a:chExt cx="941750" cy="1293500"/>
          </a:xfrm>
        </p:grpSpPr>
        <p:sp>
          <p:nvSpPr>
            <p:cNvPr id="234" name="Google Shape;234;p61"/>
            <p:cNvSpPr/>
            <p:nvPr/>
          </p:nvSpPr>
          <p:spPr>
            <a:xfrm>
              <a:off x="1657950" y="922950"/>
              <a:ext cx="348400" cy="365050"/>
            </a:xfrm>
            <a:custGeom>
              <a:rect b="b" l="l" r="r" t="t"/>
              <a:pathLst>
                <a:path extrusionOk="0" h="14602" w="13936">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35" name="Google Shape;235;p61"/>
            <p:cNvSpPr/>
            <p:nvPr/>
          </p:nvSpPr>
          <p:spPr>
            <a:xfrm>
              <a:off x="1509500" y="1060725"/>
              <a:ext cx="393675" cy="303700"/>
            </a:xfrm>
            <a:custGeom>
              <a:rect b="b" l="l" r="r" t="t"/>
              <a:pathLst>
                <a:path extrusionOk="0" h="12148" w="15747">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36" name="Google Shape;236;p61"/>
            <p:cNvSpPr/>
            <p:nvPr/>
          </p:nvSpPr>
          <p:spPr>
            <a:xfrm>
              <a:off x="1460400" y="1207125"/>
              <a:ext cx="269125" cy="290400"/>
            </a:xfrm>
            <a:custGeom>
              <a:rect b="b" l="l" r="r" t="t"/>
              <a:pathLst>
                <a:path extrusionOk="0" h="11616" w="10765">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37" name="Google Shape;237;p61"/>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38" name="Google Shape;238;p61"/>
            <p:cNvSpPr/>
            <p:nvPr/>
          </p:nvSpPr>
          <p:spPr>
            <a:xfrm>
              <a:off x="1354825" y="1465525"/>
              <a:ext cx="161500" cy="208975"/>
            </a:xfrm>
            <a:custGeom>
              <a:rect b="b" l="l" r="r" t="t"/>
              <a:pathLst>
                <a:path extrusionOk="0" h="8359" w="646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39" name="Google Shape;239;p61"/>
            <p:cNvSpPr/>
            <p:nvPr/>
          </p:nvSpPr>
          <p:spPr>
            <a:xfrm>
              <a:off x="1304875" y="1608550"/>
              <a:ext cx="73250" cy="146050"/>
            </a:xfrm>
            <a:custGeom>
              <a:rect b="b" l="l" r="r" t="t"/>
              <a:pathLst>
                <a:path extrusionOk="0" h="5842" w="293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40" name="Google Shape;240;p61"/>
            <p:cNvSpPr/>
            <p:nvPr/>
          </p:nvSpPr>
          <p:spPr>
            <a:xfrm>
              <a:off x="1264400" y="1757575"/>
              <a:ext cx="66625" cy="173450"/>
            </a:xfrm>
            <a:custGeom>
              <a:rect b="b" l="l" r="r" t="t"/>
              <a:pathLst>
                <a:path extrusionOk="0" h="6938" w="2665">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41" name="Google Shape;241;p61"/>
            <p:cNvSpPr/>
            <p:nvPr/>
          </p:nvSpPr>
          <p:spPr>
            <a:xfrm>
              <a:off x="1172150" y="1812025"/>
              <a:ext cx="98575" cy="102450"/>
            </a:xfrm>
            <a:custGeom>
              <a:rect b="b" l="l" r="r" t="t"/>
              <a:pathLst>
                <a:path extrusionOk="0" h="4098" w="3943">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42" name="Google Shape;242;p61"/>
            <p:cNvSpPr/>
            <p:nvPr/>
          </p:nvSpPr>
          <p:spPr>
            <a:xfrm>
              <a:off x="1123050" y="1650425"/>
              <a:ext cx="177925" cy="71550"/>
            </a:xfrm>
            <a:custGeom>
              <a:rect b="b" l="l" r="r" t="t"/>
              <a:pathLst>
                <a:path extrusionOk="0" h="2862" w="7117">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43" name="Google Shape;243;p61"/>
            <p:cNvSpPr/>
            <p:nvPr/>
          </p:nvSpPr>
          <p:spPr>
            <a:xfrm>
              <a:off x="1166400" y="1495000"/>
              <a:ext cx="181700" cy="92775"/>
            </a:xfrm>
            <a:custGeom>
              <a:rect b="b" l="l" r="r" t="t"/>
              <a:pathLst>
                <a:path extrusionOk="0" h="3711" w="7268">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44" name="Google Shape;244;p61"/>
            <p:cNvSpPr/>
            <p:nvPr/>
          </p:nvSpPr>
          <p:spPr>
            <a:xfrm>
              <a:off x="1125600" y="1341550"/>
              <a:ext cx="268100" cy="127600"/>
            </a:xfrm>
            <a:custGeom>
              <a:rect b="b" l="l" r="r" t="t"/>
              <a:pathLst>
                <a:path extrusionOk="0" h="5104" w="10724">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45" name="Google Shape;245;p61"/>
            <p:cNvSpPr/>
            <p:nvPr/>
          </p:nvSpPr>
          <p:spPr>
            <a:xfrm>
              <a:off x="1064600" y="1185450"/>
              <a:ext cx="390775" cy="161725"/>
            </a:xfrm>
            <a:custGeom>
              <a:rect b="b" l="l" r="r" t="t"/>
              <a:pathLst>
                <a:path extrusionOk="0" h="6469" w="15631">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46" name="Google Shape;246;p61"/>
            <p:cNvSpPr/>
            <p:nvPr/>
          </p:nvSpPr>
          <p:spPr>
            <a:xfrm>
              <a:off x="1151800" y="1103600"/>
              <a:ext cx="361800" cy="107575"/>
            </a:xfrm>
            <a:custGeom>
              <a:rect b="b" l="l" r="r" t="t"/>
              <a:pathLst>
                <a:path extrusionOk="0" h="4303" w="14472">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47" name="Google Shape;247;p61"/>
            <p:cNvSpPr/>
            <p:nvPr/>
          </p:nvSpPr>
          <p:spPr>
            <a:xfrm>
              <a:off x="1193150" y="941875"/>
              <a:ext cx="427850" cy="159125"/>
            </a:xfrm>
            <a:custGeom>
              <a:rect b="b" l="l" r="r" t="t"/>
              <a:pathLst>
                <a:path extrusionOk="0" h="6365" w="17114">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48" name="Google Shape;248;p61"/>
            <p:cNvSpPr/>
            <p:nvPr/>
          </p:nvSpPr>
          <p:spPr>
            <a:xfrm>
              <a:off x="1657950" y="923925"/>
              <a:ext cx="348400" cy="364075"/>
            </a:xfrm>
            <a:custGeom>
              <a:rect b="b" l="l" r="r" t="t"/>
              <a:pathLst>
                <a:path extrusionOk="0" h="14563" w="13936">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49" name="Google Shape;249;p61"/>
            <p:cNvSpPr/>
            <p:nvPr/>
          </p:nvSpPr>
          <p:spPr>
            <a:xfrm>
              <a:off x="1517550" y="1065950"/>
              <a:ext cx="385625" cy="298475"/>
            </a:xfrm>
            <a:custGeom>
              <a:rect b="b" l="l" r="r" t="t"/>
              <a:pathLst>
                <a:path extrusionOk="0" h="11939" w="15425">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50" name="Google Shape;250;p61"/>
            <p:cNvSpPr/>
            <p:nvPr/>
          </p:nvSpPr>
          <p:spPr>
            <a:xfrm>
              <a:off x="1201350" y="962525"/>
              <a:ext cx="409500" cy="138475"/>
            </a:xfrm>
            <a:custGeom>
              <a:rect b="b" l="l" r="r" t="t"/>
              <a:pathLst>
                <a:path extrusionOk="0" h="5539" w="1638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51" name="Google Shape;251;p61"/>
            <p:cNvSpPr/>
            <p:nvPr/>
          </p:nvSpPr>
          <p:spPr>
            <a:xfrm>
              <a:off x="1465500" y="1269975"/>
              <a:ext cx="264025" cy="227550"/>
            </a:xfrm>
            <a:custGeom>
              <a:rect b="b" l="l" r="r" t="t"/>
              <a:pathLst>
                <a:path extrusionOk="0" h="9102" w="10561">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52" name="Google Shape;252;p61"/>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53" name="Google Shape;253;p61"/>
            <p:cNvSpPr/>
            <p:nvPr/>
          </p:nvSpPr>
          <p:spPr>
            <a:xfrm>
              <a:off x="1354825" y="1466050"/>
              <a:ext cx="161500" cy="208450"/>
            </a:xfrm>
            <a:custGeom>
              <a:rect b="b" l="l" r="r" t="t"/>
              <a:pathLst>
                <a:path extrusionOk="0" h="8338" w="646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54" name="Google Shape;254;p61"/>
            <p:cNvSpPr/>
            <p:nvPr/>
          </p:nvSpPr>
          <p:spPr>
            <a:xfrm>
              <a:off x="1316475" y="1608550"/>
              <a:ext cx="61650" cy="146050"/>
            </a:xfrm>
            <a:custGeom>
              <a:rect b="b" l="l" r="r" t="t"/>
              <a:pathLst>
                <a:path extrusionOk="0" h="5842" w="2466">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55" name="Google Shape;255;p61"/>
            <p:cNvSpPr/>
            <p:nvPr/>
          </p:nvSpPr>
          <p:spPr>
            <a:xfrm>
              <a:off x="1272375" y="1762575"/>
              <a:ext cx="46375" cy="168450"/>
            </a:xfrm>
            <a:custGeom>
              <a:rect b="b" l="l" r="r" t="t"/>
              <a:pathLst>
                <a:path extrusionOk="0" h="6738" w="1855">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56" name="Google Shape;256;p61"/>
            <p:cNvSpPr/>
            <p:nvPr/>
          </p:nvSpPr>
          <p:spPr>
            <a:xfrm>
              <a:off x="1176275" y="1817850"/>
              <a:ext cx="92875" cy="96625"/>
            </a:xfrm>
            <a:custGeom>
              <a:rect b="b" l="l" r="r" t="t"/>
              <a:pathLst>
                <a:path extrusionOk="0" h="3865" w="3715">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57" name="Google Shape;257;p61"/>
            <p:cNvSpPr/>
            <p:nvPr/>
          </p:nvSpPr>
          <p:spPr>
            <a:xfrm>
              <a:off x="1126550" y="1678200"/>
              <a:ext cx="174425" cy="43775"/>
            </a:xfrm>
            <a:custGeom>
              <a:rect b="b" l="l" r="r" t="t"/>
              <a:pathLst>
                <a:path extrusionOk="0" h="1751" w="6977">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58" name="Google Shape;258;p61"/>
            <p:cNvSpPr/>
            <p:nvPr/>
          </p:nvSpPr>
          <p:spPr>
            <a:xfrm>
              <a:off x="1166400" y="1514425"/>
              <a:ext cx="175300" cy="73350"/>
            </a:xfrm>
            <a:custGeom>
              <a:rect b="b" l="l" r="r" t="t"/>
              <a:pathLst>
                <a:path extrusionOk="0" h="2934" w="7012">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59" name="Google Shape;259;p61"/>
            <p:cNvSpPr/>
            <p:nvPr/>
          </p:nvSpPr>
          <p:spPr>
            <a:xfrm>
              <a:off x="1125600" y="1341550"/>
              <a:ext cx="257825" cy="127600"/>
            </a:xfrm>
            <a:custGeom>
              <a:rect b="b" l="l" r="r" t="t"/>
              <a:pathLst>
                <a:path extrusionOk="0" h="5104" w="10313">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60" name="Google Shape;260;p61"/>
            <p:cNvSpPr/>
            <p:nvPr/>
          </p:nvSpPr>
          <p:spPr>
            <a:xfrm>
              <a:off x="1064600" y="1185450"/>
              <a:ext cx="375450" cy="161725"/>
            </a:xfrm>
            <a:custGeom>
              <a:rect b="b" l="l" r="r" t="t"/>
              <a:pathLst>
                <a:path extrusionOk="0" h="6469" w="15018">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61" name="Google Shape;261;p61"/>
            <p:cNvSpPr/>
            <p:nvPr/>
          </p:nvSpPr>
          <p:spPr>
            <a:xfrm>
              <a:off x="1194300" y="1146600"/>
              <a:ext cx="309475" cy="64575"/>
            </a:xfrm>
            <a:custGeom>
              <a:rect b="b" l="l" r="r" t="t"/>
              <a:pathLst>
                <a:path extrusionOk="0" h="2583" w="12379">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62" name="Google Shape;262;p61"/>
            <p:cNvSpPr/>
            <p:nvPr/>
          </p:nvSpPr>
          <p:spPr>
            <a:xfrm>
              <a:off x="1240500" y="709975"/>
              <a:ext cx="643050" cy="1293500"/>
            </a:xfrm>
            <a:custGeom>
              <a:rect b="b" l="l" r="r" t="t"/>
              <a:pathLst>
                <a:path extrusionOk="0" h="51740" w="25722">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263" name="Google Shape;263;p61"/>
          <p:cNvGrpSpPr/>
          <p:nvPr/>
        </p:nvGrpSpPr>
        <p:grpSpPr>
          <a:xfrm>
            <a:off x="1" y="0"/>
            <a:ext cx="4072212" cy="2062333"/>
            <a:chOff x="0" y="0"/>
            <a:chExt cx="3054159" cy="1546750"/>
          </a:xfrm>
        </p:grpSpPr>
        <p:sp>
          <p:nvSpPr>
            <p:cNvPr id="264" name="Google Shape;264;p61"/>
            <p:cNvSpPr/>
            <p:nvPr/>
          </p:nvSpPr>
          <p:spPr>
            <a:xfrm>
              <a:off x="0" y="0"/>
              <a:ext cx="3054159" cy="1289961"/>
            </a:xfrm>
            <a:custGeom>
              <a:rect b="b" l="l" r="r" t="t"/>
              <a:pathLst>
                <a:path extrusionOk="0" h="29045" w="68768">
                  <a:moveTo>
                    <a:pt x="54971" y="1"/>
                  </a:moveTo>
                  <a:cubicBezTo>
                    <a:pt x="54971" y="1"/>
                    <a:pt x="40955" y="18323"/>
                    <a:pt x="18257" y="18323"/>
                  </a:cubicBezTo>
                  <a:cubicBezTo>
                    <a:pt x="12671" y="18323"/>
                    <a:pt x="6559" y="17213"/>
                    <a:pt x="1" y="14448"/>
                  </a:cubicBezTo>
                  <a:lnTo>
                    <a:pt x="1" y="25940"/>
                  </a:lnTo>
                  <a:cubicBezTo>
                    <a:pt x="1" y="25940"/>
                    <a:pt x="9307" y="29045"/>
                    <a:pt x="19676" y="29045"/>
                  </a:cubicBezTo>
                  <a:cubicBezTo>
                    <a:pt x="21713" y="29045"/>
                    <a:pt x="23791" y="28925"/>
                    <a:pt x="25848" y="28638"/>
                  </a:cubicBezTo>
                  <a:cubicBezTo>
                    <a:pt x="52081" y="24977"/>
                    <a:pt x="59045" y="5913"/>
                    <a:pt x="68767"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65" name="Google Shape;265;p61"/>
            <p:cNvSpPr/>
            <p:nvPr/>
          </p:nvSpPr>
          <p:spPr>
            <a:xfrm>
              <a:off x="0" y="0"/>
              <a:ext cx="2873622" cy="918495"/>
            </a:xfrm>
            <a:custGeom>
              <a:rect b="b" l="l" r="r" t="t"/>
              <a:pathLst>
                <a:path extrusionOk="0" h="20681" w="64703">
                  <a:moveTo>
                    <a:pt x="54971" y="1"/>
                  </a:moveTo>
                  <a:cubicBezTo>
                    <a:pt x="54971" y="1"/>
                    <a:pt x="40955" y="18323"/>
                    <a:pt x="18257" y="18323"/>
                  </a:cubicBezTo>
                  <a:cubicBezTo>
                    <a:pt x="12671" y="18323"/>
                    <a:pt x="6559" y="17213"/>
                    <a:pt x="1" y="14448"/>
                  </a:cubicBezTo>
                  <a:lnTo>
                    <a:pt x="1" y="15568"/>
                  </a:lnTo>
                  <a:cubicBezTo>
                    <a:pt x="5558" y="18991"/>
                    <a:pt x="11228" y="20680"/>
                    <a:pt x="17466" y="20680"/>
                  </a:cubicBezTo>
                  <a:cubicBezTo>
                    <a:pt x="20548" y="20680"/>
                    <a:pt x="23769" y="20268"/>
                    <a:pt x="27184" y="19448"/>
                  </a:cubicBezTo>
                  <a:cubicBezTo>
                    <a:pt x="38981" y="16319"/>
                    <a:pt x="47890" y="8614"/>
                    <a:pt x="58484" y="2835"/>
                  </a:cubicBezTo>
                  <a:cubicBezTo>
                    <a:pt x="60543" y="1713"/>
                    <a:pt x="62601" y="775"/>
                    <a:pt x="6470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66" name="Google Shape;266;p61"/>
            <p:cNvSpPr/>
            <p:nvPr/>
          </p:nvSpPr>
          <p:spPr>
            <a:xfrm>
              <a:off x="0" y="397503"/>
              <a:ext cx="2404804" cy="867820"/>
            </a:xfrm>
            <a:custGeom>
              <a:rect b="b" l="l" r="r" t="t"/>
              <a:pathLst>
                <a:path extrusionOk="0" h="19540" w="54147">
                  <a:moveTo>
                    <a:pt x="54045" y="1"/>
                  </a:moveTo>
                  <a:cubicBezTo>
                    <a:pt x="54032" y="1"/>
                    <a:pt x="54020" y="5"/>
                    <a:pt x="54008" y="14"/>
                  </a:cubicBezTo>
                  <a:cubicBezTo>
                    <a:pt x="50311" y="2868"/>
                    <a:pt x="46424" y="5525"/>
                    <a:pt x="42170" y="7481"/>
                  </a:cubicBezTo>
                  <a:cubicBezTo>
                    <a:pt x="37643" y="9562"/>
                    <a:pt x="32732" y="11021"/>
                    <a:pt x="27870" y="12069"/>
                  </a:cubicBezTo>
                  <a:cubicBezTo>
                    <a:pt x="24263" y="12846"/>
                    <a:pt x="20603" y="13303"/>
                    <a:pt x="16928" y="13303"/>
                  </a:cubicBezTo>
                  <a:cubicBezTo>
                    <a:pt x="15608" y="13303"/>
                    <a:pt x="14285" y="13244"/>
                    <a:pt x="12962" y="13120"/>
                  </a:cubicBezTo>
                  <a:cubicBezTo>
                    <a:pt x="8473" y="12699"/>
                    <a:pt x="4085" y="11389"/>
                    <a:pt x="1" y="9494"/>
                  </a:cubicBezTo>
                  <a:lnTo>
                    <a:pt x="1" y="13522"/>
                  </a:lnTo>
                  <a:cubicBezTo>
                    <a:pt x="1450" y="14111"/>
                    <a:pt x="2930" y="14622"/>
                    <a:pt x="4430" y="15053"/>
                  </a:cubicBezTo>
                  <a:cubicBezTo>
                    <a:pt x="4223" y="15039"/>
                    <a:pt x="4016" y="15025"/>
                    <a:pt x="3807" y="15009"/>
                  </a:cubicBezTo>
                  <a:cubicBezTo>
                    <a:pt x="2536" y="14919"/>
                    <a:pt x="1270" y="14820"/>
                    <a:pt x="1" y="14753"/>
                  </a:cubicBezTo>
                  <a:lnTo>
                    <a:pt x="1" y="16990"/>
                  </a:lnTo>
                  <a:cubicBezTo>
                    <a:pt x="1" y="16990"/>
                    <a:pt x="783" y="17251"/>
                    <a:pt x="2146" y="17621"/>
                  </a:cubicBezTo>
                  <a:cubicBezTo>
                    <a:pt x="2384" y="17635"/>
                    <a:pt x="2622" y="17649"/>
                    <a:pt x="2862" y="17665"/>
                  </a:cubicBezTo>
                  <a:cubicBezTo>
                    <a:pt x="5758" y="17858"/>
                    <a:pt x="8649" y="17981"/>
                    <a:pt x="11541" y="17981"/>
                  </a:cubicBezTo>
                  <a:cubicBezTo>
                    <a:pt x="11940" y="17981"/>
                    <a:pt x="12338" y="17979"/>
                    <a:pt x="12737" y="17974"/>
                  </a:cubicBezTo>
                  <a:lnTo>
                    <a:pt x="12737" y="17974"/>
                  </a:lnTo>
                  <a:cubicBezTo>
                    <a:pt x="11370" y="18326"/>
                    <a:pt x="10005" y="18690"/>
                    <a:pt x="8646" y="19069"/>
                  </a:cubicBezTo>
                  <a:cubicBezTo>
                    <a:pt x="9605" y="19239"/>
                    <a:pt x="10620" y="19398"/>
                    <a:pt x="11679" y="19539"/>
                  </a:cubicBezTo>
                  <a:cubicBezTo>
                    <a:pt x="14278" y="19145"/>
                    <a:pt x="16881" y="18775"/>
                    <a:pt x="19491" y="18450"/>
                  </a:cubicBezTo>
                  <a:cubicBezTo>
                    <a:pt x="24653" y="17805"/>
                    <a:pt x="29817" y="17217"/>
                    <a:pt x="34916" y="16159"/>
                  </a:cubicBezTo>
                  <a:cubicBezTo>
                    <a:pt x="37909" y="15540"/>
                    <a:pt x="40878" y="14761"/>
                    <a:pt x="43729" y="13677"/>
                  </a:cubicBezTo>
                  <a:cubicBezTo>
                    <a:pt x="46921" y="11821"/>
                    <a:pt x="49660" y="9710"/>
                    <a:pt x="52088" y="7522"/>
                  </a:cubicBezTo>
                  <a:lnTo>
                    <a:pt x="52088" y="7522"/>
                  </a:lnTo>
                  <a:cubicBezTo>
                    <a:pt x="51889" y="7654"/>
                    <a:pt x="51689" y="7785"/>
                    <a:pt x="51486" y="7911"/>
                  </a:cubicBezTo>
                  <a:cubicBezTo>
                    <a:pt x="49536" y="9119"/>
                    <a:pt x="47376" y="10025"/>
                    <a:pt x="45228" y="10813"/>
                  </a:cubicBezTo>
                  <a:cubicBezTo>
                    <a:pt x="43234" y="11543"/>
                    <a:pt x="41231" y="12236"/>
                    <a:pt x="39191" y="12822"/>
                  </a:cubicBezTo>
                  <a:cubicBezTo>
                    <a:pt x="39540" y="12588"/>
                    <a:pt x="39881" y="12338"/>
                    <a:pt x="40212" y="12069"/>
                  </a:cubicBezTo>
                  <a:cubicBezTo>
                    <a:pt x="40274" y="12018"/>
                    <a:pt x="40217" y="11924"/>
                    <a:pt x="40150" y="11924"/>
                  </a:cubicBezTo>
                  <a:cubicBezTo>
                    <a:pt x="40136" y="11924"/>
                    <a:pt x="40123" y="11927"/>
                    <a:pt x="40110" y="11936"/>
                  </a:cubicBezTo>
                  <a:cubicBezTo>
                    <a:pt x="39133" y="12567"/>
                    <a:pt x="38095" y="13039"/>
                    <a:pt x="37019" y="13402"/>
                  </a:cubicBezTo>
                  <a:cubicBezTo>
                    <a:pt x="36175" y="13612"/>
                    <a:pt x="35329" y="13804"/>
                    <a:pt x="34478" y="13984"/>
                  </a:cubicBezTo>
                  <a:cubicBezTo>
                    <a:pt x="34543" y="13962"/>
                    <a:pt x="34609" y="13942"/>
                    <a:pt x="34674" y="13921"/>
                  </a:cubicBezTo>
                  <a:cubicBezTo>
                    <a:pt x="38896" y="12501"/>
                    <a:pt x="42708" y="10432"/>
                    <a:pt x="46359" y="7901"/>
                  </a:cubicBezTo>
                  <a:cubicBezTo>
                    <a:pt x="46796" y="7597"/>
                    <a:pt x="47224" y="7283"/>
                    <a:pt x="47649" y="6964"/>
                  </a:cubicBezTo>
                  <a:cubicBezTo>
                    <a:pt x="47748" y="6889"/>
                    <a:pt x="47691" y="6739"/>
                    <a:pt x="47592" y="6739"/>
                  </a:cubicBezTo>
                  <a:cubicBezTo>
                    <a:pt x="47572" y="6739"/>
                    <a:pt x="47551" y="6744"/>
                    <a:pt x="47529" y="6758"/>
                  </a:cubicBezTo>
                  <a:cubicBezTo>
                    <a:pt x="44252" y="8808"/>
                    <a:pt x="40643" y="10254"/>
                    <a:pt x="36955" y="11390"/>
                  </a:cubicBezTo>
                  <a:cubicBezTo>
                    <a:pt x="41448" y="9625"/>
                    <a:pt x="45691" y="7251"/>
                    <a:pt x="49488" y="4210"/>
                  </a:cubicBezTo>
                  <a:cubicBezTo>
                    <a:pt x="51090" y="2927"/>
                    <a:pt x="52609" y="1539"/>
                    <a:pt x="54097" y="130"/>
                  </a:cubicBezTo>
                  <a:cubicBezTo>
                    <a:pt x="54146" y="83"/>
                    <a:pt x="54100" y="1"/>
                    <a:pt x="5404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67" name="Google Shape;267;p61"/>
            <p:cNvSpPr/>
            <p:nvPr/>
          </p:nvSpPr>
          <p:spPr>
            <a:xfrm>
              <a:off x="102195" y="372143"/>
              <a:ext cx="1940204" cy="1067588"/>
            </a:xfrm>
            <a:custGeom>
              <a:rect b="b" l="l" r="r" t="t"/>
              <a:pathLst>
                <a:path extrusionOk="0" h="24038" w="43686">
                  <a:moveTo>
                    <a:pt x="42938" y="0"/>
                  </a:moveTo>
                  <a:cubicBezTo>
                    <a:pt x="41971" y="0"/>
                    <a:pt x="40151" y="582"/>
                    <a:pt x="37987" y="4102"/>
                  </a:cubicBezTo>
                  <a:cubicBezTo>
                    <a:pt x="36080" y="7203"/>
                    <a:pt x="35960" y="10858"/>
                    <a:pt x="34088" y="13997"/>
                  </a:cubicBezTo>
                  <a:cubicBezTo>
                    <a:pt x="32532" y="16607"/>
                    <a:pt x="30952" y="18786"/>
                    <a:pt x="28084" y="19974"/>
                  </a:cubicBezTo>
                  <a:cubicBezTo>
                    <a:pt x="26185" y="20760"/>
                    <a:pt x="24127" y="21169"/>
                    <a:pt x="22071" y="21169"/>
                  </a:cubicBezTo>
                  <a:cubicBezTo>
                    <a:pt x="19862" y="21169"/>
                    <a:pt x="17656" y="20697"/>
                    <a:pt x="15654" y="19713"/>
                  </a:cubicBezTo>
                  <a:cubicBezTo>
                    <a:pt x="11997" y="17917"/>
                    <a:pt x="9230" y="14830"/>
                    <a:pt x="7117" y="11402"/>
                  </a:cubicBezTo>
                  <a:cubicBezTo>
                    <a:pt x="6185" y="9892"/>
                    <a:pt x="5191" y="8339"/>
                    <a:pt x="3948" y="7063"/>
                  </a:cubicBezTo>
                  <a:cubicBezTo>
                    <a:pt x="3443" y="6544"/>
                    <a:pt x="2702" y="6331"/>
                    <a:pt x="1998" y="6331"/>
                  </a:cubicBezTo>
                  <a:cubicBezTo>
                    <a:pt x="1019" y="6331"/>
                    <a:pt x="110" y="6742"/>
                    <a:pt x="1" y="7312"/>
                  </a:cubicBezTo>
                  <a:cubicBezTo>
                    <a:pt x="63" y="7303"/>
                    <a:pt x="125" y="7299"/>
                    <a:pt x="187" y="7299"/>
                  </a:cubicBezTo>
                  <a:cubicBezTo>
                    <a:pt x="974" y="7299"/>
                    <a:pt x="1717" y="8002"/>
                    <a:pt x="2217" y="8557"/>
                  </a:cubicBezTo>
                  <a:cubicBezTo>
                    <a:pt x="2911" y="9331"/>
                    <a:pt x="3442" y="10238"/>
                    <a:pt x="3949" y="11143"/>
                  </a:cubicBezTo>
                  <a:cubicBezTo>
                    <a:pt x="5159" y="13304"/>
                    <a:pt x="6409" y="15406"/>
                    <a:pt x="8014" y="17303"/>
                  </a:cubicBezTo>
                  <a:cubicBezTo>
                    <a:pt x="11452" y="21369"/>
                    <a:pt x="16485" y="23945"/>
                    <a:pt x="21847" y="24035"/>
                  </a:cubicBezTo>
                  <a:cubicBezTo>
                    <a:pt x="21949" y="24036"/>
                    <a:pt x="22052" y="24037"/>
                    <a:pt x="22155" y="24037"/>
                  </a:cubicBezTo>
                  <a:cubicBezTo>
                    <a:pt x="26053" y="24037"/>
                    <a:pt x="30289" y="22827"/>
                    <a:pt x="33141" y="20081"/>
                  </a:cubicBezTo>
                  <a:cubicBezTo>
                    <a:pt x="35353" y="17952"/>
                    <a:pt x="36672" y="15174"/>
                    <a:pt x="37755" y="12349"/>
                  </a:cubicBezTo>
                  <a:cubicBezTo>
                    <a:pt x="38783" y="9670"/>
                    <a:pt x="39601" y="6916"/>
                    <a:pt x="40607" y="4230"/>
                  </a:cubicBezTo>
                  <a:cubicBezTo>
                    <a:pt x="41167" y="2733"/>
                    <a:pt x="42104" y="890"/>
                    <a:pt x="43685" y="142"/>
                  </a:cubicBezTo>
                  <a:cubicBezTo>
                    <a:pt x="43685" y="142"/>
                    <a:pt x="43416" y="0"/>
                    <a:pt x="4293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68" name="Google Shape;268;p61"/>
            <p:cNvSpPr/>
            <p:nvPr/>
          </p:nvSpPr>
          <p:spPr>
            <a:xfrm>
              <a:off x="102195" y="557482"/>
              <a:ext cx="1804435" cy="882254"/>
            </a:xfrm>
            <a:custGeom>
              <a:rect b="b" l="l" r="r" t="t"/>
              <a:pathLst>
                <a:path extrusionOk="0" h="19865" w="40629">
                  <a:moveTo>
                    <a:pt x="40627" y="0"/>
                  </a:moveTo>
                  <a:cubicBezTo>
                    <a:pt x="40614" y="0"/>
                    <a:pt x="39116" y="3718"/>
                    <a:pt x="37782" y="6528"/>
                  </a:cubicBezTo>
                  <a:cubicBezTo>
                    <a:pt x="36354" y="9536"/>
                    <a:pt x="34836" y="12787"/>
                    <a:pt x="32320" y="15057"/>
                  </a:cubicBezTo>
                  <a:cubicBezTo>
                    <a:pt x="29801" y="17332"/>
                    <a:pt x="26682" y="18285"/>
                    <a:pt x="23487" y="18285"/>
                  </a:cubicBezTo>
                  <a:cubicBezTo>
                    <a:pt x="19536" y="18285"/>
                    <a:pt x="15467" y="16828"/>
                    <a:pt x="12270" y="14613"/>
                  </a:cubicBezTo>
                  <a:cubicBezTo>
                    <a:pt x="10803" y="13595"/>
                    <a:pt x="9396" y="12362"/>
                    <a:pt x="8322" y="10925"/>
                  </a:cubicBezTo>
                  <a:cubicBezTo>
                    <a:pt x="7165" y="9377"/>
                    <a:pt x="6307" y="7656"/>
                    <a:pt x="5333" y="5993"/>
                  </a:cubicBezTo>
                  <a:cubicBezTo>
                    <a:pt x="4621" y="4778"/>
                    <a:pt x="3627" y="3210"/>
                    <a:pt x="2405" y="2183"/>
                  </a:cubicBezTo>
                  <a:cubicBezTo>
                    <a:pt x="2269" y="2167"/>
                    <a:pt x="2133" y="2159"/>
                    <a:pt x="1997" y="2159"/>
                  </a:cubicBezTo>
                  <a:cubicBezTo>
                    <a:pt x="1019" y="2159"/>
                    <a:pt x="110" y="2570"/>
                    <a:pt x="1" y="3139"/>
                  </a:cubicBezTo>
                  <a:cubicBezTo>
                    <a:pt x="63" y="3130"/>
                    <a:pt x="125" y="3126"/>
                    <a:pt x="187" y="3126"/>
                  </a:cubicBezTo>
                  <a:cubicBezTo>
                    <a:pt x="974" y="3126"/>
                    <a:pt x="1717" y="3829"/>
                    <a:pt x="2217" y="4384"/>
                  </a:cubicBezTo>
                  <a:cubicBezTo>
                    <a:pt x="2911" y="5158"/>
                    <a:pt x="3442" y="6065"/>
                    <a:pt x="3949" y="6970"/>
                  </a:cubicBezTo>
                  <a:cubicBezTo>
                    <a:pt x="5159" y="9131"/>
                    <a:pt x="6409" y="11233"/>
                    <a:pt x="8014" y="13130"/>
                  </a:cubicBezTo>
                  <a:cubicBezTo>
                    <a:pt x="11452" y="17196"/>
                    <a:pt x="16485" y="19772"/>
                    <a:pt x="21847" y="19862"/>
                  </a:cubicBezTo>
                  <a:cubicBezTo>
                    <a:pt x="21949" y="19863"/>
                    <a:pt x="22052" y="19864"/>
                    <a:pt x="22155" y="19864"/>
                  </a:cubicBezTo>
                  <a:cubicBezTo>
                    <a:pt x="26053" y="19864"/>
                    <a:pt x="30289" y="18654"/>
                    <a:pt x="33141" y="15908"/>
                  </a:cubicBezTo>
                  <a:cubicBezTo>
                    <a:pt x="35353" y="13779"/>
                    <a:pt x="36672" y="11001"/>
                    <a:pt x="37755" y="8176"/>
                  </a:cubicBezTo>
                  <a:cubicBezTo>
                    <a:pt x="38783" y="5497"/>
                    <a:pt x="39601" y="2743"/>
                    <a:pt x="40607" y="57"/>
                  </a:cubicBezTo>
                  <a:cubicBezTo>
                    <a:pt x="40622" y="19"/>
                    <a:pt x="40628" y="0"/>
                    <a:pt x="4062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69" name="Google Shape;269;p61"/>
            <p:cNvSpPr/>
            <p:nvPr/>
          </p:nvSpPr>
          <p:spPr>
            <a:xfrm>
              <a:off x="315913" y="387644"/>
              <a:ext cx="1632115" cy="968592"/>
            </a:xfrm>
            <a:custGeom>
              <a:rect b="b" l="l" r="r" t="t"/>
              <a:pathLst>
                <a:path extrusionOk="0" h="21809" w="36749">
                  <a:moveTo>
                    <a:pt x="36748" y="0"/>
                  </a:moveTo>
                  <a:cubicBezTo>
                    <a:pt x="35783" y="470"/>
                    <a:pt x="34549" y="1520"/>
                    <a:pt x="33175" y="3753"/>
                  </a:cubicBezTo>
                  <a:cubicBezTo>
                    <a:pt x="31268" y="6854"/>
                    <a:pt x="31148" y="10509"/>
                    <a:pt x="29276" y="13648"/>
                  </a:cubicBezTo>
                  <a:cubicBezTo>
                    <a:pt x="27720" y="16258"/>
                    <a:pt x="26140" y="18437"/>
                    <a:pt x="23272" y="19625"/>
                  </a:cubicBezTo>
                  <a:cubicBezTo>
                    <a:pt x="21373" y="20411"/>
                    <a:pt x="19315" y="20820"/>
                    <a:pt x="17259" y="20820"/>
                  </a:cubicBezTo>
                  <a:cubicBezTo>
                    <a:pt x="15050" y="20820"/>
                    <a:pt x="12844" y="20348"/>
                    <a:pt x="10842" y="19364"/>
                  </a:cubicBezTo>
                  <a:cubicBezTo>
                    <a:pt x="7185" y="17568"/>
                    <a:pt x="4418" y="14481"/>
                    <a:pt x="2305" y="11053"/>
                  </a:cubicBezTo>
                  <a:cubicBezTo>
                    <a:pt x="1600" y="9911"/>
                    <a:pt x="858" y="8742"/>
                    <a:pt x="1" y="7689"/>
                  </a:cubicBezTo>
                  <a:lnTo>
                    <a:pt x="1" y="7689"/>
                  </a:lnTo>
                  <a:cubicBezTo>
                    <a:pt x="375" y="8581"/>
                    <a:pt x="858" y="9426"/>
                    <a:pt x="1314" y="10279"/>
                  </a:cubicBezTo>
                  <a:cubicBezTo>
                    <a:pt x="1864" y="11309"/>
                    <a:pt x="2436" y="12325"/>
                    <a:pt x="3080" y="13298"/>
                  </a:cubicBezTo>
                  <a:cubicBezTo>
                    <a:pt x="5479" y="16927"/>
                    <a:pt x="8947" y="19791"/>
                    <a:pt x="13060" y="21212"/>
                  </a:cubicBezTo>
                  <a:cubicBezTo>
                    <a:pt x="14245" y="21621"/>
                    <a:pt x="15496" y="21808"/>
                    <a:pt x="16760" y="21808"/>
                  </a:cubicBezTo>
                  <a:cubicBezTo>
                    <a:pt x="20062" y="21808"/>
                    <a:pt x="23454" y="20530"/>
                    <a:pt x="26004" y="18585"/>
                  </a:cubicBezTo>
                  <a:cubicBezTo>
                    <a:pt x="27663" y="17320"/>
                    <a:pt x="29181" y="15871"/>
                    <a:pt x="30317" y="14107"/>
                  </a:cubicBezTo>
                  <a:cubicBezTo>
                    <a:pt x="31375" y="12464"/>
                    <a:pt x="31831" y="10754"/>
                    <a:pt x="32166" y="8856"/>
                  </a:cubicBezTo>
                  <a:cubicBezTo>
                    <a:pt x="32438" y="7313"/>
                    <a:pt x="32719" y="5771"/>
                    <a:pt x="33262" y="4295"/>
                  </a:cubicBezTo>
                  <a:cubicBezTo>
                    <a:pt x="33927" y="2486"/>
                    <a:pt x="35201" y="1105"/>
                    <a:pt x="3674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70" name="Google Shape;270;p61"/>
            <p:cNvSpPr/>
            <p:nvPr/>
          </p:nvSpPr>
          <p:spPr>
            <a:xfrm>
              <a:off x="102284" y="678865"/>
              <a:ext cx="936615" cy="759365"/>
            </a:xfrm>
            <a:custGeom>
              <a:rect b="b" l="l" r="r" t="t"/>
              <a:pathLst>
                <a:path extrusionOk="0" h="17098" w="21089">
                  <a:moveTo>
                    <a:pt x="234" y="1"/>
                  </a:moveTo>
                  <a:cubicBezTo>
                    <a:pt x="112" y="121"/>
                    <a:pt x="30" y="256"/>
                    <a:pt x="0" y="402"/>
                  </a:cubicBezTo>
                  <a:cubicBezTo>
                    <a:pt x="3" y="403"/>
                    <a:pt x="6" y="405"/>
                    <a:pt x="9" y="406"/>
                  </a:cubicBezTo>
                  <a:cubicBezTo>
                    <a:pt x="68" y="398"/>
                    <a:pt x="128" y="394"/>
                    <a:pt x="187" y="394"/>
                  </a:cubicBezTo>
                  <a:cubicBezTo>
                    <a:pt x="973" y="394"/>
                    <a:pt x="1716" y="1097"/>
                    <a:pt x="2215" y="1651"/>
                  </a:cubicBezTo>
                  <a:cubicBezTo>
                    <a:pt x="2909" y="2425"/>
                    <a:pt x="3440" y="3332"/>
                    <a:pt x="3947" y="4237"/>
                  </a:cubicBezTo>
                  <a:cubicBezTo>
                    <a:pt x="5157" y="6398"/>
                    <a:pt x="6407" y="8500"/>
                    <a:pt x="8012" y="10397"/>
                  </a:cubicBezTo>
                  <a:cubicBezTo>
                    <a:pt x="11287" y="14270"/>
                    <a:pt x="16011" y="16790"/>
                    <a:pt x="21088" y="17097"/>
                  </a:cubicBezTo>
                  <a:cubicBezTo>
                    <a:pt x="20230" y="16889"/>
                    <a:pt x="19371" y="16686"/>
                    <a:pt x="18528" y="16433"/>
                  </a:cubicBezTo>
                  <a:cubicBezTo>
                    <a:pt x="17056" y="15990"/>
                    <a:pt x="15603" y="15470"/>
                    <a:pt x="14240" y="14750"/>
                  </a:cubicBezTo>
                  <a:cubicBezTo>
                    <a:pt x="12346" y="13749"/>
                    <a:pt x="10648" y="12413"/>
                    <a:pt x="9339" y="10705"/>
                  </a:cubicBezTo>
                  <a:cubicBezTo>
                    <a:pt x="7961" y="8907"/>
                    <a:pt x="7032" y="6853"/>
                    <a:pt x="5863" y="4924"/>
                  </a:cubicBezTo>
                  <a:cubicBezTo>
                    <a:pt x="4609" y="2856"/>
                    <a:pt x="2769" y="399"/>
                    <a:pt x="23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71" name="Google Shape;271;p61"/>
            <p:cNvSpPr/>
            <p:nvPr/>
          </p:nvSpPr>
          <p:spPr>
            <a:xfrm>
              <a:off x="1177266" y="1390329"/>
              <a:ext cx="97619" cy="156421"/>
            </a:xfrm>
            <a:custGeom>
              <a:rect b="b" l="l" r="r" t="t"/>
              <a:pathLst>
                <a:path extrusionOk="0" h="3522" w="2198">
                  <a:moveTo>
                    <a:pt x="1966" y="0"/>
                  </a:moveTo>
                  <a:cubicBezTo>
                    <a:pt x="1879" y="0"/>
                    <a:pt x="1787" y="36"/>
                    <a:pt x="1736" y="103"/>
                  </a:cubicBezTo>
                  <a:cubicBezTo>
                    <a:pt x="1088" y="954"/>
                    <a:pt x="0" y="2010"/>
                    <a:pt x="475" y="3178"/>
                  </a:cubicBezTo>
                  <a:cubicBezTo>
                    <a:pt x="566" y="3401"/>
                    <a:pt x="750" y="3521"/>
                    <a:pt x="940" y="3521"/>
                  </a:cubicBezTo>
                  <a:cubicBezTo>
                    <a:pt x="1088" y="3521"/>
                    <a:pt x="1239" y="3448"/>
                    <a:pt x="1352" y="3293"/>
                  </a:cubicBezTo>
                  <a:cubicBezTo>
                    <a:pt x="1950" y="2462"/>
                    <a:pt x="2049" y="1215"/>
                    <a:pt x="2178" y="224"/>
                  </a:cubicBezTo>
                  <a:cubicBezTo>
                    <a:pt x="2198" y="70"/>
                    <a:pt x="2087" y="0"/>
                    <a:pt x="196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72" name="Google Shape;272;p61"/>
            <p:cNvSpPr/>
            <p:nvPr/>
          </p:nvSpPr>
          <p:spPr>
            <a:xfrm>
              <a:off x="1275375" y="1393927"/>
              <a:ext cx="80431" cy="136124"/>
            </a:xfrm>
            <a:custGeom>
              <a:rect b="b" l="l" r="r" t="t"/>
              <a:pathLst>
                <a:path extrusionOk="0" h="3065" w="1811">
                  <a:moveTo>
                    <a:pt x="362" y="1"/>
                  </a:moveTo>
                  <a:cubicBezTo>
                    <a:pt x="265" y="1"/>
                    <a:pt x="170" y="55"/>
                    <a:pt x="142" y="171"/>
                  </a:cubicBezTo>
                  <a:cubicBezTo>
                    <a:pt x="36" y="615"/>
                    <a:pt x="12" y="1043"/>
                    <a:pt x="43" y="1497"/>
                  </a:cubicBezTo>
                  <a:cubicBezTo>
                    <a:pt x="76" y="1987"/>
                    <a:pt x="0" y="2578"/>
                    <a:pt x="407" y="2933"/>
                  </a:cubicBezTo>
                  <a:cubicBezTo>
                    <a:pt x="506" y="3018"/>
                    <a:pt x="626" y="3065"/>
                    <a:pt x="744" y="3065"/>
                  </a:cubicBezTo>
                  <a:cubicBezTo>
                    <a:pt x="857" y="3065"/>
                    <a:pt x="970" y="3023"/>
                    <a:pt x="1062" y="2933"/>
                  </a:cubicBezTo>
                  <a:cubicBezTo>
                    <a:pt x="1811" y="2207"/>
                    <a:pt x="833" y="942"/>
                    <a:pt x="599" y="171"/>
                  </a:cubicBezTo>
                  <a:cubicBezTo>
                    <a:pt x="565" y="60"/>
                    <a:pt x="462" y="1"/>
                    <a:pt x="36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73" name="Google Shape;273;p61"/>
            <p:cNvSpPr/>
            <p:nvPr/>
          </p:nvSpPr>
          <p:spPr>
            <a:xfrm>
              <a:off x="1613628" y="1268014"/>
              <a:ext cx="92867" cy="98862"/>
            </a:xfrm>
            <a:custGeom>
              <a:rect b="b" l="l" r="r" t="t"/>
              <a:pathLst>
                <a:path extrusionOk="0" h="2226" w="2091">
                  <a:moveTo>
                    <a:pt x="270" y="0"/>
                  </a:moveTo>
                  <a:cubicBezTo>
                    <a:pt x="132" y="0"/>
                    <a:pt x="0" y="129"/>
                    <a:pt x="29" y="305"/>
                  </a:cubicBezTo>
                  <a:cubicBezTo>
                    <a:pt x="86" y="664"/>
                    <a:pt x="229" y="996"/>
                    <a:pt x="427" y="1298"/>
                  </a:cubicBezTo>
                  <a:cubicBezTo>
                    <a:pt x="632" y="1608"/>
                    <a:pt x="863" y="1974"/>
                    <a:pt x="1190" y="2160"/>
                  </a:cubicBezTo>
                  <a:cubicBezTo>
                    <a:pt x="1270" y="2205"/>
                    <a:pt x="1353" y="2225"/>
                    <a:pt x="1433" y="2225"/>
                  </a:cubicBezTo>
                  <a:cubicBezTo>
                    <a:pt x="1788" y="2225"/>
                    <a:pt x="2090" y="1830"/>
                    <a:pt x="1878" y="1472"/>
                  </a:cubicBezTo>
                  <a:cubicBezTo>
                    <a:pt x="1712" y="1194"/>
                    <a:pt x="1438" y="1035"/>
                    <a:pt x="1192" y="837"/>
                  </a:cubicBezTo>
                  <a:cubicBezTo>
                    <a:pt x="932" y="627"/>
                    <a:pt x="659" y="399"/>
                    <a:pt x="471" y="118"/>
                  </a:cubicBezTo>
                  <a:cubicBezTo>
                    <a:pt x="417" y="36"/>
                    <a:pt x="343" y="0"/>
                    <a:pt x="27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74" name="Google Shape;274;p61"/>
            <p:cNvSpPr/>
            <p:nvPr/>
          </p:nvSpPr>
          <p:spPr>
            <a:xfrm>
              <a:off x="1620201" y="1237635"/>
              <a:ext cx="122667" cy="67329"/>
            </a:xfrm>
            <a:custGeom>
              <a:rect b="b" l="l" r="r" t="t"/>
              <a:pathLst>
                <a:path extrusionOk="0" h="1516" w="2762">
                  <a:moveTo>
                    <a:pt x="172" y="1"/>
                  </a:moveTo>
                  <a:cubicBezTo>
                    <a:pt x="130" y="1"/>
                    <a:pt x="88" y="9"/>
                    <a:pt x="43" y="31"/>
                  </a:cubicBezTo>
                  <a:cubicBezTo>
                    <a:pt x="17" y="43"/>
                    <a:pt x="0" y="76"/>
                    <a:pt x="0" y="104"/>
                  </a:cubicBezTo>
                  <a:cubicBezTo>
                    <a:pt x="3" y="401"/>
                    <a:pt x="498" y="567"/>
                    <a:pt x="719" y="683"/>
                  </a:cubicBezTo>
                  <a:cubicBezTo>
                    <a:pt x="1137" y="904"/>
                    <a:pt x="1489" y="1155"/>
                    <a:pt x="1866" y="1436"/>
                  </a:cubicBezTo>
                  <a:cubicBezTo>
                    <a:pt x="1941" y="1491"/>
                    <a:pt x="2019" y="1515"/>
                    <a:pt x="2095" y="1515"/>
                  </a:cubicBezTo>
                  <a:cubicBezTo>
                    <a:pt x="2453" y="1515"/>
                    <a:pt x="2761" y="986"/>
                    <a:pt x="2432" y="703"/>
                  </a:cubicBezTo>
                  <a:cubicBezTo>
                    <a:pt x="2079" y="398"/>
                    <a:pt x="1609" y="300"/>
                    <a:pt x="1163" y="215"/>
                  </a:cubicBezTo>
                  <a:cubicBezTo>
                    <a:pt x="940" y="172"/>
                    <a:pt x="718" y="136"/>
                    <a:pt x="498" y="85"/>
                  </a:cubicBezTo>
                  <a:cubicBezTo>
                    <a:pt x="378" y="56"/>
                    <a:pt x="279" y="1"/>
                    <a:pt x="17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75" name="Google Shape;275;p61"/>
            <p:cNvSpPr/>
            <p:nvPr/>
          </p:nvSpPr>
          <p:spPr>
            <a:xfrm>
              <a:off x="1817707" y="313650"/>
              <a:ext cx="65020" cy="121601"/>
            </a:xfrm>
            <a:custGeom>
              <a:rect b="b" l="l" r="r" t="t"/>
              <a:pathLst>
                <a:path extrusionOk="0" h="2738" w="1464">
                  <a:moveTo>
                    <a:pt x="670" y="1"/>
                  </a:moveTo>
                  <a:cubicBezTo>
                    <a:pt x="612" y="1"/>
                    <a:pt x="553" y="18"/>
                    <a:pt x="507" y="42"/>
                  </a:cubicBezTo>
                  <a:cubicBezTo>
                    <a:pt x="1" y="301"/>
                    <a:pt x="203" y="1011"/>
                    <a:pt x="361" y="1430"/>
                  </a:cubicBezTo>
                  <a:cubicBezTo>
                    <a:pt x="562" y="1968"/>
                    <a:pt x="891" y="2385"/>
                    <a:pt x="1350" y="2725"/>
                  </a:cubicBezTo>
                  <a:cubicBezTo>
                    <a:pt x="1362" y="2734"/>
                    <a:pt x="1374" y="2738"/>
                    <a:pt x="1385" y="2738"/>
                  </a:cubicBezTo>
                  <a:cubicBezTo>
                    <a:pt x="1431" y="2738"/>
                    <a:pt x="1463" y="2676"/>
                    <a:pt x="1443" y="2632"/>
                  </a:cubicBezTo>
                  <a:cubicBezTo>
                    <a:pt x="1236" y="2181"/>
                    <a:pt x="1114" y="1678"/>
                    <a:pt x="1088" y="1183"/>
                  </a:cubicBezTo>
                  <a:cubicBezTo>
                    <a:pt x="1065" y="758"/>
                    <a:pt x="1180" y="331"/>
                    <a:pt x="803" y="42"/>
                  </a:cubicBezTo>
                  <a:cubicBezTo>
                    <a:pt x="765" y="13"/>
                    <a:pt x="718" y="1"/>
                    <a:pt x="67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76" name="Google Shape;276;p61"/>
            <p:cNvSpPr/>
            <p:nvPr/>
          </p:nvSpPr>
          <p:spPr>
            <a:xfrm>
              <a:off x="1875978" y="313472"/>
              <a:ext cx="57203" cy="103392"/>
            </a:xfrm>
            <a:custGeom>
              <a:rect b="b" l="l" r="r" t="t"/>
              <a:pathLst>
                <a:path extrusionOk="0" h="2328" w="1288">
                  <a:moveTo>
                    <a:pt x="766" y="0"/>
                  </a:moveTo>
                  <a:cubicBezTo>
                    <a:pt x="674" y="0"/>
                    <a:pt x="584" y="35"/>
                    <a:pt x="518" y="115"/>
                  </a:cubicBezTo>
                  <a:cubicBezTo>
                    <a:pt x="223" y="474"/>
                    <a:pt x="157" y="882"/>
                    <a:pt x="64" y="1330"/>
                  </a:cubicBezTo>
                  <a:cubicBezTo>
                    <a:pt x="0" y="1628"/>
                    <a:pt x="3" y="2046"/>
                    <a:pt x="244" y="2267"/>
                  </a:cubicBezTo>
                  <a:cubicBezTo>
                    <a:pt x="281" y="2302"/>
                    <a:pt x="333" y="2327"/>
                    <a:pt x="385" y="2327"/>
                  </a:cubicBezTo>
                  <a:cubicBezTo>
                    <a:pt x="402" y="2327"/>
                    <a:pt x="420" y="2324"/>
                    <a:pt x="437" y="2318"/>
                  </a:cubicBezTo>
                  <a:cubicBezTo>
                    <a:pt x="451" y="2314"/>
                    <a:pt x="465" y="2307"/>
                    <a:pt x="479" y="2301"/>
                  </a:cubicBezTo>
                  <a:cubicBezTo>
                    <a:pt x="559" y="2254"/>
                    <a:pt x="577" y="2168"/>
                    <a:pt x="613" y="2090"/>
                  </a:cubicBezTo>
                  <a:cubicBezTo>
                    <a:pt x="698" y="1910"/>
                    <a:pt x="795" y="1737"/>
                    <a:pt x="873" y="1553"/>
                  </a:cubicBezTo>
                  <a:cubicBezTo>
                    <a:pt x="1052" y="1126"/>
                    <a:pt x="1287" y="757"/>
                    <a:pt x="1156" y="284"/>
                  </a:cubicBezTo>
                  <a:cubicBezTo>
                    <a:pt x="1110" y="118"/>
                    <a:pt x="935" y="0"/>
                    <a:pt x="76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77" name="Google Shape;277;p61"/>
            <p:cNvSpPr/>
            <p:nvPr/>
          </p:nvSpPr>
          <p:spPr>
            <a:xfrm>
              <a:off x="1848797" y="678376"/>
              <a:ext cx="113163" cy="112142"/>
            </a:xfrm>
            <a:custGeom>
              <a:rect b="b" l="l" r="r" t="t"/>
              <a:pathLst>
                <a:path extrusionOk="0" h="2525" w="2548">
                  <a:moveTo>
                    <a:pt x="693" y="0"/>
                  </a:moveTo>
                  <a:cubicBezTo>
                    <a:pt x="615" y="0"/>
                    <a:pt x="538" y="40"/>
                    <a:pt x="493" y="112"/>
                  </a:cubicBezTo>
                  <a:cubicBezTo>
                    <a:pt x="0" y="898"/>
                    <a:pt x="952" y="2524"/>
                    <a:pt x="1851" y="2524"/>
                  </a:cubicBezTo>
                  <a:cubicBezTo>
                    <a:pt x="1857" y="2524"/>
                    <a:pt x="1863" y="2524"/>
                    <a:pt x="1870" y="2524"/>
                  </a:cubicBezTo>
                  <a:cubicBezTo>
                    <a:pt x="2194" y="2517"/>
                    <a:pt x="2547" y="2169"/>
                    <a:pt x="2404" y="1823"/>
                  </a:cubicBezTo>
                  <a:cubicBezTo>
                    <a:pt x="2237" y="1417"/>
                    <a:pt x="1907" y="1254"/>
                    <a:pt x="1585" y="983"/>
                  </a:cubicBezTo>
                  <a:cubicBezTo>
                    <a:pt x="1274" y="722"/>
                    <a:pt x="1125" y="346"/>
                    <a:pt x="849" y="65"/>
                  </a:cubicBezTo>
                  <a:cubicBezTo>
                    <a:pt x="805" y="21"/>
                    <a:pt x="749" y="0"/>
                    <a:pt x="69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78" name="Google Shape;278;p61"/>
            <p:cNvSpPr/>
            <p:nvPr/>
          </p:nvSpPr>
          <p:spPr>
            <a:xfrm>
              <a:off x="1598216" y="738290"/>
              <a:ext cx="90246" cy="46189"/>
            </a:xfrm>
            <a:custGeom>
              <a:rect b="b" l="l" r="r" t="t"/>
              <a:pathLst>
                <a:path extrusionOk="0" h="1040" w="2032">
                  <a:moveTo>
                    <a:pt x="939" y="1"/>
                  </a:moveTo>
                  <a:cubicBezTo>
                    <a:pt x="676" y="1"/>
                    <a:pt x="434" y="107"/>
                    <a:pt x="260" y="370"/>
                  </a:cubicBezTo>
                  <a:cubicBezTo>
                    <a:pt x="0" y="759"/>
                    <a:pt x="560" y="1017"/>
                    <a:pt x="862" y="1036"/>
                  </a:cubicBezTo>
                  <a:cubicBezTo>
                    <a:pt x="904" y="1038"/>
                    <a:pt x="946" y="1039"/>
                    <a:pt x="989" y="1039"/>
                  </a:cubicBezTo>
                  <a:cubicBezTo>
                    <a:pt x="1299" y="1039"/>
                    <a:pt x="1637" y="981"/>
                    <a:pt x="1934" y="937"/>
                  </a:cubicBezTo>
                  <a:cubicBezTo>
                    <a:pt x="1985" y="928"/>
                    <a:pt x="2032" y="864"/>
                    <a:pt x="2026" y="813"/>
                  </a:cubicBezTo>
                  <a:cubicBezTo>
                    <a:pt x="1994" y="494"/>
                    <a:pt x="1731" y="233"/>
                    <a:pt x="1442" y="113"/>
                  </a:cubicBezTo>
                  <a:cubicBezTo>
                    <a:pt x="1274" y="42"/>
                    <a:pt x="1103" y="1"/>
                    <a:pt x="93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79" name="Google Shape;279;p61"/>
            <p:cNvSpPr/>
            <p:nvPr/>
          </p:nvSpPr>
          <p:spPr>
            <a:xfrm>
              <a:off x="291929" y="611533"/>
              <a:ext cx="125421" cy="64087"/>
            </a:xfrm>
            <a:custGeom>
              <a:rect b="b" l="l" r="r" t="t"/>
              <a:pathLst>
                <a:path extrusionOk="0" h="1443" w="2824">
                  <a:moveTo>
                    <a:pt x="2079" y="0"/>
                  </a:moveTo>
                  <a:cubicBezTo>
                    <a:pt x="1719" y="0"/>
                    <a:pt x="1352" y="192"/>
                    <a:pt x="1043" y="387"/>
                  </a:cubicBezTo>
                  <a:cubicBezTo>
                    <a:pt x="722" y="589"/>
                    <a:pt x="118" y="948"/>
                    <a:pt x="10" y="1322"/>
                  </a:cubicBezTo>
                  <a:cubicBezTo>
                    <a:pt x="1" y="1361"/>
                    <a:pt x="25" y="1393"/>
                    <a:pt x="59" y="1406"/>
                  </a:cubicBezTo>
                  <a:cubicBezTo>
                    <a:pt x="128" y="1432"/>
                    <a:pt x="204" y="1443"/>
                    <a:pt x="284" y="1443"/>
                  </a:cubicBezTo>
                  <a:cubicBezTo>
                    <a:pt x="597" y="1443"/>
                    <a:pt x="968" y="1280"/>
                    <a:pt x="1247" y="1229"/>
                  </a:cubicBezTo>
                  <a:cubicBezTo>
                    <a:pt x="1709" y="1145"/>
                    <a:pt x="2251" y="1195"/>
                    <a:pt x="2605" y="859"/>
                  </a:cubicBezTo>
                  <a:cubicBezTo>
                    <a:pt x="2823" y="652"/>
                    <a:pt x="2777" y="250"/>
                    <a:pt x="2507" y="106"/>
                  </a:cubicBezTo>
                  <a:cubicBezTo>
                    <a:pt x="2368" y="31"/>
                    <a:pt x="2224" y="0"/>
                    <a:pt x="207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80" name="Google Shape;280;p61"/>
            <p:cNvSpPr/>
            <p:nvPr/>
          </p:nvSpPr>
          <p:spPr>
            <a:xfrm>
              <a:off x="316623" y="668650"/>
              <a:ext cx="97796" cy="42103"/>
            </a:xfrm>
            <a:custGeom>
              <a:rect b="b" l="l" r="r" t="t"/>
              <a:pathLst>
                <a:path extrusionOk="0" h="948" w="2202">
                  <a:moveTo>
                    <a:pt x="1121" y="1"/>
                  </a:moveTo>
                  <a:cubicBezTo>
                    <a:pt x="803" y="1"/>
                    <a:pt x="473" y="43"/>
                    <a:pt x="216" y="131"/>
                  </a:cubicBezTo>
                  <a:cubicBezTo>
                    <a:pt x="26" y="197"/>
                    <a:pt x="0" y="428"/>
                    <a:pt x="162" y="540"/>
                  </a:cubicBezTo>
                  <a:cubicBezTo>
                    <a:pt x="531" y="795"/>
                    <a:pt x="1153" y="913"/>
                    <a:pt x="1594" y="947"/>
                  </a:cubicBezTo>
                  <a:cubicBezTo>
                    <a:pt x="1606" y="947"/>
                    <a:pt x="1617" y="948"/>
                    <a:pt x="1629" y="948"/>
                  </a:cubicBezTo>
                  <a:cubicBezTo>
                    <a:pt x="2108" y="948"/>
                    <a:pt x="2202" y="153"/>
                    <a:pt x="1714" y="55"/>
                  </a:cubicBezTo>
                  <a:cubicBezTo>
                    <a:pt x="1538" y="19"/>
                    <a:pt x="1332" y="1"/>
                    <a:pt x="112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81" name="Google Shape;281;p61"/>
            <p:cNvSpPr/>
            <p:nvPr/>
          </p:nvSpPr>
          <p:spPr>
            <a:xfrm>
              <a:off x="98909" y="779195"/>
              <a:ext cx="108100" cy="50231"/>
            </a:xfrm>
            <a:custGeom>
              <a:rect b="b" l="l" r="r" t="t"/>
              <a:pathLst>
                <a:path extrusionOk="0" h="1131" w="2434">
                  <a:moveTo>
                    <a:pt x="1407" y="0"/>
                  </a:moveTo>
                  <a:cubicBezTo>
                    <a:pt x="1022" y="0"/>
                    <a:pt x="639" y="121"/>
                    <a:pt x="355" y="367"/>
                  </a:cubicBezTo>
                  <a:cubicBezTo>
                    <a:pt x="0" y="676"/>
                    <a:pt x="332" y="1131"/>
                    <a:pt x="711" y="1131"/>
                  </a:cubicBezTo>
                  <a:cubicBezTo>
                    <a:pt x="777" y="1131"/>
                    <a:pt x="844" y="1117"/>
                    <a:pt x="910" y="1086"/>
                  </a:cubicBezTo>
                  <a:cubicBezTo>
                    <a:pt x="1154" y="971"/>
                    <a:pt x="1383" y="846"/>
                    <a:pt x="1643" y="767"/>
                  </a:cubicBezTo>
                  <a:cubicBezTo>
                    <a:pt x="1875" y="696"/>
                    <a:pt x="2116" y="652"/>
                    <a:pt x="2329" y="529"/>
                  </a:cubicBezTo>
                  <a:cubicBezTo>
                    <a:pt x="2434" y="468"/>
                    <a:pt x="2428" y="319"/>
                    <a:pt x="2329" y="257"/>
                  </a:cubicBezTo>
                  <a:cubicBezTo>
                    <a:pt x="2061" y="87"/>
                    <a:pt x="1734" y="0"/>
                    <a:pt x="14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82" name="Google Shape;282;p61"/>
            <p:cNvSpPr/>
            <p:nvPr/>
          </p:nvSpPr>
          <p:spPr>
            <a:xfrm>
              <a:off x="506757" y="909816"/>
              <a:ext cx="43125" cy="100861"/>
            </a:xfrm>
            <a:custGeom>
              <a:rect b="b" l="l" r="r" t="t"/>
              <a:pathLst>
                <a:path extrusionOk="0" h="2271" w="971">
                  <a:moveTo>
                    <a:pt x="508" y="0"/>
                  </a:moveTo>
                  <a:cubicBezTo>
                    <a:pt x="374" y="0"/>
                    <a:pt x="241" y="61"/>
                    <a:pt x="175" y="191"/>
                  </a:cubicBezTo>
                  <a:cubicBezTo>
                    <a:pt x="1" y="534"/>
                    <a:pt x="44" y="962"/>
                    <a:pt x="56" y="1341"/>
                  </a:cubicBezTo>
                  <a:cubicBezTo>
                    <a:pt x="65" y="1617"/>
                    <a:pt x="45" y="2010"/>
                    <a:pt x="248" y="2230"/>
                  </a:cubicBezTo>
                  <a:cubicBezTo>
                    <a:pt x="274" y="2257"/>
                    <a:pt x="309" y="2270"/>
                    <a:pt x="345" y="2270"/>
                  </a:cubicBezTo>
                  <a:cubicBezTo>
                    <a:pt x="382" y="2270"/>
                    <a:pt x="420" y="2256"/>
                    <a:pt x="448" y="2230"/>
                  </a:cubicBezTo>
                  <a:cubicBezTo>
                    <a:pt x="645" y="2043"/>
                    <a:pt x="683" y="1682"/>
                    <a:pt x="740" y="1433"/>
                  </a:cubicBezTo>
                  <a:cubicBezTo>
                    <a:pt x="823" y="1064"/>
                    <a:pt x="971" y="660"/>
                    <a:pt x="893" y="285"/>
                  </a:cubicBezTo>
                  <a:cubicBezTo>
                    <a:pt x="855" y="100"/>
                    <a:pt x="680" y="0"/>
                    <a:pt x="50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83" name="Google Shape;283;p61"/>
            <p:cNvSpPr/>
            <p:nvPr/>
          </p:nvSpPr>
          <p:spPr>
            <a:xfrm>
              <a:off x="528075" y="941128"/>
              <a:ext cx="96864" cy="76167"/>
            </a:xfrm>
            <a:custGeom>
              <a:rect b="b" l="l" r="r" t="t"/>
              <a:pathLst>
                <a:path extrusionOk="0" h="1715" w="2181">
                  <a:moveTo>
                    <a:pt x="1441" y="0"/>
                  </a:moveTo>
                  <a:cubicBezTo>
                    <a:pt x="995" y="0"/>
                    <a:pt x="716" y="405"/>
                    <a:pt x="452" y="714"/>
                  </a:cubicBezTo>
                  <a:cubicBezTo>
                    <a:pt x="267" y="931"/>
                    <a:pt x="0" y="1243"/>
                    <a:pt x="50" y="1545"/>
                  </a:cubicBezTo>
                  <a:cubicBezTo>
                    <a:pt x="65" y="1641"/>
                    <a:pt x="159" y="1697"/>
                    <a:pt x="248" y="1712"/>
                  </a:cubicBezTo>
                  <a:lnTo>
                    <a:pt x="248" y="1712"/>
                  </a:lnTo>
                  <a:cubicBezTo>
                    <a:pt x="247" y="1708"/>
                    <a:pt x="395" y="1710"/>
                    <a:pt x="399" y="1709"/>
                  </a:cubicBezTo>
                  <a:cubicBezTo>
                    <a:pt x="452" y="1695"/>
                    <a:pt x="502" y="1669"/>
                    <a:pt x="555" y="1649"/>
                  </a:cubicBezTo>
                  <a:cubicBezTo>
                    <a:pt x="693" y="1593"/>
                    <a:pt x="840" y="1552"/>
                    <a:pt x="978" y="1495"/>
                  </a:cubicBezTo>
                  <a:cubicBezTo>
                    <a:pt x="1327" y="1356"/>
                    <a:pt x="1814" y="1282"/>
                    <a:pt x="1988" y="909"/>
                  </a:cubicBezTo>
                  <a:cubicBezTo>
                    <a:pt x="2181" y="494"/>
                    <a:pt x="1952" y="16"/>
                    <a:pt x="1466" y="1"/>
                  </a:cubicBezTo>
                  <a:cubicBezTo>
                    <a:pt x="1458" y="0"/>
                    <a:pt x="1449" y="0"/>
                    <a:pt x="1441" y="0"/>
                  </a:cubicBezTo>
                  <a:close/>
                  <a:moveTo>
                    <a:pt x="248" y="1712"/>
                  </a:moveTo>
                  <a:cubicBezTo>
                    <a:pt x="248" y="1712"/>
                    <a:pt x="255" y="1713"/>
                    <a:pt x="272" y="1715"/>
                  </a:cubicBezTo>
                  <a:cubicBezTo>
                    <a:pt x="264" y="1714"/>
                    <a:pt x="256" y="1713"/>
                    <a:pt x="248" y="1712"/>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284" name="Google Shape;284;p61"/>
          <p:cNvSpPr/>
          <p:nvPr/>
        </p:nvSpPr>
        <p:spPr>
          <a:xfrm>
            <a:off x="-47167" y="6604733"/>
            <a:ext cx="12239200" cy="3008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85" name="Google Shape;285;p61"/>
          <p:cNvSpPr txBox="1"/>
          <p:nvPr>
            <p:ph type="title"/>
          </p:nvPr>
        </p:nvSpPr>
        <p:spPr>
          <a:xfrm>
            <a:off x="6850356" y="720613"/>
            <a:ext cx="4394000" cy="7036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SzPts val="2400"/>
              <a:buNone/>
              <a:defRPr sz="2667"/>
            </a:lvl1pPr>
            <a:lvl2pPr lvl="1" algn="r">
              <a:lnSpc>
                <a:spcPct val="90000"/>
              </a:lnSpc>
              <a:spcBef>
                <a:spcPts val="0"/>
              </a:spcBef>
              <a:spcAft>
                <a:spcPts val="0"/>
              </a:spcAft>
              <a:buSzPts val="2400"/>
              <a:buNone/>
              <a:defRPr sz="3200"/>
            </a:lvl2pPr>
            <a:lvl3pPr lvl="2" algn="r">
              <a:lnSpc>
                <a:spcPct val="90000"/>
              </a:lnSpc>
              <a:spcBef>
                <a:spcPts val="0"/>
              </a:spcBef>
              <a:spcAft>
                <a:spcPts val="0"/>
              </a:spcAft>
              <a:buSzPts val="2400"/>
              <a:buNone/>
              <a:defRPr sz="3200"/>
            </a:lvl3pPr>
            <a:lvl4pPr lvl="3" algn="r">
              <a:lnSpc>
                <a:spcPct val="90000"/>
              </a:lnSpc>
              <a:spcBef>
                <a:spcPts val="0"/>
              </a:spcBef>
              <a:spcAft>
                <a:spcPts val="0"/>
              </a:spcAft>
              <a:buSzPts val="2400"/>
              <a:buNone/>
              <a:defRPr sz="3200"/>
            </a:lvl4pPr>
            <a:lvl5pPr lvl="4" algn="r">
              <a:lnSpc>
                <a:spcPct val="90000"/>
              </a:lnSpc>
              <a:spcBef>
                <a:spcPts val="0"/>
              </a:spcBef>
              <a:spcAft>
                <a:spcPts val="0"/>
              </a:spcAft>
              <a:buSzPts val="2400"/>
              <a:buNone/>
              <a:defRPr sz="3200"/>
            </a:lvl5pPr>
            <a:lvl6pPr lvl="5" algn="r">
              <a:lnSpc>
                <a:spcPct val="90000"/>
              </a:lnSpc>
              <a:spcBef>
                <a:spcPts val="0"/>
              </a:spcBef>
              <a:spcAft>
                <a:spcPts val="0"/>
              </a:spcAft>
              <a:buSzPts val="2400"/>
              <a:buNone/>
              <a:defRPr sz="3200"/>
            </a:lvl6pPr>
            <a:lvl7pPr lvl="6" algn="r">
              <a:lnSpc>
                <a:spcPct val="90000"/>
              </a:lnSpc>
              <a:spcBef>
                <a:spcPts val="0"/>
              </a:spcBef>
              <a:spcAft>
                <a:spcPts val="0"/>
              </a:spcAft>
              <a:buSzPts val="2400"/>
              <a:buNone/>
              <a:defRPr sz="3200"/>
            </a:lvl7pPr>
            <a:lvl8pPr lvl="7" algn="r">
              <a:lnSpc>
                <a:spcPct val="90000"/>
              </a:lnSpc>
              <a:spcBef>
                <a:spcPts val="0"/>
              </a:spcBef>
              <a:spcAft>
                <a:spcPts val="0"/>
              </a:spcAft>
              <a:buSzPts val="2400"/>
              <a:buNone/>
              <a:defRPr sz="3200"/>
            </a:lvl8pPr>
            <a:lvl9pPr lvl="8" algn="r">
              <a:lnSpc>
                <a:spcPct val="90000"/>
              </a:lnSpc>
              <a:spcBef>
                <a:spcPts val="0"/>
              </a:spcBef>
              <a:spcAft>
                <a:spcPts val="0"/>
              </a:spcAft>
              <a:buSzPts val="2400"/>
              <a:buNone/>
              <a:defRPr sz="3200"/>
            </a:lvl9pPr>
          </a:lstStyle>
          <a:p/>
        </p:txBody>
      </p:sp>
      <p:sp>
        <p:nvSpPr>
          <p:cNvPr id="286" name="Google Shape;286;p61"/>
          <p:cNvSpPr txBox="1"/>
          <p:nvPr>
            <p:ph idx="1" type="subTitle"/>
          </p:nvPr>
        </p:nvSpPr>
        <p:spPr>
          <a:xfrm>
            <a:off x="6882625" y="1403211"/>
            <a:ext cx="4394000" cy="527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r">
              <a:lnSpc>
                <a:spcPct val="100000"/>
              </a:lnSpc>
              <a:spcBef>
                <a:spcPts val="0"/>
              </a:spcBef>
              <a:spcAft>
                <a:spcPts val="0"/>
              </a:spcAft>
              <a:buSzPts val="1400"/>
              <a:buNone/>
              <a:defRPr/>
            </a:lvl2pPr>
            <a:lvl3pPr lvl="2" algn="r">
              <a:lnSpc>
                <a:spcPct val="100000"/>
              </a:lnSpc>
              <a:spcBef>
                <a:spcPts val="2133"/>
              </a:spcBef>
              <a:spcAft>
                <a:spcPts val="0"/>
              </a:spcAft>
              <a:buSzPts val="1400"/>
              <a:buNone/>
              <a:defRPr/>
            </a:lvl3pPr>
            <a:lvl4pPr lvl="3" algn="r">
              <a:lnSpc>
                <a:spcPct val="100000"/>
              </a:lnSpc>
              <a:spcBef>
                <a:spcPts val="2133"/>
              </a:spcBef>
              <a:spcAft>
                <a:spcPts val="0"/>
              </a:spcAft>
              <a:buSzPts val="1400"/>
              <a:buNone/>
              <a:defRPr/>
            </a:lvl4pPr>
            <a:lvl5pPr lvl="4" algn="r">
              <a:lnSpc>
                <a:spcPct val="100000"/>
              </a:lnSpc>
              <a:spcBef>
                <a:spcPts val="2133"/>
              </a:spcBef>
              <a:spcAft>
                <a:spcPts val="0"/>
              </a:spcAft>
              <a:buSzPts val="1400"/>
              <a:buNone/>
              <a:defRPr/>
            </a:lvl5pPr>
            <a:lvl6pPr lvl="5" algn="r">
              <a:lnSpc>
                <a:spcPct val="100000"/>
              </a:lnSpc>
              <a:spcBef>
                <a:spcPts val="2133"/>
              </a:spcBef>
              <a:spcAft>
                <a:spcPts val="0"/>
              </a:spcAft>
              <a:buSzPts val="1400"/>
              <a:buNone/>
              <a:defRPr/>
            </a:lvl6pPr>
            <a:lvl7pPr lvl="6" algn="r">
              <a:lnSpc>
                <a:spcPct val="100000"/>
              </a:lnSpc>
              <a:spcBef>
                <a:spcPts val="2133"/>
              </a:spcBef>
              <a:spcAft>
                <a:spcPts val="0"/>
              </a:spcAft>
              <a:buSzPts val="1400"/>
              <a:buNone/>
              <a:defRPr/>
            </a:lvl7pPr>
            <a:lvl8pPr lvl="7" algn="r">
              <a:lnSpc>
                <a:spcPct val="100000"/>
              </a:lnSpc>
              <a:spcBef>
                <a:spcPts val="2133"/>
              </a:spcBef>
              <a:spcAft>
                <a:spcPts val="0"/>
              </a:spcAft>
              <a:buSzPts val="1400"/>
              <a:buNone/>
              <a:defRPr/>
            </a:lvl8pPr>
            <a:lvl9pPr lvl="8" algn="r">
              <a:lnSpc>
                <a:spcPct val="100000"/>
              </a:lnSpc>
              <a:spcBef>
                <a:spcPts val="2133"/>
              </a:spcBef>
              <a:spcAft>
                <a:spcPts val="2133"/>
              </a:spcAft>
              <a:buSzPts val="1400"/>
              <a:buNone/>
              <a:defRPr/>
            </a:lvl9pPr>
          </a:lstStyle>
          <a:p/>
        </p:txBody>
      </p:sp>
      <p:sp>
        <p:nvSpPr>
          <p:cNvPr id="287" name="Google Shape;287;p61"/>
          <p:cNvSpPr txBox="1"/>
          <p:nvPr>
            <p:ph idx="2" type="title"/>
          </p:nvPr>
        </p:nvSpPr>
        <p:spPr>
          <a:xfrm rot="2040">
            <a:off x="4844067" y="720400"/>
            <a:ext cx="1348400" cy="1264400"/>
          </a:xfrm>
          <a:prstGeom prst="rect">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lvl1pPr lvl="0" algn="ctr">
              <a:lnSpc>
                <a:spcPct val="90000"/>
              </a:lnSpc>
              <a:spcBef>
                <a:spcPts val="0"/>
              </a:spcBef>
              <a:spcAft>
                <a:spcPts val="0"/>
              </a:spcAft>
              <a:buSzPts val="3000"/>
              <a:buNone/>
              <a:defRPr sz="4000"/>
            </a:lvl1pPr>
            <a:lvl2pPr lvl="1" algn="ctr">
              <a:lnSpc>
                <a:spcPct val="90000"/>
              </a:lnSpc>
              <a:spcBef>
                <a:spcPts val="0"/>
              </a:spcBef>
              <a:spcAft>
                <a:spcPts val="0"/>
              </a:spcAft>
              <a:buSzPts val="3000"/>
              <a:buNone/>
              <a:defRPr sz="4000"/>
            </a:lvl2pPr>
            <a:lvl3pPr lvl="2" algn="ctr">
              <a:lnSpc>
                <a:spcPct val="90000"/>
              </a:lnSpc>
              <a:spcBef>
                <a:spcPts val="0"/>
              </a:spcBef>
              <a:spcAft>
                <a:spcPts val="0"/>
              </a:spcAft>
              <a:buSzPts val="3000"/>
              <a:buNone/>
              <a:defRPr sz="4000"/>
            </a:lvl3pPr>
            <a:lvl4pPr lvl="3" algn="ctr">
              <a:lnSpc>
                <a:spcPct val="90000"/>
              </a:lnSpc>
              <a:spcBef>
                <a:spcPts val="0"/>
              </a:spcBef>
              <a:spcAft>
                <a:spcPts val="0"/>
              </a:spcAft>
              <a:buSzPts val="3000"/>
              <a:buNone/>
              <a:defRPr sz="4000"/>
            </a:lvl4pPr>
            <a:lvl5pPr lvl="4" algn="ctr">
              <a:lnSpc>
                <a:spcPct val="90000"/>
              </a:lnSpc>
              <a:spcBef>
                <a:spcPts val="0"/>
              </a:spcBef>
              <a:spcAft>
                <a:spcPts val="0"/>
              </a:spcAft>
              <a:buSzPts val="3000"/>
              <a:buNone/>
              <a:defRPr sz="4000"/>
            </a:lvl5pPr>
            <a:lvl6pPr lvl="5" algn="ctr">
              <a:lnSpc>
                <a:spcPct val="90000"/>
              </a:lnSpc>
              <a:spcBef>
                <a:spcPts val="0"/>
              </a:spcBef>
              <a:spcAft>
                <a:spcPts val="0"/>
              </a:spcAft>
              <a:buSzPts val="3000"/>
              <a:buNone/>
              <a:defRPr sz="4000"/>
            </a:lvl6pPr>
            <a:lvl7pPr lvl="6" algn="ctr">
              <a:lnSpc>
                <a:spcPct val="90000"/>
              </a:lnSpc>
              <a:spcBef>
                <a:spcPts val="0"/>
              </a:spcBef>
              <a:spcAft>
                <a:spcPts val="0"/>
              </a:spcAft>
              <a:buSzPts val="3000"/>
              <a:buNone/>
              <a:defRPr sz="4000"/>
            </a:lvl7pPr>
            <a:lvl8pPr lvl="7" algn="ctr">
              <a:lnSpc>
                <a:spcPct val="90000"/>
              </a:lnSpc>
              <a:spcBef>
                <a:spcPts val="0"/>
              </a:spcBef>
              <a:spcAft>
                <a:spcPts val="0"/>
              </a:spcAft>
              <a:buSzPts val="3000"/>
              <a:buNone/>
              <a:defRPr sz="4000"/>
            </a:lvl8pPr>
            <a:lvl9pPr lvl="8" algn="ctr">
              <a:lnSpc>
                <a:spcPct val="90000"/>
              </a:lnSpc>
              <a:spcBef>
                <a:spcPts val="0"/>
              </a:spcBef>
              <a:spcAft>
                <a:spcPts val="0"/>
              </a:spcAft>
              <a:buSzPts val="3000"/>
              <a:buNone/>
              <a:defRPr sz="4000"/>
            </a:lvl9pPr>
          </a:lstStyle>
          <a:p/>
        </p:txBody>
      </p:sp>
      <p:sp>
        <p:nvSpPr>
          <p:cNvPr id="288" name="Google Shape;288;p61"/>
          <p:cNvSpPr txBox="1"/>
          <p:nvPr>
            <p:ph idx="3" type="title"/>
          </p:nvPr>
        </p:nvSpPr>
        <p:spPr>
          <a:xfrm>
            <a:off x="6837520" y="2842841"/>
            <a:ext cx="4394000" cy="7036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SzPts val="2400"/>
              <a:buNone/>
              <a:defRPr sz="2667"/>
            </a:lvl1pPr>
            <a:lvl2pPr lvl="1" algn="r">
              <a:lnSpc>
                <a:spcPct val="90000"/>
              </a:lnSpc>
              <a:spcBef>
                <a:spcPts val="0"/>
              </a:spcBef>
              <a:spcAft>
                <a:spcPts val="0"/>
              </a:spcAft>
              <a:buSzPts val="2400"/>
              <a:buNone/>
              <a:defRPr sz="3200"/>
            </a:lvl2pPr>
            <a:lvl3pPr lvl="2" algn="r">
              <a:lnSpc>
                <a:spcPct val="90000"/>
              </a:lnSpc>
              <a:spcBef>
                <a:spcPts val="0"/>
              </a:spcBef>
              <a:spcAft>
                <a:spcPts val="0"/>
              </a:spcAft>
              <a:buSzPts val="2400"/>
              <a:buNone/>
              <a:defRPr sz="3200"/>
            </a:lvl3pPr>
            <a:lvl4pPr lvl="3" algn="r">
              <a:lnSpc>
                <a:spcPct val="90000"/>
              </a:lnSpc>
              <a:spcBef>
                <a:spcPts val="0"/>
              </a:spcBef>
              <a:spcAft>
                <a:spcPts val="0"/>
              </a:spcAft>
              <a:buSzPts val="2400"/>
              <a:buNone/>
              <a:defRPr sz="3200"/>
            </a:lvl4pPr>
            <a:lvl5pPr lvl="4" algn="r">
              <a:lnSpc>
                <a:spcPct val="90000"/>
              </a:lnSpc>
              <a:spcBef>
                <a:spcPts val="0"/>
              </a:spcBef>
              <a:spcAft>
                <a:spcPts val="0"/>
              </a:spcAft>
              <a:buSzPts val="2400"/>
              <a:buNone/>
              <a:defRPr sz="3200"/>
            </a:lvl5pPr>
            <a:lvl6pPr lvl="5" algn="r">
              <a:lnSpc>
                <a:spcPct val="90000"/>
              </a:lnSpc>
              <a:spcBef>
                <a:spcPts val="0"/>
              </a:spcBef>
              <a:spcAft>
                <a:spcPts val="0"/>
              </a:spcAft>
              <a:buSzPts val="2400"/>
              <a:buNone/>
              <a:defRPr sz="3200"/>
            </a:lvl6pPr>
            <a:lvl7pPr lvl="6" algn="r">
              <a:lnSpc>
                <a:spcPct val="90000"/>
              </a:lnSpc>
              <a:spcBef>
                <a:spcPts val="0"/>
              </a:spcBef>
              <a:spcAft>
                <a:spcPts val="0"/>
              </a:spcAft>
              <a:buSzPts val="2400"/>
              <a:buNone/>
              <a:defRPr sz="3200"/>
            </a:lvl7pPr>
            <a:lvl8pPr lvl="7" algn="r">
              <a:lnSpc>
                <a:spcPct val="90000"/>
              </a:lnSpc>
              <a:spcBef>
                <a:spcPts val="0"/>
              </a:spcBef>
              <a:spcAft>
                <a:spcPts val="0"/>
              </a:spcAft>
              <a:buSzPts val="2400"/>
              <a:buNone/>
              <a:defRPr sz="3200"/>
            </a:lvl8pPr>
            <a:lvl9pPr lvl="8" algn="r">
              <a:lnSpc>
                <a:spcPct val="90000"/>
              </a:lnSpc>
              <a:spcBef>
                <a:spcPts val="0"/>
              </a:spcBef>
              <a:spcAft>
                <a:spcPts val="0"/>
              </a:spcAft>
              <a:buSzPts val="2400"/>
              <a:buNone/>
              <a:defRPr sz="3200"/>
            </a:lvl9pPr>
          </a:lstStyle>
          <a:p/>
        </p:txBody>
      </p:sp>
      <p:sp>
        <p:nvSpPr>
          <p:cNvPr id="289" name="Google Shape;289;p61"/>
          <p:cNvSpPr txBox="1"/>
          <p:nvPr>
            <p:ph idx="4" type="subTitle"/>
          </p:nvPr>
        </p:nvSpPr>
        <p:spPr>
          <a:xfrm>
            <a:off x="6812120" y="3587058"/>
            <a:ext cx="4394000" cy="527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r">
              <a:lnSpc>
                <a:spcPct val="100000"/>
              </a:lnSpc>
              <a:spcBef>
                <a:spcPts val="0"/>
              </a:spcBef>
              <a:spcAft>
                <a:spcPts val="0"/>
              </a:spcAft>
              <a:buSzPts val="1400"/>
              <a:buNone/>
              <a:defRPr/>
            </a:lvl2pPr>
            <a:lvl3pPr lvl="2" algn="r">
              <a:lnSpc>
                <a:spcPct val="100000"/>
              </a:lnSpc>
              <a:spcBef>
                <a:spcPts val="2133"/>
              </a:spcBef>
              <a:spcAft>
                <a:spcPts val="0"/>
              </a:spcAft>
              <a:buSzPts val="1400"/>
              <a:buNone/>
              <a:defRPr/>
            </a:lvl3pPr>
            <a:lvl4pPr lvl="3" algn="r">
              <a:lnSpc>
                <a:spcPct val="100000"/>
              </a:lnSpc>
              <a:spcBef>
                <a:spcPts val="2133"/>
              </a:spcBef>
              <a:spcAft>
                <a:spcPts val="0"/>
              </a:spcAft>
              <a:buSzPts val="1400"/>
              <a:buNone/>
              <a:defRPr/>
            </a:lvl4pPr>
            <a:lvl5pPr lvl="4" algn="r">
              <a:lnSpc>
                <a:spcPct val="100000"/>
              </a:lnSpc>
              <a:spcBef>
                <a:spcPts val="2133"/>
              </a:spcBef>
              <a:spcAft>
                <a:spcPts val="0"/>
              </a:spcAft>
              <a:buSzPts val="1400"/>
              <a:buNone/>
              <a:defRPr/>
            </a:lvl5pPr>
            <a:lvl6pPr lvl="5" algn="r">
              <a:lnSpc>
                <a:spcPct val="100000"/>
              </a:lnSpc>
              <a:spcBef>
                <a:spcPts val="2133"/>
              </a:spcBef>
              <a:spcAft>
                <a:spcPts val="0"/>
              </a:spcAft>
              <a:buSzPts val="1400"/>
              <a:buNone/>
              <a:defRPr/>
            </a:lvl6pPr>
            <a:lvl7pPr lvl="6" algn="r">
              <a:lnSpc>
                <a:spcPct val="100000"/>
              </a:lnSpc>
              <a:spcBef>
                <a:spcPts val="2133"/>
              </a:spcBef>
              <a:spcAft>
                <a:spcPts val="0"/>
              </a:spcAft>
              <a:buSzPts val="1400"/>
              <a:buNone/>
              <a:defRPr/>
            </a:lvl7pPr>
            <a:lvl8pPr lvl="7" algn="r">
              <a:lnSpc>
                <a:spcPct val="100000"/>
              </a:lnSpc>
              <a:spcBef>
                <a:spcPts val="2133"/>
              </a:spcBef>
              <a:spcAft>
                <a:spcPts val="0"/>
              </a:spcAft>
              <a:buSzPts val="1400"/>
              <a:buNone/>
              <a:defRPr/>
            </a:lvl8pPr>
            <a:lvl9pPr lvl="8" algn="r">
              <a:lnSpc>
                <a:spcPct val="100000"/>
              </a:lnSpc>
              <a:spcBef>
                <a:spcPts val="2133"/>
              </a:spcBef>
              <a:spcAft>
                <a:spcPts val="2133"/>
              </a:spcAft>
              <a:buSzPts val="1400"/>
              <a:buNone/>
              <a:defRPr/>
            </a:lvl9pPr>
          </a:lstStyle>
          <a:p/>
        </p:txBody>
      </p:sp>
      <p:sp>
        <p:nvSpPr>
          <p:cNvPr id="290" name="Google Shape;290;p61"/>
          <p:cNvSpPr txBox="1"/>
          <p:nvPr>
            <p:ph idx="5" type="title"/>
          </p:nvPr>
        </p:nvSpPr>
        <p:spPr>
          <a:xfrm rot="2040">
            <a:off x="4844067" y="2814768"/>
            <a:ext cx="1348400" cy="1264400"/>
          </a:xfrm>
          <a:prstGeom prst="rect">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lvl1pPr lvl="0" algn="ctr">
              <a:lnSpc>
                <a:spcPct val="90000"/>
              </a:lnSpc>
              <a:spcBef>
                <a:spcPts val="0"/>
              </a:spcBef>
              <a:spcAft>
                <a:spcPts val="0"/>
              </a:spcAft>
              <a:buSzPts val="3000"/>
              <a:buNone/>
              <a:defRPr sz="4000"/>
            </a:lvl1pPr>
            <a:lvl2pPr lvl="1" algn="ctr">
              <a:lnSpc>
                <a:spcPct val="90000"/>
              </a:lnSpc>
              <a:spcBef>
                <a:spcPts val="0"/>
              </a:spcBef>
              <a:spcAft>
                <a:spcPts val="0"/>
              </a:spcAft>
              <a:buSzPts val="3000"/>
              <a:buNone/>
              <a:defRPr sz="4000"/>
            </a:lvl2pPr>
            <a:lvl3pPr lvl="2" algn="ctr">
              <a:lnSpc>
                <a:spcPct val="90000"/>
              </a:lnSpc>
              <a:spcBef>
                <a:spcPts val="0"/>
              </a:spcBef>
              <a:spcAft>
                <a:spcPts val="0"/>
              </a:spcAft>
              <a:buSzPts val="3000"/>
              <a:buNone/>
              <a:defRPr sz="4000"/>
            </a:lvl3pPr>
            <a:lvl4pPr lvl="3" algn="ctr">
              <a:lnSpc>
                <a:spcPct val="90000"/>
              </a:lnSpc>
              <a:spcBef>
                <a:spcPts val="0"/>
              </a:spcBef>
              <a:spcAft>
                <a:spcPts val="0"/>
              </a:spcAft>
              <a:buSzPts val="3000"/>
              <a:buNone/>
              <a:defRPr sz="4000"/>
            </a:lvl4pPr>
            <a:lvl5pPr lvl="4" algn="ctr">
              <a:lnSpc>
                <a:spcPct val="90000"/>
              </a:lnSpc>
              <a:spcBef>
                <a:spcPts val="0"/>
              </a:spcBef>
              <a:spcAft>
                <a:spcPts val="0"/>
              </a:spcAft>
              <a:buSzPts val="3000"/>
              <a:buNone/>
              <a:defRPr sz="4000"/>
            </a:lvl5pPr>
            <a:lvl6pPr lvl="5" algn="ctr">
              <a:lnSpc>
                <a:spcPct val="90000"/>
              </a:lnSpc>
              <a:spcBef>
                <a:spcPts val="0"/>
              </a:spcBef>
              <a:spcAft>
                <a:spcPts val="0"/>
              </a:spcAft>
              <a:buSzPts val="3000"/>
              <a:buNone/>
              <a:defRPr sz="4000"/>
            </a:lvl6pPr>
            <a:lvl7pPr lvl="6" algn="ctr">
              <a:lnSpc>
                <a:spcPct val="90000"/>
              </a:lnSpc>
              <a:spcBef>
                <a:spcPts val="0"/>
              </a:spcBef>
              <a:spcAft>
                <a:spcPts val="0"/>
              </a:spcAft>
              <a:buSzPts val="3000"/>
              <a:buNone/>
              <a:defRPr sz="4000"/>
            </a:lvl7pPr>
            <a:lvl8pPr lvl="7" algn="ctr">
              <a:lnSpc>
                <a:spcPct val="90000"/>
              </a:lnSpc>
              <a:spcBef>
                <a:spcPts val="0"/>
              </a:spcBef>
              <a:spcAft>
                <a:spcPts val="0"/>
              </a:spcAft>
              <a:buSzPts val="3000"/>
              <a:buNone/>
              <a:defRPr sz="4000"/>
            </a:lvl8pPr>
            <a:lvl9pPr lvl="8" algn="ctr">
              <a:lnSpc>
                <a:spcPct val="90000"/>
              </a:lnSpc>
              <a:spcBef>
                <a:spcPts val="0"/>
              </a:spcBef>
              <a:spcAft>
                <a:spcPts val="0"/>
              </a:spcAft>
              <a:buSzPts val="3000"/>
              <a:buNone/>
              <a:defRPr sz="4000"/>
            </a:lvl9pPr>
          </a:lstStyle>
          <a:p/>
        </p:txBody>
      </p:sp>
      <p:grpSp>
        <p:nvGrpSpPr>
          <p:cNvPr id="291" name="Google Shape;291;p61"/>
          <p:cNvGrpSpPr/>
          <p:nvPr/>
        </p:nvGrpSpPr>
        <p:grpSpPr>
          <a:xfrm>
            <a:off x="11026797" y="5049044"/>
            <a:ext cx="1773591" cy="2062336"/>
            <a:chOff x="3528525" y="3224300"/>
            <a:chExt cx="921825" cy="1071900"/>
          </a:xfrm>
        </p:grpSpPr>
        <p:sp>
          <p:nvSpPr>
            <p:cNvPr id="292" name="Google Shape;292;p61"/>
            <p:cNvSpPr/>
            <p:nvPr/>
          </p:nvSpPr>
          <p:spPr>
            <a:xfrm>
              <a:off x="3800450" y="3224300"/>
              <a:ext cx="649900" cy="943800"/>
            </a:xfrm>
            <a:custGeom>
              <a:rect b="b" l="l" r="r" t="t"/>
              <a:pathLst>
                <a:path extrusionOk="0" h="37752" w="25996">
                  <a:moveTo>
                    <a:pt x="705" y="1"/>
                  </a:moveTo>
                  <a:cubicBezTo>
                    <a:pt x="705" y="1"/>
                    <a:pt x="0" y="2577"/>
                    <a:pt x="1811" y="7661"/>
                  </a:cubicBezTo>
                  <a:lnTo>
                    <a:pt x="4078" y="7037"/>
                  </a:lnTo>
                  <a:lnTo>
                    <a:pt x="4078" y="7037"/>
                  </a:lnTo>
                  <a:lnTo>
                    <a:pt x="2079" y="8383"/>
                  </a:lnTo>
                  <a:cubicBezTo>
                    <a:pt x="2355" y="9100"/>
                    <a:pt x="2681" y="9863"/>
                    <a:pt x="3063" y="10672"/>
                  </a:cubicBezTo>
                  <a:lnTo>
                    <a:pt x="5250" y="9897"/>
                  </a:lnTo>
                  <a:lnTo>
                    <a:pt x="3351" y="11265"/>
                  </a:lnTo>
                  <a:cubicBezTo>
                    <a:pt x="3936" y="12453"/>
                    <a:pt x="4641" y="13733"/>
                    <a:pt x="5489" y="15106"/>
                  </a:cubicBezTo>
                  <a:lnTo>
                    <a:pt x="12141" y="11655"/>
                  </a:lnTo>
                  <a:lnTo>
                    <a:pt x="6498" y="16682"/>
                  </a:lnTo>
                  <a:cubicBezTo>
                    <a:pt x="10234" y="22309"/>
                    <a:pt x="16274" y="29342"/>
                    <a:pt x="25995" y="37752"/>
                  </a:cubicBezTo>
                  <a:lnTo>
                    <a:pt x="25995" y="25583"/>
                  </a:lnTo>
                  <a:cubicBezTo>
                    <a:pt x="25995" y="25583"/>
                    <a:pt x="20497" y="3226"/>
                    <a:pt x="70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93" name="Google Shape;293;p61"/>
            <p:cNvSpPr/>
            <p:nvPr/>
          </p:nvSpPr>
          <p:spPr>
            <a:xfrm>
              <a:off x="3818075" y="3224300"/>
              <a:ext cx="629800" cy="630325"/>
            </a:xfrm>
            <a:custGeom>
              <a:rect b="b" l="l" r="r" t="t"/>
              <a:pathLst>
                <a:path extrusionOk="0" h="25213" w="25192">
                  <a:moveTo>
                    <a:pt x="0" y="1"/>
                  </a:moveTo>
                  <a:lnTo>
                    <a:pt x="0" y="1"/>
                  </a:lnTo>
                  <a:cubicBezTo>
                    <a:pt x="17658" y="4691"/>
                    <a:pt x="25184" y="25193"/>
                    <a:pt x="25191" y="25213"/>
                  </a:cubicBezTo>
                  <a:cubicBezTo>
                    <a:pt x="24372" y="22295"/>
                    <a:pt x="18289" y="2981"/>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94" name="Google Shape;294;p61"/>
            <p:cNvSpPr/>
            <p:nvPr/>
          </p:nvSpPr>
          <p:spPr>
            <a:xfrm>
              <a:off x="3528525" y="3606425"/>
              <a:ext cx="921825" cy="561675"/>
            </a:xfrm>
            <a:custGeom>
              <a:rect b="b" l="l" r="r" t="t"/>
              <a:pathLst>
                <a:path extrusionOk="0" h="22467" w="36873">
                  <a:moveTo>
                    <a:pt x="7539" y="1"/>
                  </a:moveTo>
                  <a:cubicBezTo>
                    <a:pt x="5130" y="1"/>
                    <a:pt x="2612" y="347"/>
                    <a:pt x="0" y="1135"/>
                  </a:cubicBezTo>
                  <a:cubicBezTo>
                    <a:pt x="0" y="1135"/>
                    <a:pt x="441" y="6232"/>
                    <a:pt x="2712" y="9181"/>
                  </a:cubicBezTo>
                  <a:lnTo>
                    <a:pt x="4326" y="7512"/>
                  </a:lnTo>
                  <a:lnTo>
                    <a:pt x="6305" y="9181"/>
                  </a:lnTo>
                  <a:lnTo>
                    <a:pt x="9311" y="5826"/>
                  </a:lnTo>
                  <a:lnTo>
                    <a:pt x="6964" y="10665"/>
                  </a:lnTo>
                  <a:cubicBezTo>
                    <a:pt x="6964" y="10665"/>
                    <a:pt x="9384" y="12351"/>
                    <a:pt x="10850" y="12790"/>
                  </a:cubicBezTo>
                  <a:lnTo>
                    <a:pt x="14588" y="6633"/>
                  </a:lnTo>
                  <a:lnTo>
                    <a:pt x="14588" y="6633"/>
                  </a:lnTo>
                  <a:cubicBezTo>
                    <a:pt x="14588" y="6634"/>
                    <a:pt x="13782" y="11838"/>
                    <a:pt x="12682" y="13230"/>
                  </a:cubicBezTo>
                  <a:cubicBezTo>
                    <a:pt x="12682" y="13230"/>
                    <a:pt x="25950" y="20707"/>
                    <a:pt x="36872" y="22467"/>
                  </a:cubicBezTo>
                  <a:lnTo>
                    <a:pt x="36872" y="18361"/>
                  </a:lnTo>
                  <a:cubicBezTo>
                    <a:pt x="36872" y="18361"/>
                    <a:pt x="25085" y="1"/>
                    <a:pt x="753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95" name="Google Shape;295;p61"/>
            <p:cNvSpPr/>
            <p:nvPr/>
          </p:nvSpPr>
          <p:spPr>
            <a:xfrm>
              <a:off x="3528525" y="3606425"/>
              <a:ext cx="921825" cy="459025"/>
            </a:xfrm>
            <a:custGeom>
              <a:rect b="b" l="l" r="r" t="t"/>
              <a:pathLst>
                <a:path extrusionOk="0" h="18361" w="36873">
                  <a:moveTo>
                    <a:pt x="7539" y="1"/>
                  </a:moveTo>
                  <a:cubicBezTo>
                    <a:pt x="5130" y="1"/>
                    <a:pt x="2612" y="347"/>
                    <a:pt x="0" y="1135"/>
                  </a:cubicBezTo>
                  <a:cubicBezTo>
                    <a:pt x="1909" y="829"/>
                    <a:pt x="3752" y="688"/>
                    <a:pt x="5527" y="688"/>
                  </a:cubicBezTo>
                  <a:cubicBezTo>
                    <a:pt x="25441" y="688"/>
                    <a:pt x="36872" y="18361"/>
                    <a:pt x="36872" y="18361"/>
                  </a:cubicBezTo>
                  <a:cubicBezTo>
                    <a:pt x="36872" y="18361"/>
                    <a:pt x="25085" y="1"/>
                    <a:pt x="753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96" name="Google Shape;296;p61"/>
            <p:cNvSpPr/>
            <p:nvPr/>
          </p:nvSpPr>
          <p:spPr>
            <a:xfrm>
              <a:off x="3651325" y="3949525"/>
              <a:ext cx="799025" cy="346675"/>
            </a:xfrm>
            <a:custGeom>
              <a:rect b="b" l="l" r="r" t="t"/>
              <a:pathLst>
                <a:path extrusionOk="0" h="13867" w="31961">
                  <a:moveTo>
                    <a:pt x="13437" y="0"/>
                  </a:moveTo>
                  <a:cubicBezTo>
                    <a:pt x="9421" y="0"/>
                    <a:pt x="4921" y="643"/>
                    <a:pt x="111" y="2393"/>
                  </a:cubicBezTo>
                  <a:cubicBezTo>
                    <a:pt x="75" y="2407"/>
                    <a:pt x="38" y="2418"/>
                    <a:pt x="1" y="2432"/>
                  </a:cubicBezTo>
                  <a:cubicBezTo>
                    <a:pt x="1" y="2432"/>
                    <a:pt x="673" y="6596"/>
                    <a:pt x="7889" y="9900"/>
                  </a:cubicBezTo>
                  <a:lnTo>
                    <a:pt x="10482" y="5730"/>
                  </a:lnTo>
                  <a:lnTo>
                    <a:pt x="9148" y="10438"/>
                  </a:lnTo>
                  <a:cubicBezTo>
                    <a:pt x="10674" y="11051"/>
                    <a:pt x="12452" y="11621"/>
                    <a:pt x="14525" y="12113"/>
                  </a:cubicBezTo>
                  <a:lnTo>
                    <a:pt x="15981" y="6934"/>
                  </a:lnTo>
                  <a:lnTo>
                    <a:pt x="15981" y="6934"/>
                  </a:lnTo>
                  <a:lnTo>
                    <a:pt x="15749" y="12388"/>
                  </a:lnTo>
                  <a:cubicBezTo>
                    <a:pt x="16251" y="12494"/>
                    <a:pt x="16767" y="12596"/>
                    <a:pt x="17301" y="12693"/>
                  </a:cubicBezTo>
                  <a:lnTo>
                    <a:pt x="17886" y="10349"/>
                  </a:lnTo>
                  <a:lnTo>
                    <a:pt x="18735" y="12934"/>
                  </a:lnTo>
                  <a:cubicBezTo>
                    <a:pt x="20089" y="13145"/>
                    <a:pt x="21540" y="13326"/>
                    <a:pt x="23095" y="13471"/>
                  </a:cubicBezTo>
                  <a:lnTo>
                    <a:pt x="23751" y="11154"/>
                  </a:lnTo>
                  <a:lnTo>
                    <a:pt x="24241" y="13570"/>
                  </a:lnTo>
                  <a:cubicBezTo>
                    <a:pt x="26581" y="13755"/>
                    <a:pt x="29147" y="13860"/>
                    <a:pt x="31960" y="13867"/>
                  </a:cubicBezTo>
                  <a:lnTo>
                    <a:pt x="31960" y="6399"/>
                  </a:lnTo>
                  <a:lnTo>
                    <a:pt x="31960" y="4925"/>
                  </a:lnTo>
                  <a:cubicBezTo>
                    <a:pt x="31960" y="4925"/>
                    <a:pt x="24553" y="0"/>
                    <a:pt x="1343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97" name="Google Shape;297;p61"/>
            <p:cNvSpPr/>
            <p:nvPr/>
          </p:nvSpPr>
          <p:spPr>
            <a:xfrm>
              <a:off x="3654100" y="3949525"/>
              <a:ext cx="796250" cy="160000"/>
            </a:xfrm>
            <a:custGeom>
              <a:rect b="b" l="l" r="r" t="t"/>
              <a:pathLst>
                <a:path extrusionOk="0" h="6400" w="31850">
                  <a:moveTo>
                    <a:pt x="13326" y="0"/>
                  </a:moveTo>
                  <a:cubicBezTo>
                    <a:pt x="9310" y="0"/>
                    <a:pt x="4810" y="643"/>
                    <a:pt x="0" y="2393"/>
                  </a:cubicBezTo>
                  <a:cubicBezTo>
                    <a:pt x="793" y="2117"/>
                    <a:pt x="5762" y="482"/>
                    <a:pt x="12073" y="482"/>
                  </a:cubicBezTo>
                  <a:cubicBezTo>
                    <a:pt x="14535" y="482"/>
                    <a:pt x="17200" y="731"/>
                    <a:pt x="19902" y="1406"/>
                  </a:cubicBezTo>
                  <a:cubicBezTo>
                    <a:pt x="24646" y="2591"/>
                    <a:pt x="28777" y="4590"/>
                    <a:pt x="31849" y="6399"/>
                  </a:cubicBezTo>
                  <a:lnTo>
                    <a:pt x="31849" y="4925"/>
                  </a:lnTo>
                  <a:cubicBezTo>
                    <a:pt x="31849" y="4925"/>
                    <a:pt x="24442" y="0"/>
                    <a:pt x="1332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298" name="Google Shape;298;p61"/>
          <p:cNvGrpSpPr/>
          <p:nvPr/>
        </p:nvGrpSpPr>
        <p:grpSpPr>
          <a:xfrm flipH="1">
            <a:off x="1394169" y="5610775"/>
            <a:ext cx="2275961" cy="1388964"/>
            <a:chOff x="3054450" y="3932350"/>
            <a:chExt cx="1308425" cy="798500"/>
          </a:xfrm>
        </p:grpSpPr>
        <p:sp>
          <p:nvSpPr>
            <p:cNvPr id="299" name="Google Shape;299;p61"/>
            <p:cNvSpPr/>
            <p:nvPr/>
          </p:nvSpPr>
          <p:spPr>
            <a:xfrm>
              <a:off x="3498775" y="3932350"/>
              <a:ext cx="316050" cy="788400"/>
            </a:xfrm>
            <a:custGeom>
              <a:rect b="b" l="l" r="r" t="t"/>
              <a:pathLst>
                <a:path extrusionOk="0" h="31536" w="12642">
                  <a:moveTo>
                    <a:pt x="8658" y="1"/>
                  </a:moveTo>
                  <a:cubicBezTo>
                    <a:pt x="7826" y="1"/>
                    <a:pt x="7423" y="4106"/>
                    <a:pt x="6749" y="4473"/>
                  </a:cubicBezTo>
                  <a:cubicBezTo>
                    <a:pt x="6721" y="4489"/>
                    <a:pt x="6697" y="4496"/>
                    <a:pt x="6677" y="4496"/>
                  </a:cubicBezTo>
                  <a:cubicBezTo>
                    <a:pt x="6241" y="4496"/>
                    <a:pt x="7831" y="876"/>
                    <a:pt x="7070" y="876"/>
                  </a:cubicBezTo>
                  <a:cubicBezTo>
                    <a:pt x="7027" y="876"/>
                    <a:pt x="6977" y="887"/>
                    <a:pt x="6918" y="912"/>
                  </a:cubicBezTo>
                  <a:cubicBezTo>
                    <a:pt x="5772" y="1388"/>
                    <a:pt x="4036" y="4235"/>
                    <a:pt x="3649" y="5531"/>
                  </a:cubicBezTo>
                  <a:cubicBezTo>
                    <a:pt x="3260" y="6828"/>
                    <a:pt x="5395" y="12811"/>
                    <a:pt x="4932" y="12954"/>
                  </a:cubicBezTo>
                  <a:cubicBezTo>
                    <a:pt x="4922" y="12957"/>
                    <a:pt x="4913" y="12959"/>
                    <a:pt x="4903" y="12959"/>
                  </a:cubicBezTo>
                  <a:cubicBezTo>
                    <a:pt x="4406" y="12959"/>
                    <a:pt x="2891" y="9551"/>
                    <a:pt x="2330" y="9377"/>
                  </a:cubicBezTo>
                  <a:cubicBezTo>
                    <a:pt x="2306" y="9370"/>
                    <a:pt x="2281" y="9366"/>
                    <a:pt x="2255" y="9366"/>
                  </a:cubicBezTo>
                  <a:cubicBezTo>
                    <a:pt x="1679" y="9366"/>
                    <a:pt x="821" y="11242"/>
                    <a:pt x="707" y="13141"/>
                  </a:cubicBezTo>
                  <a:cubicBezTo>
                    <a:pt x="588" y="15126"/>
                    <a:pt x="3484" y="16468"/>
                    <a:pt x="3372" y="17035"/>
                  </a:cubicBezTo>
                  <a:cubicBezTo>
                    <a:pt x="3359" y="17101"/>
                    <a:pt x="3318" y="17130"/>
                    <a:pt x="3254" y="17130"/>
                  </a:cubicBezTo>
                  <a:cubicBezTo>
                    <a:pt x="2870" y="17130"/>
                    <a:pt x="1671" y="16083"/>
                    <a:pt x="974" y="16083"/>
                  </a:cubicBezTo>
                  <a:cubicBezTo>
                    <a:pt x="808" y="16083"/>
                    <a:pt x="670" y="16143"/>
                    <a:pt x="579" y="16290"/>
                  </a:cubicBezTo>
                  <a:cubicBezTo>
                    <a:pt x="43" y="17158"/>
                    <a:pt x="1" y="19085"/>
                    <a:pt x="131" y="21614"/>
                  </a:cubicBezTo>
                  <a:cubicBezTo>
                    <a:pt x="260" y="24145"/>
                    <a:pt x="4131" y="30849"/>
                    <a:pt x="4131" y="30849"/>
                  </a:cubicBezTo>
                  <a:lnTo>
                    <a:pt x="6332" y="31536"/>
                  </a:lnTo>
                  <a:cubicBezTo>
                    <a:pt x="6332" y="31536"/>
                    <a:pt x="11656" y="20371"/>
                    <a:pt x="12016" y="18798"/>
                  </a:cubicBezTo>
                  <a:cubicBezTo>
                    <a:pt x="12376" y="17225"/>
                    <a:pt x="12642" y="15043"/>
                    <a:pt x="11818" y="14807"/>
                  </a:cubicBezTo>
                  <a:cubicBezTo>
                    <a:pt x="11801" y="14803"/>
                    <a:pt x="11784" y="14800"/>
                    <a:pt x="11766" y="14800"/>
                  </a:cubicBezTo>
                  <a:cubicBezTo>
                    <a:pt x="10956" y="14800"/>
                    <a:pt x="8448" y="19312"/>
                    <a:pt x="7691" y="19312"/>
                  </a:cubicBezTo>
                  <a:cubicBezTo>
                    <a:pt x="7613" y="19312"/>
                    <a:pt x="7553" y="19263"/>
                    <a:pt x="7516" y="19157"/>
                  </a:cubicBezTo>
                  <a:cubicBezTo>
                    <a:pt x="7114" y="17999"/>
                    <a:pt x="11235" y="12998"/>
                    <a:pt x="11408" y="12014"/>
                  </a:cubicBezTo>
                  <a:cubicBezTo>
                    <a:pt x="11581" y="11030"/>
                    <a:pt x="11971" y="7848"/>
                    <a:pt x="11105" y="7509"/>
                  </a:cubicBezTo>
                  <a:cubicBezTo>
                    <a:pt x="11081" y="7500"/>
                    <a:pt x="11057" y="7495"/>
                    <a:pt x="11032" y="7495"/>
                  </a:cubicBezTo>
                  <a:cubicBezTo>
                    <a:pt x="10203" y="7495"/>
                    <a:pt x="8532" y="12439"/>
                    <a:pt x="7846" y="12439"/>
                  </a:cubicBezTo>
                  <a:cubicBezTo>
                    <a:pt x="7788" y="12439"/>
                    <a:pt x="7736" y="12403"/>
                    <a:pt x="7694" y="12326"/>
                  </a:cubicBezTo>
                  <a:cubicBezTo>
                    <a:pt x="7129" y="11314"/>
                    <a:pt x="9680" y="4504"/>
                    <a:pt x="9651" y="3145"/>
                  </a:cubicBezTo>
                  <a:cubicBezTo>
                    <a:pt x="9625" y="1785"/>
                    <a:pt x="9606" y="250"/>
                    <a:pt x="8727" y="10"/>
                  </a:cubicBezTo>
                  <a:cubicBezTo>
                    <a:pt x="8704" y="4"/>
                    <a:pt x="8680" y="1"/>
                    <a:pt x="865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00" name="Google Shape;300;p61"/>
            <p:cNvSpPr/>
            <p:nvPr/>
          </p:nvSpPr>
          <p:spPr>
            <a:xfrm>
              <a:off x="3621375" y="4062225"/>
              <a:ext cx="44675" cy="623275"/>
            </a:xfrm>
            <a:custGeom>
              <a:rect b="b" l="l" r="r" t="t"/>
              <a:pathLst>
                <a:path extrusionOk="0" h="24931" w="1787">
                  <a:moveTo>
                    <a:pt x="1730" y="1"/>
                  </a:moveTo>
                  <a:cubicBezTo>
                    <a:pt x="1705" y="1"/>
                    <a:pt x="1681" y="14"/>
                    <a:pt x="1677" y="42"/>
                  </a:cubicBezTo>
                  <a:cubicBezTo>
                    <a:pt x="907" y="4211"/>
                    <a:pt x="307" y="8413"/>
                    <a:pt x="157" y="12654"/>
                  </a:cubicBezTo>
                  <a:cubicBezTo>
                    <a:pt x="80" y="14831"/>
                    <a:pt x="1" y="17051"/>
                    <a:pt x="150" y="19228"/>
                  </a:cubicBezTo>
                  <a:cubicBezTo>
                    <a:pt x="276" y="21058"/>
                    <a:pt x="307" y="23036"/>
                    <a:pt x="912" y="24785"/>
                  </a:cubicBezTo>
                  <a:cubicBezTo>
                    <a:pt x="945" y="24882"/>
                    <a:pt x="1033" y="24930"/>
                    <a:pt x="1119" y="24930"/>
                  </a:cubicBezTo>
                  <a:cubicBezTo>
                    <a:pt x="1208" y="24930"/>
                    <a:pt x="1296" y="24878"/>
                    <a:pt x="1321" y="24771"/>
                  </a:cubicBezTo>
                  <a:cubicBezTo>
                    <a:pt x="1770" y="22844"/>
                    <a:pt x="1715" y="20643"/>
                    <a:pt x="1692" y="18671"/>
                  </a:cubicBezTo>
                  <a:cubicBezTo>
                    <a:pt x="1668" y="16647"/>
                    <a:pt x="1682" y="14624"/>
                    <a:pt x="1705" y="12601"/>
                  </a:cubicBezTo>
                  <a:cubicBezTo>
                    <a:pt x="1749" y="8419"/>
                    <a:pt x="1682" y="4235"/>
                    <a:pt x="1786" y="52"/>
                  </a:cubicBezTo>
                  <a:cubicBezTo>
                    <a:pt x="1787" y="19"/>
                    <a:pt x="1758" y="1"/>
                    <a:pt x="173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01" name="Google Shape;301;p61"/>
            <p:cNvSpPr/>
            <p:nvPr/>
          </p:nvSpPr>
          <p:spPr>
            <a:xfrm>
              <a:off x="3054450" y="4297050"/>
              <a:ext cx="604675" cy="433800"/>
            </a:xfrm>
            <a:custGeom>
              <a:rect b="b" l="l" r="r" t="t"/>
              <a:pathLst>
                <a:path extrusionOk="0" h="17352" w="24187">
                  <a:moveTo>
                    <a:pt x="10616" y="1"/>
                  </a:moveTo>
                  <a:cubicBezTo>
                    <a:pt x="9404" y="1"/>
                    <a:pt x="8038" y="244"/>
                    <a:pt x="8114" y="509"/>
                  </a:cubicBezTo>
                  <a:cubicBezTo>
                    <a:pt x="8219" y="873"/>
                    <a:pt x="10506" y="4007"/>
                    <a:pt x="9907" y="4007"/>
                  </a:cubicBezTo>
                  <a:cubicBezTo>
                    <a:pt x="9888" y="4007"/>
                    <a:pt x="9866" y="4004"/>
                    <a:pt x="9841" y="3998"/>
                  </a:cubicBezTo>
                  <a:cubicBezTo>
                    <a:pt x="9030" y="3789"/>
                    <a:pt x="7267" y="633"/>
                    <a:pt x="6366" y="568"/>
                  </a:cubicBezTo>
                  <a:cubicBezTo>
                    <a:pt x="6341" y="566"/>
                    <a:pt x="6311" y="565"/>
                    <a:pt x="6279" y="565"/>
                  </a:cubicBezTo>
                  <a:cubicBezTo>
                    <a:pt x="5166" y="565"/>
                    <a:pt x="154" y="1598"/>
                    <a:pt x="78" y="2060"/>
                  </a:cubicBezTo>
                  <a:cubicBezTo>
                    <a:pt x="0" y="2536"/>
                    <a:pt x="5397" y="4054"/>
                    <a:pt x="11087" y="5848"/>
                  </a:cubicBezTo>
                  <a:cubicBezTo>
                    <a:pt x="16777" y="7641"/>
                    <a:pt x="22797" y="14589"/>
                    <a:pt x="24186" y="17352"/>
                  </a:cubicBezTo>
                  <a:cubicBezTo>
                    <a:pt x="24186" y="17352"/>
                    <a:pt x="19984" y="672"/>
                    <a:pt x="13362" y="425"/>
                  </a:cubicBezTo>
                  <a:cubicBezTo>
                    <a:pt x="13360" y="425"/>
                    <a:pt x="13359" y="425"/>
                    <a:pt x="13357" y="425"/>
                  </a:cubicBezTo>
                  <a:cubicBezTo>
                    <a:pt x="12727" y="425"/>
                    <a:pt x="16110" y="5658"/>
                    <a:pt x="15474" y="5658"/>
                  </a:cubicBezTo>
                  <a:cubicBezTo>
                    <a:pt x="15462" y="5658"/>
                    <a:pt x="15448" y="5656"/>
                    <a:pt x="15433" y="5652"/>
                  </a:cubicBezTo>
                  <a:cubicBezTo>
                    <a:pt x="14621" y="5444"/>
                    <a:pt x="13079" y="482"/>
                    <a:pt x="11934" y="143"/>
                  </a:cubicBezTo>
                  <a:cubicBezTo>
                    <a:pt x="11597" y="43"/>
                    <a:pt x="11120" y="1"/>
                    <a:pt x="106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02" name="Google Shape;302;p61"/>
            <p:cNvSpPr/>
            <p:nvPr/>
          </p:nvSpPr>
          <p:spPr>
            <a:xfrm>
              <a:off x="3619725" y="4258700"/>
              <a:ext cx="743150" cy="417675"/>
            </a:xfrm>
            <a:custGeom>
              <a:rect b="b" l="l" r="r" t="t"/>
              <a:pathLst>
                <a:path extrusionOk="0" h="16707" w="29726">
                  <a:moveTo>
                    <a:pt x="23376" y="0"/>
                  </a:moveTo>
                  <a:cubicBezTo>
                    <a:pt x="23076" y="0"/>
                    <a:pt x="22815" y="22"/>
                    <a:pt x="22617" y="70"/>
                  </a:cubicBezTo>
                  <a:cubicBezTo>
                    <a:pt x="21257" y="401"/>
                    <a:pt x="18287" y="4854"/>
                    <a:pt x="17070" y="5274"/>
                  </a:cubicBezTo>
                  <a:cubicBezTo>
                    <a:pt x="17014" y="5293"/>
                    <a:pt x="16970" y="5302"/>
                    <a:pt x="16936" y="5302"/>
                  </a:cubicBezTo>
                  <a:cubicBezTo>
                    <a:pt x="16227" y="5302"/>
                    <a:pt x="20009" y="1312"/>
                    <a:pt x="19941" y="682"/>
                  </a:cubicBezTo>
                  <a:cubicBezTo>
                    <a:pt x="19925" y="527"/>
                    <a:pt x="19631" y="462"/>
                    <a:pt x="19179" y="462"/>
                  </a:cubicBezTo>
                  <a:cubicBezTo>
                    <a:pt x="17702" y="462"/>
                    <a:pt x="14533" y="1152"/>
                    <a:pt x="13825" y="1647"/>
                  </a:cubicBezTo>
                  <a:cubicBezTo>
                    <a:pt x="12900" y="2294"/>
                    <a:pt x="11446" y="5418"/>
                    <a:pt x="10682" y="6579"/>
                  </a:cubicBezTo>
                  <a:cubicBezTo>
                    <a:pt x="10245" y="7242"/>
                    <a:pt x="9661" y="7679"/>
                    <a:pt x="9418" y="7679"/>
                  </a:cubicBezTo>
                  <a:cubicBezTo>
                    <a:pt x="9235" y="7679"/>
                    <a:pt x="9244" y="7432"/>
                    <a:pt x="9651" y="6850"/>
                  </a:cubicBezTo>
                  <a:cubicBezTo>
                    <a:pt x="10432" y="5730"/>
                    <a:pt x="11609" y="1982"/>
                    <a:pt x="10706" y="1982"/>
                  </a:cubicBezTo>
                  <a:cubicBezTo>
                    <a:pt x="10516" y="1982"/>
                    <a:pt x="10233" y="2148"/>
                    <a:pt x="9835" y="2540"/>
                  </a:cubicBezTo>
                  <a:cubicBezTo>
                    <a:pt x="9365" y="3002"/>
                    <a:pt x="6519" y="5522"/>
                    <a:pt x="5779" y="6612"/>
                  </a:cubicBezTo>
                  <a:cubicBezTo>
                    <a:pt x="0" y="13881"/>
                    <a:pt x="942" y="16683"/>
                    <a:pt x="942" y="16683"/>
                  </a:cubicBezTo>
                  <a:cubicBezTo>
                    <a:pt x="1121" y="16699"/>
                    <a:pt x="1304" y="16706"/>
                    <a:pt x="1489" y="16706"/>
                  </a:cubicBezTo>
                  <a:cubicBezTo>
                    <a:pt x="3899" y="16706"/>
                    <a:pt x="6701" y="15408"/>
                    <a:pt x="6369" y="14674"/>
                  </a:cubicBezTo>
                  <a:cubicBezTo>
                    <a:pt x="6010" y="13881"/>
                    <a:pt x="5310" y="11350"/>
                    <a:pt x="5685" y="11291"/>
                  </a:cubicBezTo>
                  <a:cubicBezTo>
                    <a:pt x="5692" y="11290"/>
                    <a:pt x="5698" y="11289"/>
                    <a:pt x="5705" y="11289"/>
                  </a:cubicBezTo>
                  <a:cubicBezTo>
                    <a:pt x="6077" y="11289"/>
                    <a:pt x="6492" y="12979"/>
                    <a:pt x="8748" y="13692"/>
                  </a:cubicBezTo>
                  <a:cubicBezTo>
                    <a:pt x="9283" y="13862"/>
                    <a:pt x="9847" y="13933"/>
                    <a:pt x="10408" y="13933"/>
                  </a:cubicBezTo>
                  <a:cubicBezTo>
                    <a:pt x="12251" y="13933"/>
                    <a:pt x="14071" y="13168"/>
                    <a:pt x="14813" y="12635"/>
                  </a:cubicBezTo>
                  <a:cubicBezTo>
                    <a:pt x="15783" y="11940"/>
                    <a:pt x="10874" y="9458"/>
                    <a:pt x="10010" y="9062"/>
                  </a:cubicBezTo>
                  <a:cubicBezTo>
                    <a:pt x="9145" y="8665"/>
                    <a:pt x="10648" y="8377"/>
                    <a:pt x="11924" y="8347"/>
                  </a:cubicBezTo>
                  <a:cubicBezTo>
                    <a:pt x="11931" y="8347"/>
                    <a:pt x="11939" y="8347"/>
                    <a:pt x="11947" y="8347"/>
                  </a:cubicBezTo>
                  <a:cubicBezTo>
                    <a:pt x="13218" y="8347"/>
                    <a:pt x="14766" y="10799"/>
                    <a:pt x="17294" y="11841"/>
                  </a:cubicBezTo>
                  <a:cubicBezTo>
                    <a:pt x="17775" y="12039"/>
                    <a:pt x="18299" y="12124"/>
                    <a:pt x="18837" y="12124"/>
                  </a:cubicBezTo>
                  <a:cubicBezTo>
                    <a:pt x="21145" y="12124"/>
                    <a:pt x="23705" y="10556"/>
                    <a:pt x="24172" y="9621"/>
                  </a:cubicBezTo>
                  <a:cubicBezTo>
                    <a:pt x="24749" y="8465"/>
                    <a:pt x="19468" y="7605"/>
                    <a:pt x="18414" y="7215"/>
                  </a:cubicBezTo>
                  <a:cubicBezTo>
                    <a:pt x="17359" y="6825"/>
                    <a:pt x="18996" y="6249"/>
                    <a:pt x="20649" y="6146"/>
                  </a:cubicBezTo>
                  <a:cubicBezTo>
                    <a:pt x="20686" y="6143"/>
                    <a:pt x="20725" y="6142"/>
                    <a:pt x="20765" y="6142"/>
                  </a:cubicBezTo>
                  <a:cubicBezTo>
                    <a:pt x="22313" y="6142"/>
                    <a:pt x="25604" y="7865"/>
                    <a:pt x="27479" y="7865"/>
                  </a:cubicBezTo>
                  <a:cubicBezTo>
                    <a:pt x="27683" y="7865"/>
                    <a:pt x="27870" y="7844"/>
                    <a:pt x="28037" y="7799"/>
                  </a:cubicBezTo>
                  <a:cubicBezTo>
                    <a:pt x="29695" y="7348"/>
                    <a:pt x="29726" y="2284"/>
                    <a:pt x="28994" y="2284"/>
                  </a:cubicBezTo>
                  <a:cubicBezTo>
                    <a:pt x="28961" y="2284"/>
                    <a:pt x="28926" y="2295"/>
                    <a:pt x="28890" y="2316"/>
                  </a:cubicBezTo>
                  <a:cubicBezTo>
                    <a:pt x="28057" y="2818"/>
                    <a:pt x="24382" y="4647"/>
                    <a:pt x="23531" y="4675"/>
                  </a:cubicBezTo>
                  <a:cubicBezTo>
                    <a:pt x="23526" y="4676"/>
                    <a:pt x="23521" y="4676"/>
                    <a:pt x="23517" y="4676"/>
                  </a:cubicBezTo>
                  <a:cubicBezTo>
                    <a:pt x="22743" y="4676"/>
                    <a:pt x="28179" y="2242"/>
                    <a:pt x="28198" y="1441"/>
                  </a:cubicBezTo>
                  <a:cubicBezTo>
                    <a:pt x="28215" y="754"/>
                    <a:pt x="25126" y="0"/>
                    <a:pt x="2337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03" name="Google Shape;303;p61"/>
            <p:cNvSpPr/>
            <p:nvPr/>
          </p:nvSpPr>
          <p:spPr>
            <a:xfrm>
              <a:off x="3638600" y="4387450"/>
              <a:ext cx="535850" cy="293575"/>
            </a:xfrm>
            <a:custGeom>
              <a:rect b="b" l="l" r="r" t="t"/>
              <a:pathLst>
                <a:path extrusionOk="0" h="11743" w="21434">
                  <a:moveTo>
                    <a:pt x="21378" y="0"/>
                  </a:moveTo>
                  <a:cubicBezTo>
                    <a:pt x="21376" y="0"/>
                    <a:pt x="21374" y="0"/>
                    <a:pt x="21372" y="0"/>
                  </a:cubicBezTo>
                  <a:cubicBezTo>
                    <a:pt x="19005" y="214"/>
                    <a:pt x="16631" y="501"/>
                    <a:pt x="14308" y="1024"/>
                  </a:cubicBezTo>
                  <a:cubicBezTo>
                    <a:pt x="12033" y="1536"/>
                    <a:pt x="9618" y="1992"/>
                    <a:pt x="7475" y="2939"/>
                  </a:cubicBezTo>
                  <a:cubicBezTo>
                    <a:pt x="5669" y="3738"/>
                    <a:pt x="4149" y="4788"/>
                    <a:pt x="2885" y="6321"/>
                  </a:cubicBezTo>
                  <a:cubicBezTo>
                    <a:pt x="1783" y="7656"/>
                    <a:pt x="262" y="9434"/>
                    <a:pt x="39" y="11202"/>
                  </a:cubicBezTo>
                  <a:cubicBezTo>
                    <a:pt x="0" y="11514"/>
                    <a:pt x="220" y="11743"/>
                    <a:pt x="473" y="11743"/>
                  </a:cubicBezTo>
                  <a:cubicBezTo>
                    <a:pt x="580" y="11743"/>
                    <a:pt x="693" y="11702"/>
                    <a:pt x="795" y="11609"/>
                  </a:cubicBezTo>
                  <a:cubicBezTo>
                    <a:pt x="2075" y="10441"/>
                    <a:pt x="2748" y="8584"/>
                    <a:pt x="3884" y="7255"/>
                  </a:cubicBezTo>
                  <a:cubicBezTo>
                    <a:pt x="5133" y="5792"/>
                    <a:pt x="6584" y="4523"/>
                    <a:pt x="8325" y="3678"/>
                  </a:cubicBezTo>
                  <a:cubicBezTo>
                    <a:pt x="12369" y="1716"/>
                    <a:pt x="16957" y="749"/>
                    <a:pt x="21375" y="93"/>
                  </a:cubicBezTo>
                  <a:cubicBezTo>
                    <a:pt x="21432" y="84"/>
                    <a:pt x="21433" y="0"/>
                    <a:pt x="2137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89" name="Shape 1589"/>
        <p:cNvGrpSpPr/>
        <p:nvPr/>
      </p:nvGrpSpPr>
      <p:grpSpPr>
        <a:xfrm>
          <a:off x="0" y="0"/>
          <a:ext cx="0" cy="0"/>
          <a:chOff x="0" y="0"/>
          <a:chExt cx="0" cy="0"/>
        </a:xfrm>
      </p:grpSpPr>
      <p:sp>
        <p:nvSpPr>
          <p:cNvPr id="1590" name="Google Shape;1590;p88"/>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91" name="Google Shape;1591;p88"/>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1592" name="Google Shape;1592;p88"/>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3" name="Google Shape;1593;p88"/>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4" name="Google Shape;1594;p88"/>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95" name="Shape 1595"/>
        <p:cNvGrpSpPr/>
        <p:nvPr/>
      </p:nvGrpSpPr>
      <p:grpSpPr>
        <a:xfrm>
          <a:off x="0" y="0"/>
          <a:ext cx="0" cy="0"/>
          <a:chOff x="0" y="0"/>
          <a:chExt cx="0" cy="0"/>
        </a:xfrm>
      </p:grpSpPr>
      <p:sp>
        <p:nvSpPr>
          <p:cNvPr id="1596" name="Google Shape;1596;p8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97" name="Google Shape;1597;p89"/>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598" name="Google Shape;1598;p89"/>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599" name="Google Shape;1599;p89"/>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0" name="Google Shape;1600;p89"/>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1" name="Google Shape;1601;p89"/>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602" name="Shape 1602"/>
        <p:cNvGrpSpPr/>
        <p:nvPr/>
      </p:nvGrpSpPr>
      <p:grpSpPr>
        <a:xfrm>
          <a:off x="0" y="0"/>
          <a:ext cx="0" cy="0"/>
          <a:chOff x="0" y="0"/>
          <a:chExt cx="0" cy="0"/>
        </a:xfrm>
      </p:grpSpPr>
      <p:sp>
        <p:nvSpPr>
          <p:cNvPr id="1603" name="Google Shape;1603;p9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04" name="Google Shape;1604;p90"/>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1605" name="Google Shape;1605;p90"/>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1606" name="Google Shape;1606;p90"/>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1607" name="Google Shape;1607;p90"/>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1608" name="Google Shape;1608;p90"/>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9" name="Google Shape;1609;p90"/>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0" name="Google Shape;1610;p90"/>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11" name="Shape 1611"/>
        <p:cNvGrpSpPr/>
        <p:nvPr/>
      </p:nvGrpSpPr>
      <p:grpSpPr>
        <a:xfrm>
          <a:off x="0" y="0"/>
          <a:ext cx="0" cy="0"/>
          <a:chOff x="0" y="0"/>
          <a:chExt cx="0" cy="0"/>
        </a:xfrm>
      </p:grpSpPr>
      <p:sp>
        <p:nvSpPr>
          <p:cNvPr id="1612" name="Google Shape;1612;p9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13" name="Google Shape;1613;p91"/>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4" name="Google Shape;1614;p9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5" name="Google Shape;1615;p91"/>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616" name="Shape 1616"/>
        <p:cNvGrpSpPr/>
        <p:nvPr/>
      </p:nvGrpSpPr>
      <p:grpSpPr>
        <a:xfrm>
          <a:off x="0" y="0"/>
          <a:ext cx="0" cy="0"/>
          <a:chOff x="0" y="0"/>
          <a:chExt cx="0" cy="0"/>
        </a:xfrm>
      </p:grpSpPr>
      <p:sp>
        <p:nvSpPr>
          <p:cNvPr id="1617" name="Google Shape;1617;p92"/>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18" name="Google Shape;1618;p92"/>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1619" name="Google Shape;1619;p92"/>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1620" name="Google Shape;1620;p92"/>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1" name="Google Shape;1621;p92"/>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2" name="Google Shape;1622;p92"/>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23" name="Shape 1623"/>
        <p:cNvGrpSpPr/>
        <p:nvPr/>
      </p:nvGrpSpPr>
      <p:grpSpPr>
        <a:xfrm>
          <a:off x="0" y="0"/>
          <a:ext cx="0" cy="0"/>
          <a:chOff x="0" y="0"/>
          <a:chExt cx="0" cy="0"/>
        </a:xfrm>
      </p:grpSpPr>
      <p:sp>
        <p:nvSpPr>
          <p:cNvPr id="1624" name="Google Shape;1624;p93"/>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25" name="Google Shape;1625;p93"/>
          <p:cNvSpPr/>
          <p:nvPr>
            <p:ph idx="2" type="pic"/>
          </p:nvPr>
        </p:nvSpPr>
        <p:spPr>
          <a:xfrm>
            <a:off x="2389717" y="612775"/>
            <a:ext cx="7315200" cy="4114800"/>
          </a:xfrm>
          <a:prstGeom prst="rect">
            <a:avLst/>
          </a:prstGeom>
          <a:noFill/>
          <a:ln>
            <a:noFill/>
          </a:ln>
        </p:spPr>
      </p:sp>
      <p:sp>
        <p:nvSpPr>
          <p:cNvPr id="1626" name="Google Shape;1626;p93"/>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1627" name="Google Shape;1627;p93"/>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8" name="Google Shape;1628;p93"/>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9" name="Google Shape;1629;p93"/>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30" name="Shape 1630"/>
        <p:cNvGrpSpPr/>
        <p:nvPr/>
      </p:nvGrpSpPr>
      <p:grpSpPr>
        <a:xfrm>
          <a:off x="0" y="0"/>
          <a:ext cx="0" cy="0"/>
          <a:chOff x="0" y="0"/>
          <a:chExt cx="0" cy="0"/>
        </a:xfrm>
      </p:grpSpPr>
      <p:sp>
        <p:nvSpPr>
          <p:cNvPr id="1631" name="Google Shape;1631;p9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32" name="Google Shape;1632;p94"/>
          <p:cNvSpPr txBox="1"/>
          <p:nvPr>
            <p:ph idx="1" type="body"/>
          </p:nvPr>
        </p:nvSpPr>
        <p:spPr>
          <a:xfrm rot="5400000">
            <a:off x="3833019" y="-1623217"/>
            <a:ext cx="4525963" cy="10972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33" name="Google Shape;1633;p94"/>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4" name="Google Shape;1634;p94"/>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5" name="Google Shape;1635;p94"/>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36" name="Shape 1636"/>
        <p:cNvGrpSpPr/>
        <p:nvPr/>
      </p:nvGrpSpPr>
      <p:grpSpPr>
        <a:xfrm>
          <a:off x="0" y="0"/>
          <a:ext cx="0" cy="0"/>
          <a:chOff x="0" y="0"/>
          <a:chExt cx="0" cy="0"/>
        </a:xfrm>
      </p:grpSpPr>
      <p:sp>
        <p:nvSpPr>
          <p:cNvPr id="1637" name="Google Shape;1637;p95"/>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38" name="Google Shape;1638;p95"/>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39" name="Google Shape;1639;p95"/>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0" name="Google Shape;1640;p95"/>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1" name="Google Shape;1641;p95"/>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1642" name="Shape 1642"/>
        <p:cNvGrpSpPr/>
        <p:nvPr/>
      </p:nvGrpSpPr>
      <p:grpSpPr>
        <a:xfrm>
          <a:off x="0" y="0"/>
          <a:ext cx="0" cy="0"/>
          <a:chOff x="0" y="0"/>
          <a:chExt cx="0" cy="0"/>
        </a:xfrm>
      </p:grpSpPr>
      <p:sp>
        <p:nvSpPr>
          <p:cNvPr id="1643" name="Google Shape;1643;p96"/>
          <p:cNvSpPr txBox="1"/>
          <p:nvPr>
            <p:ph idx="1" type="body"/>
          </p:nvPr>
        </p:nvSpPr>
        <p:spPr>
          <a:xfrm>
            <a:off x="609600" y="274639"/>
            <a:ext cx="10972800" cy="585152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44" name="Google Shape;1644;p96"/>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5" name="Google Shape;1645;p96"/>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6" name="Google Shape;1646;p96"/>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4" name="Shape 304"/>
        <p:cNvGrpSpPr/>
        <p:nvPr/>
      </p:nvGrpSpPr>
      <p:grpSpPr>
        <a:xfrm>
          <a:off x="0" y="0"/>
          <a:ext cx="0" cy="0"/>
          <a:chOff x="0" y="0"/>
          <a:chExt cx="0" cy="0"/>
        </a:xfrm>
      </p:grpSpPr>
      <p:grpSp>
        <p:nvGrpSpPr>
          <p:cNvPr id="305" name="Google Shape;305;p62"/>
          <p:cNvGrpSpPr/>
          <p:nvPr/>
        </p:nvGrpSpPr>
        <p:grpSpPr>
          <a:xfrm>
            <a:off x="2" y="363659"/>
            <a:ext cx="12468572" cy="7989667"/>
            <a:chOff x="0" y="272744"/>
            <a:chExt cx="9351429" cy="5992251"/>
          </a:xfrm>
        </p:grpSpPr>
        <p:sp>
          <p:nvSpPr>
            <p:cNvPr id="306" name="Google Shape;306;p62"/>
            <p:cNvSpPr/>
            <p:nvPr/>
          </p:nvSpPr>
          <p:spPr>
            <a:xfrm flipH="1">
              <a:off x="0" y="2874301"/>
              <a:ext cx="9144081" cy="3390694"/>
            </a:xfrm>
            <a:custGeom>
              <a:rect b="b" l="l" r="r" t="t"/>
              <a:pathLst>
                <a:path extrusionOk="0" h="42598" w="114879">
                  <a:moveTo>
                    <a:pt x="61209" y="12852"/>
                  </a:moveTo>
                  <a:cubicBezTo>
                    <a:pt x="61220" y="12863"/>
                    <a:pt x="61220" y="12870"/>
                    <a:pt x="61218" y="12870"/>
                  </a:cubicBezTo>
                  <a:cubicBezTo>
                    <a:pt x="61215" y="12870"/>
                    <a:pt x="61211" y="12865"/>
                    <a:pt x="61209" y="12852"/>
                  </a:cubicBezTo>
                  <a:close/>
                  <a:moveTo>
                    <a:pt x="45649" y="0"/>
                  </a:moveTo>
                  <a:cubicBezTo>
                    <a:pt x="45299" y="0"/>
                    <a:pt x="45128" y="308"/>
                    <a:pt x="45128" y="308"/>
                  </a:cubicBezTo>
                  <a:cubicBezTo>
                    <a:pt x="45128" y="308"/>
                    <a:pt x="44551" y="87"/>
                    <a:pt x="44093" y="87"/>
                  </a:cubicBezTo>
                  <a:cubicBezTo>
                    <a:pt x="43677" y="87"/>
                    <a:pt x="43359" y="269"/>
                    <a:pt x="43656" y="963"/>
                  </a:cubicBezTo>
                  <a:cubicBezTo>
                    <a:pt x="43508" y="938"/>
                    <a:pt x="43382" y="926"/>
                    <a:pt x="43275" y="926"/>
                  </a:cubicBezTo>
                  <a:cubicBezTo>
                    <a:pt x="42262" y="926"/>
                    <a:pt x="42996" y="1983"/>
                    <a:pt x="43273" y="2489"/>
                  </a:cubicBezTo>
                  <a:cubicBezTo>
                    <a:pt x="42634" y="2588"/>
                    <a:pt x="41209" y="2739"/>
                    <a:pt x="42203" y="3627"/>
                  </a:cubicBezTo>
                  <a:cubicBezTo>
                    <a:pt x="42150" y="3657"/>
                    <a:pt x="42099" y="3669"/>
                    <a:pt x="42048" y="3669"/>
                  </a:cubicBezTo>
                  <a:cubicBezTo>
                    <a:pt x="41824" y="3669"/>
                    <a:pt x="41588" y="3437"/>
                    <a:pt x="41076" y="3437"/>
                  </a:cubicBezTo>
                  <a:cubicBezTo>
                    <a:pt x="40983" y="3437"/>
                    <a:pt x="40881" y="3444"/>
                    <a:pt x="40768" y="3463"/>
                  </a:cubicBezTo>
                  <a:cubicBezTo>
                    <a:pt x="41165" y="2902"/>
                    <a:pt x="40812" y="2756"/>
                    <a:pt x="40338" y="2756"/>
                  </a:cubicBezTo>
                  <a:cubicBezTo>
                    <a:pt x="39826" y="2756"/>
                    <a:pt x="39172" y="2927"/>
                    <a:pt x="39172" y="2927"/>
                  </a:cubicBezTo>
                  <a:cubicBezTo>
                    <a:pt x="39172" y="2927"/>
                    <a:pt x="38480" y="1848"/>
                    <a:pt x="37749" y="1848"/>
                  </a:cubicBezTo>
                  <a:cubicBezTo>
                    <a:pt x="37447" y="1848"/>
                    <a:pt x="37139" y="2031"/>
                    <a:pt x="36869" y="2551"/>
                  </a:cubicBezTo>
                  <a:cubicBezTo>
                    <a:pt x="36683" y="2416"/>
                    <a:pt x="36479" y="2358"/>
                    <a:pt x="36287" y="2358"/>
                  </a:cubicBezTo>
                  <a:cubicBezTo>
                    <a:pt x="35648" y="2358"/>
                    <a:pt x="35132" y="2994"/>
                    <a:pt x="35790" y="3556"/>
                  </a:cubicBezTo>
                  <a:cubicBezTo>
                    <a:pt x="35297" y="3570"/>
                    <a:pt x="33318" y="3977"/>
                    <a:pt x="34785" y="4417"/>
                  </a:cubicBezTo>
                  <a:cubicBezTo>
                    <a:pt x="34748" y="4415"/>
                    <a:pt x="34711" y="4414"/>
                    <a:pt x="34676" y="4414"/>
                  </a:cubicBezTo>
                  <a:cubicBezTo>
                    <a:pt x="33447" y="4414"/>
                    <a:pt x="33958" y="5625"/>
                    <a:pt x="34723" y="6003"/>
                  </a:cubicBezTo>
                  <a:cubicBezTo>
                    <a:pt x="34718" y="6003"/>
                    <a:pt x="34712" y="6003"/>
                    <a:pt x="34707" y="6003"/>
                  </a:cubicBezTo>
                  <a:cubicBezTo>
                    <a:pt x="34092" y="6003"/>
                    <a:pt x="32188" y="6241"/>
                    <a:pt x="32817" y="7166"/>
                  </a:cubicBezTo>
                  <a:cubicBezTo>
                    <a:pt x="32450" y="7252"/>
                    <a:pt x="30143" y="7619"/>
                    <a:pt x="31428" y="8236"/>
                  </a:cubicBezTo>
                  <a:cubicBezTo>
                    <a:pt x="31396" y="8232"/>
                    <a:pt x="31362" y="8230"/>
                    <a:pt x="31327" y="8230"/>
                  </a:cubicBezTo>
                  <a:cubicBezTo>
                    <a:pt x="30669" y="8230"/>
                    <a:pt x="29554" y="8979"/>
                    <a:pt x="30526" y="9321"/>
                  </a:cubicBezTo>
                  <a:cubicBezTo>
                    <a:pt x="30119" y="9421"/>
                    <a:pt x="30111" y="9640"/>
                    <a:pt x="29946" y="9922"/>
                  </a:cubicBezTo>
                  <a:cubicBezTo>
                    <a:pt x="30223" y="9946"/>
                    <a:pt x="30496" y="10087"/>
                    <a:pt x="30787" y="10087"/>
                  </a:cubicBezTo>
                  <a:cubicBezTo>
                    <a:pt x="30821" y="10087"/>
                    <a:pt x="30856" y="10085"/>
                    <a:pt x="30891" y="10081"/>
                  </a:cubicBezTo>
                  <a:lnTo>
                    <a:pt x="30891" y="10081"/>
                  </a:lnTo>
                  <a:cubicBezTo>
                    <a:pt x="30390" y="10475"/>
                    <a:pt x="30421" y="11096"/>
                    <a:pt x="30984" y="11351"/>
                  </a:cubicBezTo>
                  <a:cubicBezTo>
                    <a:pt x="30597" y="11501"/>
                    <a:pt x="30642" y="12068"/>
                    <a:pt x="30678" y="12098"/>
                  </a:cubicBezTo>
                  <a:cubicBezTo>
                    <a:pt x="30547" y="12062"/>
                    <a:pt x="30412" y="12042"/>
                    <a:pt x="30279" y="12042"/>
                  </a:cubicBezTo>
                  <a:cubicBezTo>
                    <a:pt x="29924" y="12042"/>
                    <a:pt x="29586" y="12181"/>
                    <a:pt x="29395" y="12499"/>
                  </a:cubicBezTo>
                  <a:cubicBezTo>
                    <a:pt x="29247" y="12368"/>
                    <a:pt x="29104" y="12308"/>
                    <a:pt x="28971" y="12308"/>
                  </a:cubicBezTo>
                  <a:cubicBezTo>
                    <a:pt x="28716" y="12308"/>
                    <a:pt x="28495" y="12527"/>
                    <a:pt x="28330" y="12889"/>
                  </a:cubicBezTo>
                  <a:cubicBezTo>
                    <a:pt x="28387" y="12399"/>
                    <a:pt x="28198" y="11977"/>
                    <a:pt x="27800" y="11977"/>
                  </a:cubicBezTo>
                  <a:cubicBezTo>
                    <a:pt x="27709" y="11977"/>
                    <a:pt x="27607" y="11999"/>
                    <a:pt x="27494" y="12049"/>
                  </a:cubicBezTo>
                  <a:cubicBezTo>
                    <a:pt x="27434" y="11712"/>
                    <a:pt x="27093" y="11440"/>
                    <a:pt x="26833" y="11440"/>
                  </a:cubicBezTo>
                  <a:cubicBezTo>
                    <a:pt x="26682" y="11440"/>
                    <a:pt x="26559" y="11531"/>
                    <a:pt x="26534" y="11755"/>
                  </a:cubicBezTo>
                  <a:cubicBezTo>
                    <a:pt x="26502" y="11751"/>
                    <a:pt x="26470" y="11749"/>
                    <a:pt x="26438" y="11749"/>
                  </a:cubicBezTo>
                  <a:cubicBezTo>
                    <a:pt x="25756" y="11749"/>
                    <a:pt x="25212" y="12646"/>
                    <a:pt x="26086" y="12912"/>
                  </a:cubicBezTo>
                  <a:cubicBezTo>
                    <a:pt x="25507" y="13286"/>
                    <a:pt x="24991" y="13880"/>
                    <a:pt x="24872" y="14565"/>
                  </a:cubicBezTo>
                  <a:cubicBezTo>
                    <a:pt x="24553" y="14731"/>
                    <a:pt x="24228" y="14952"/>
                    <a:pt x="23897" y="15105"/>
                  </a:cubicBezTo>
                  <a:cubicBezTo>
                    <a:pt x="24219" y="14636"/>
                    <a:pt x="23985" y="14188"/>
                    <a:pt x="23541" y="14188"/>
                  </a:cubicBezTo>
                  <a:cubicBezTo>
                    <a:pt x="23438" y="14188"/>
                    <a:pt x="23325" y="14212"/>
                    <a:pt x="23205" y="14265"/>
                  </a:cubicBezTo>
                  <a:cubicBezTo>
                    <a:pt x="22978" y="13868"/>
                    <a:pt x="22570" y="13648"/>
                    <a:pt x="22120" y="13648"/>
                  </a:cubicBezTo>
                  <a:cubicBezTo>
                    <a:pt x="22103" y="13648"/>
                    <a:pt x="22086" y="13649"/>
                    <a:pt x="22069" y="13649"/>
                  </a:cubicBezTo>
                  <a:cubicBezTo>
                    <a:pt x="22429" y="13041"/>
                    <a:pt x="22343" y="12496"/>
                    <a:pt x="21727" y="12496"/>
                  </a:cubicBezTo>
                  <a:cubicBezTo>
                    <a:pt x="21606" y="12496"/>
                    <a:pt x="21465" y="12517"/>
                    <a:pt x="21304" y="12562"/>
                  </a:cubicBezTo>
                  <a:cubicBezTo>
                    <a:pt x="21406" y="12094"/>
                    <a:pt x="21500" y="11366"/>
                    <a:pt x="21024" y="11366"/>
                  </a:cubicBezTo>
                  <a:cubicBezTo>
                    <a:pt x="20940" y="11366"/>
                    <a:pt x="20839" y="11388"/>
                    <a:pt x="20717" y="11439"/>
                  </a:cubicBezTo>
                  <a:cubicBezTo>
                    <a:pt x="21052" y="10881"/>
                    <a:pt x="21230" y="9814"/>
                    <a:pt x="20411" y="9814"/>
                  </a:cubicBezTo>
                  <a:cubicBezTo>
                    <a:pt x="20358" y="9814"/>
                    <a:pt x="20301" y="9819"/>
                    <a:pt x="20239" y="9828"/>
                  </a:cubicBezTo>
                  <a:cubicBezTo>
                    <a:pt x="20364" y="9189"/>
                    <a:pt x="20101" y="8676"/>
                    <a:pt x="19458" y="8676"/>
                  </a:cubicBezTo>
                  <a:cubicBezTo>
                    <a:pt x="19414" y="8676"/>
                    <a:pt x="19369" y="8678"/>
                    <a:pt x="19321" y="8683"/>
                  </a:cubicBezTo>
                  <a:cubicBezTo>
                    <a:pt x="19488" y="8164"/>
                    <a:pt x="19213" y="7414"/>
                    <a:pt x="18657" y="7414"/>
                  </a:cubicBezTo>
                  <a:cubicBezTo>
                    <a:pt x="18597" y="7414"/>
                    <a:pt x="18534" y="7422"/>
                    <a:pt x="18468" y="7441"/>
                  </a:cubicBezTo>
                  <a:cubicBezTo>
                    <a:pt x="18361" y="7209"/>
                    <a:pt x="18208" y="7114"/>
                    <a:pt x="18051" y="7114"/>
                  </a:cubicBezTo>
                  <a:cubicBezTo>
                    <a:pt x="17735" y="7114"/>
                    <a:pt x="17402" y="7498"/>
                    <a:pt x="17393" y="7917"/>
                  </a:cubicBezTo>
                  <a:cubicBezTo>
                    <a:pt x="17302" y="7904"/>
                    <a:pt x="17213" y="7898"/>
                    <a:pt x="17127" y="7898"/>
                  </a:cubicBezTo>
                  <a:cubicBezTo>
                    <a:pt x="16467" y="7898"/>
                    <a:pt x="15983" y="8275"/>
                    <a:pt x="15939" y="8989"/>
                  </a:cubicBezTo>
                  <a:cubicBezTo>
                    <a:pt x="15737" y="8914"/>
                    <a:pt x="15498" y="8871"/>
                    <a:pt x="15258" y="8871"/>
                  </a:cubicBezTo>
                  <a:cubicBezTo>
                    <a:pt x="14708" y="8871"/>
                    <a:pt x="14156" y="9097"/>
                    <a:pt x="14060" y="9679"/>
                  </a:cubicBezTo>
                  <a:lnTo>
                    <a:pt x="14060" y="9679"/>
                  </a:lnTo>
                  <a:cubicBezTo>
                    <a:pt x="14065" y="9647"/>
                    <a:pt x="14092" y="9381"/>
                    <a:pt x="14114" y="9319"/>
                  </a:cubicBezTo>
                  <a:cubicBezTo>
                    <a:pt x="13963" y="9246"/>
                    <a:pt x="13838" y="9215"/>
                    <a:pt x="13732" y="9215"/>
                  </a:cubicBezTo>
                  <a:cubicBezTo>
                    <a:pt x="13217" y="9215"/>
                    <a:pt x="13152" y="9949"/>
                    <a:pt x="12675" y="10149"/>
                  </a:cubicBezTo>
                  <a:cubicBezTo>
                    <a:pt x="12506" y="10220"/>
                    <a:pt x="12304" y="10242"/>
                    <a:pt x="12081" y="10242"/>
                  </a:cubicBezTo>
                  <a:cubicBezTo>
                    <a:pt x="11712" y="10242"/>
                    <a:pt x="11287" y="10181"/>
                    <a:pt x="10868" y="10181"/>
                  </a:cubicBezTo>
                  <a:cubicBezTo>
                    <a:pt x="10543" y="10181"/>
                    <a:pt x="10222" y="10217"/>
                    <a:pt x="9933" y="10347"/>
                  </a:cubicBezTo>
                  <a:cubicBezTo>
                    <a:pt x="9874" y="9843"/>
                    <a:pt x="9501" y="9269"/>
                    <a:pt x="9003" y="9269"/>
                  </a:cubicBezTo>
                  <a:cubicBezTo>
                    <a:pt x="8937" y="9269"/>
                    <a:pt x="8869" y="9279"/>
                    <a:pt x="8799" y="9301"/>
                  </a:cubicBezTo>
                  <a:cubicBezTo>
                    <a:pt x="8553" y="8823"/>
                    <a:pt x="8098" y="8307"/>
                    <a:pt x="7568" y="8246"/>
                  </a:cubicBezTo>
                  <a:lnTo>
                    <a:pt x="7568" y="8246"/>
                  </a:lnTo>
                  <a:cubicBezTo>
                    <a:pt x="7574" y="8351"/>
                    <a:pt x="7564" y="8481"/>
                    <a:pt x="7561" y="8591"/>
                  </a:cubicBezTo>
                  <a:cubicBezTo>
                    <a:pt x="7364" y="8190"/>
                    <a:pt x="6747" y="7803"/>
                    <a:pt x="6309" y="7803"/>
                  </a:cubicBezTo>
                  <a:cubicBezTo>
                    <a:pt x="6000" y="7803"/>
                    <a:pt x="5781" y="7997"/>
                    <a:pt x="5864" y="8517"/>
                  </a:cubicBezTo>
                  <a:cubicBezTo>
                    <a:pt x="5787" y="8486"/>
                    <a:pt x="5728" y="8386"/>
                    <a:pt x="5648" y="8378"/>
                  </a:cubicBezTo>
                  <a:cubicBezTo>
                    <a:pt x="5348" y="8646"/>
                    <a:pt x="5273" y="8990"/>
                    <a:pt x="5491" y="9287"/>
                  </a:cubicBezTo>
                  <a:cubicBezTo>
                    <a:pt x="4775" y="9440"/>
                    <a:pt x="4277" y="10074"/>
                    <a:pt x="4955" y="10593"/>
                  </a:cubicBezTo>
                  <a:cubicBezTo>
                    <a:pt x="4858" y="10570"/>
                    <a:pt x="4767" y="10559"/>
                    <a:pt x="4683" y="10559"/>
                  </a:cubicBezTo>
                  <a:cubicBezTo>
                    <a:pt x="4212" y="10559"/>
                    <a:pt x="3969" y="10903"/>
                    <a:pt x="4192" y="11429"/>
                  </a:cubicBezTo>
                  <a:cubicBezTo>
                    <a:pt x="3452" y="11639"/>
                    <a:pt x="2348" y="11318"/>
                    <a:pt x="2509" y="12504"/>
                  </a:cubicBezTo>
                  <a:cubicBezTo>
                    <a:pt x="2277" y="12428"/>
                    <a:pt x="1863" y="12325"/>
                    <a:pt x="1512" y="12325"/>
                  </a:cubicBezTo>
                  <a:cubicBezTo>
                    <a:pt x="1137" y="12325"/>
                    <a:pt x="833" y="12443"/>
                    <a:pt x="899" y="12840"/>
                  </a:cubicBezTo>
                  <a:lnTo>
                    <a:pt x="899" y="12840"/>
                  </a:lnTo>
                  <a:cubicBezTo>
                    <a:pt x="739" y="12676"/>
                    <a:pt x="568" y="12592"/>
                    <a:pt x="395" y="12592"/>
                  </a:cubicBezTo>
                  <a:cubicBezTo>
                    <a:pt x="263" y="12592"/>
                    <a:pt x="130" y="12641"/>
                    <a:pt x="0" y="12743"/>
                  </a:cubicBezTo>
                  <a:lnTo>
                    <a:pt x="0" y="42597"/>
                  </a:lnTo>
                  <a:lnTo>
                    <a:pt x="114878" y="42597"/>
                  </a:lnTo>
                  <a:lnTo>
                    <a:pt x="114878" y="3572"/>
                  </a:lnTo>
                  <a:cubicBezTo>
                    <a:pt x="114313" y="3138"/>
                    <a:pt x="113920" y="2548"/>
                    <a:pt x="113197" y="2362"/>
                  </a:cubicBezTo>
                  <a:cubicBezTo>
                    <a:pt x="113106" y="2339"/>
                    <a:pt x="113021" y="2329"/>
                    <a:pt x="112941" y="2329"/>
                  </a:cubicBezTo>
                  <a:cubicBezTo>
                    <a:pt x="112443" y="2329"/>
                    <a:pt x="112143" y="2722"/>
                    <a:pt x="111852" y="2722"/>
                  </a:cubicBezTo>
                  <a:cubicBezTo>
                    <a:pt x="111843" y="2722"/>
                    <a:pt x="111835" y="2722"/>
                    <a:pt x="111827" y="2721"/>
                  </a:cubicBezTo>
                  <a:cubicBezTo>
                    <a:pt x="111287" y="2680"/>
                    <a:pt x="110610" y="1789"/>
                    <a:pt x="109996" y="1789"/>
                  </a:cubicBezTo>
                  <a:cubicBezTo>
                    <a:pt x="109782" y="1789"/>
                    <a:pt x="109576" y="1897"/>
                    <a:pt x="109386" y="2188"/>
                  </a:cubicBezTo>
                  <a:cubicBezTo>
                    <a:pt x="109022" y="1790"/>
                    <a:pt x="108487" y="1418"/>
                    <a:pt x="107964" y="1418"/>
                  </a:cubicBezTo>
                  <a:cubicBezTo>
                    <a:pt x="107777" y="1418"/>
                    <a:pt x="107592" y="1466"/>
                    <a:pt x="107416" y="1577"/>
                  </a:cubicBezTo>
                  <a:cubicBezTo>
                    <a:pt x="107229" y="1166"/>
                    <a:pt x="106977" y="492"/>
                    <a:pt x="106557" y="263"/>
                  </a:cubicBezTo>
                  <a:cubicBezTo>
                    <a:pt x="106389" y="170"/>
                    <a:pt x="106264" y="137"/>
                    <a:pt x="106160" y="137"/>
                  </a:cubicBezTo>
                  <a:cubicBezTo>
                    <a:pt x="105920" y="137"/>
                    <a:pt x="105793" y="311"/>
                    <a:pt x="105501" y="311"/>
                  </a:cubicBezTo>
                  <a:cubicBezTo>
                    <a:pt x="105479" y="311"/>
                    <a:pt x="105455" y="310"/>
                    <a:pt x="105430" y="308"/>
                  </a:cubicBezTo>
                  <a:cubicBezTo>
                    <a:pt x="105149" y="282"/>
                    <a:pt x="104600" y="69"/>
                    <a:pt x="104220" y="69"/>
                  </a:cubicBezTo>
                  <a:cubicBezTo>
                    <a:pt x="103863" y="69"/>
                    <a:pt x="103656" y="256"/>
                    <a:pt x="103958" y="963"/>
                  </a:cubicBezTo>
                  <a:cubicBezTo>
                    <a:pt x="103810" y="938"/>
                    <a:pt x="103684" y="926"/>
                    <a:pt x="103577" y="926"/>
                  </a:cubicBezTo>
                  <a:cubicBezTo>
                    <a:pt x="102563" y="926"/>
                    <a:pt x="103297" y="1983"/>
                    <a:pt x="103574" y="2489"/>
                  </a:cubicBezTo>
                  <a:cubicBezTo>
                    <a:pt x="102936" y="2588"/>
                    <a:pt x="101510" y="2739"/>
                    <a:pt x="102504" y="3627"/>
                  </a:cubicBezTo>
                  <a:cubicBezTo>
                    <a:pt x="102451" y="3657"/>
                    <a:pt x="102400" y="3669"/>
                    <a:pt x="102349" y="3669"/>
                  </a:cubicBezTo>
                  <a:cubicBezTo>
                    <a:pt x="102126" y="3669"/>
                    <a:pt x="101890" y="3437"/>
                    <a:pt x="101378" y="3437"/>
                  </a:cubicBezTo>
                  <a:cubicBezTo>
                    <a:pt x="101285" y="3437"/>
                    <a:pt x="101183" y="3444"/>
                    <a:pt x="101070" y="3463"/>
                  </a:cubicBezTo>
                  <a:cubicBezTo>
                    <a:pt x="101896" y="2296"/>
                    <a:pt x="100126" y="2615"/>
                    <a:pt x="99687" y="2506"/>
                  </a:cubicBezTo>
                  <a:cubicBezTo>
                    <a:pt x="99287" y="2406"/>
                    <a:pt x="98437" y="1776"/>
                    <a:pt x="97832" y="1776"/>
                  </a:cubicBezTo>
                  <a:cubicBezTo>
                    <a:pt x="97498" y="1776"/>
                    <a:pt x="97238" y="1969"/>
                    <a:pt x="97172" y="2551"/>
                  </a:cubicBezTo>
                  <a:cubicBezTo>
                    <a:pt x="96985" y="2416"/>
                    <a:pt x="96781" y="2358"/>
                    <a:pt x="96589" y="2358"/>
                  </a:cubicBezTo>
                  <a:cubicBezTo>
                    <a:pt x="95950" y="2358"/>
                    <a:pt x="95435" y="2994"/>
                    <a:pt x="96093" y="3556"/>
                  </a:cubicBezTo>
                  <a:cubicBezTo>
                    <a:pt x="95599" y="3570"/>
                    <a:pt x="93620" y="3976"/>
                    <a:pt x="95087" y="4417"/>
                  </a:cubicBezTo>
                  <a:cubicBezTo>
                    <a:pt x="95050" y="4415"/>
                    <a:pt x="95014" y="4414"/>
                    <a:pt x="94979" y="4414"/>
                  </a:cubicBezTo>
                  <a:cubicBezTo>
                    <a:pt x="93749" y="4414"/>
                    <a:pt x="94260" y="5625"/>
                    <a:pt x="95025" y="6003"/>
                  </a:cubicBezTo>
                  <a:cubicBezTo>
                    <a:pt x="95020" y="6003"/>
                    <a:pt x="95014" y="6003"/>
                    <a:pt x="95009" y="6003"/>
                  </a:cubicBezTo>
                  <a:cubicBezTo>
                    <a:pt x="94393" y="6003"/>
                    <a:pt x="92490" y="6241"/>
                    <a:pt x="93120" y="7166"/>
                  </a:cubicBezTo>
                  <a:cubicBezTo>
                    <a:pt x="92751" y="7252"/>
                    <a:pt x="90446" y="7619"/>
                    <a:pt x="91729" y="8236"/>
                  </a:cubicBezTo>
                  <a:cubicBezTo>
                    <a:pt x="91697" y="8232"/>
                    <a:pt x="91663" y="8230"/>
                    <a:pt x="91628" y="8230"/>
                  </a:cubicBezTo>
                  <a:cubicBezTo>
                    <a:pt x="90970" y="8230"/>
                    <a:pt x="89857" y="8979"/>
                    <a:pt x="90827" y="9321"/>
                  </a:cubicBezTo>
                  <a:cubicBezTo>
                    <a:pt x="90422" y="9421"/>
                    <a:pt x="90413" y="9640"/>
                    <a:pt x="90249" y="9922"/>
                  </a:cubicBezTo>
                  <a:cubicBezTo>
                    <a:pt x="90524" y="9946"/>
                    <a:pt x="90798" y="10087"/>
                    <a:pt x="91089" y="10087"/>
                  </a:cubicBezTo>
                  <a:cubicBezTo>
                    <a:pt x="91123" y="10087"/>
                    <a:pt x="91158" y="10085"/>
                    <a:pt x="91193" y="10081"/>
                  </a:cubicBezTo>
                  <a:lnTo>
                    <a:pt x="91193" y="10081"/>
                  </a:lnTo>
                  <a:cubicBezTo>
                    <a:pt x="90691" y="10475"/>
                    <a:pt x="90722" y="11096"/>
                    <a:pt x="91286" y="11351"/>
                  </a:cubicBezTo>
                  <a:cubicBezTo>
                    <a:pt x="90898" y="11501"/>
                    <a:pt x="90939" y="11705"/>
                    <a:pt x="90767" y="11985"/>
                  </a:cubicBezTo>
                  <a:cubicBezTo>
                    <a:pt x="90823" y="12009"/>
                    <a:pt x="90945" y="12068"/>
                    <a:pt x="90980" y="12098"/>
                  </a:cubicBezTo>
                  <a:cubicBezTo>
                    <a:pt x="90849" y="12062"/>
                    <a:pt x="90714" y="12042"/>
                    <a:pt x="90582" y="12042"/>
                  </a:cubicBezTo>
                  <a:cubicBezTo>
                    <a:pt x="90356" y="12042"/>
                    <a:pt x="90139" y="12098"/>
                    <a:pt x="89960" y="12220"/>
                  </a:cubicBezTo>
                  <a:lnTo>
                    <a:pt x="89960" y="12220"/>
                  </a:lnTo>
                  <a:cubicBezTo>
                    <a:pt x="89957" y="12219"/>
                    <a:pt x="89953" y="12219"/>
                    <a:pt x="89949" y="12219"/>
                  </a:cubicBezTo>
                  <a:cubicBezTo>
                    <a:pt x="89422" y="12219"/>
                    <a:pt x="89052" y="12632"/>
                    <a:pt x="88632" y="12889"/>
                  </a:cubicBezTo>
                  <a:cubicBezTo>
                    <a:pt x="88689" y="12399"/>
                    <a:pt x="88500" y="11977"/>
                    <a:pt x="88103" y="11977"/>
                  </a:cubicBezTo>
                  <a:cubicBezTo>
                    <a:pt x="88011" y="11977"/>
                    <a:pt x="87909" y="11999"/>
                    <a:pt x="87796" y="12049"/>
                  </a:cubicBezTo>
                  <a:cubicBezTo>
                    <a:pt x="87737" y="11712"/>
                    <a:pt x="87395" y="11440"/>
                    <a:pt x="87135" y="11440"/>
                  </a:cubicBezTo>
                  <a:cubicBezTo>
                    <a:pt x="86984" y="11440"/>
                    <a:pt x="86861" y="11531"/>
                    <a:pt x="86836" y="11755"/>
                  </a:cubicBezTo>
                  <a:cubicBezTo>
                    <a:pt x="86804" y="11751"/>
                    <a:pt x="86772" y="11749"/>
                    <a:pt x="86740" y="11749"/>
                  </a:cubicBezTo>
                  <a:cubicBezTo>
                    <a:pt x="86058" y="11749"/>
                    <a:pt x="85514" y="12646"/>
                    <a:pt x="86388" y="12912"/>
                  </a:cubicBezTo>
                  <a:cubicBezTo>
                    <a:pt x="85810" y="13286"/>
                    <a:pt x="85293" y="13880"/>
                    <a:pt x="85174" y="14565"/>
                  </a:cubicBezTo>
                  <a:cubicBezTo>
                    <a:pt x="84855" y="14731"/>
                    <a:pt x="84531" y="14952"/>
                    <a:pt x="84199" y="15105"/>
                  </a:cubicBezTo>
                  <a:lnTo>
                    <a:pt x="84199" y="15105"/>
                  </a:lnTo>
                  <a:cubicBezTo>
                    <a:pt x="84522" y="14636"/>
                    <a:pt x="84287" y="14188"/>
                    <a:pt x="83842" y="14188"/>
                  </a:cubicBezTo>
                  <a:cubicBezTo>
                    <a:pt x="83740" y="14188"/>
                    <a:pt x="83626" y="14212"/>
                    <a:pt x="83506" y="14265"/>
                  </a:cubicBezTo>
                  <a:cubicBezTo>
                    <a:pt x="83280" y="13868"/>
                    <a:pt x="82873" y="13648"/>
                    <a:pt x="82422" y="13648"/>
                  </a:cubicBezTo>
                  <a:cubicBezTo>
                    <a:pt x="82405" y="13648"/>
                    <a:pt x="82388" y="13649"/>
                    <a:pt x="82371" y="13649"/>
                  </a:cubicBezTo>
                  <a:cubicBezTo>
                    <a:pt x="82730" y="13041"/>
                    <a:pt x="82645" y="12496"/>
                    <a:pt x="82029" y="12496"/>
                  </a:cubicBezTo>
                  <a:cubicBezTo>
                    <a:pt x="81908" y="12496"/>
                    <a:pt x="81768" y="12517"/>
                    <a:pt x="81606" y="12562"/>
                  </a:cubicBezTo>
                  <a:cubicBezTo>
                    <a:pt x="81708" y="12094"/>
                    <a:pt x="81802" y="11366"/>
                    <a:pt x="81326" y="11366"/>
                  </a:cubicBezTo>
                  <a:cubicBezTo>
                    <a:pt x="81242" y="11366"/>
                    <a:pt x="81141" y="11388"/>
                    <a:pt x="81019" y="11439"/>
                  </a:cubicBezTo>
                  <a:cubicBezTo>
                    <a:pt x="81354" y="10881"/>
                    <a:pt x="81532" y="9814"/>
                    <a:pt x="80713" y="9814"/>
                  </a:cubicBezTo>
                  <a:cubicBezTo>
                    <a:pt x="80660" y="9814"/>
                    <a:pt x="80603" y="9819"/>
                    <a:pt x="80541" y="9828"/>
                  </a:cubicBezTo>
                  <a:cubicBezTo>
                    <a:pt x="80666" y="9189"/>
                    <a:pt x="80403" y="8676"/>
                    <a:pt x="79760" y="8676"/>
                  </a:cubicBezTo>
                  <a:cubicBezTo>
                    <a:pt x="79717" y="8676"/>
                    <a:pt x="79671" y="8678"/>
                    <a:pt x="79624" y="8683"/>
                  </a:cubicBezTo>
                  <a:cubicBezTo>
                    <a:pt x="79789" y="8163"/>
                    <a:pt x="79515" y="7414"/>
                    <a:pt x="78959" y="7414"/>
                  </a:cubicBezTo>
                  <a:cubicBezTo>
                    <a:pt x="78900" y="7414"/>
                    <a:pt x="78836" y="7422"/>
                    <a:pt x="78770" y="7441"/>
                  </a:cubicBezTo>
                  <a:cubicBezTo>
                    <a:pt x="78663" y="7209"/>
                    <a:pt x="78510" y="7114"/>
                    <a:pt x="78353" y="7114"/>
                  </a:cubicBezTo>
                  <a:cubicBezTo>
                    <a:pt x="78037" y="7114"/>
                    <a:pt x="77704" y="7498"/>
                    <a:pt x="77696" y="7917"/>
                  </a:cubicBezTo>
                  <a:cubicBezTo>
                    <a:pt x="77604" y="7904"/>
                    <a:pt x="77515" y="7898"/>
                    <a:pt x="77429" y="7898"/>
                  </a:cubicBezTo>
                  <a:cubicBezTo>
                    <a:pt x="76769" y="7898"/>
                    <a:pt x="76285" y="8275"/>
                    <a:pt x="76241" y="8989"/>
                  </a:cubicBezTo>
                  <a:cubicBezTo>
                    <a:pt x="76039" y="8914"/>
                    <a:pt x="75799" y="8871"/>
                    <a:pt x="75559" y="8871"/>
                  </a:cubicBezTo>
                  <a:cubicBezTo>
                    <a:pt x="75009" y="8871"/>
                    <a:pt x="74458" y="9097"/>
                    <a:pt x="74363" y="9679"/>
                  </a:cubicBezTo>
                  <a:lnTo>
                    <a:pt x="74363" y="9679"/>
                  </a:lnTo>
                  <a:cubicBezTo>
                    <a:pt x="74367" y="9648"/>
                    <a:pt x="74393" y="9381"/>
                    <a:pt x="74416" y="9319"/>
                  </a:cubicBezTo>
                  <a:cubicBezTo>
                    <a:pt x="74265" y="9246"/>
                    <a:pt x="74140" y="9215"/>
                    <a:pt x="74034" y="9215"/>
                  </a:cubicBezTo>
                  <a:cubicBezTo>
                    <a:pt x="73519" y="9215"/>
                    <a:pt x="73454" y="9949"/>
                    <a:pt x="72976" y="10149"/>
                  </a:cubicBezTo>
                  <a:cubicBezTo>
                    <a:pt x="72808" y="10219"/>
                    <a:pt x="72606" y="10241"/>
                    <a:pt x="72384" y="10241"/>
                  </a:cubicBezTo>
                  <a:cubicBezTo>
                    <a:pt x="72015" y="10241"/>
                    <a:pt x="71591" y="10180"/>
                    <a:pt x="71172" y="10180"/>
                  </a:cubicBezTo>
                  <a:cubicBezTo>
                    <a:pt x="70847" y="10180"/>
                    <a:pt x="70525" y="10217"/>
                    <a:pt x="70235" y="10347"/>
                  </a:cubicBezTo>
                  <a:cubicBezTo>
                    <a:pt x="70176" y="9843"/>
                    <a:pt x="69803" y="9269"/>
                    <a:pt x="69305" y="9269"/>
                  </a:cubicBezTo>
                  <a:cubicBezTo>
                    <a:pt x="69239" y="9269"/>
                    <a:pt x="69171" y="9279"/>
                    <a:pt x="69101" y="9301"/>
                  </a:cubicBezTo>
                  <a:cubicBezTo>
                    <a:pt x="68856" y="8823"/>
                    <a:pt x="68399" y="8307"/>
                    <a:pt x="67870" y="8246"/>
                  </a:cubicBezTo>
                  <a:lnTo>
                    <a:pt x="67870" y="8246"/>
                  </a:lnTo>
                  <a:cubicBezTo>
                    <a:pt x="67876" y="8351"/>
                    <a:pt x="67865" y="8481"/>
                    <a:pt x="67862" y="8591"/>
                  </a:cubicBezTo>
                  <a:cubicBezTo>
                    <a:pt x="67666" y="8190"/>
                    <a:pt x="67049" y="7803"/>
                    <a:pt x="66612" y="7803"/>
                  </a:cubicBezTo>
                  <a:cubicBezTo>
                    <a:pt x="66302" y="7803"/>
                    <a:pt x="66083" y="7997"/>
                    <a:pt x="66166" y="8517"/>
                  </a:cubicBezTo>
                  <a:cubicBezTo>
                    <a:pt x="66090" y="8486"/>
                    <a:pt x="66029" y="8386"/>
                    <a:pt x="65951" y="8378"/>
                  </a:cubicBezTo>
                  <a:cubicBezTo>
                    <a:pt x="65650" y="8646"/>
                    <a:pt x="65574" y="8990"/>
                    <a:pt x="65793" y="9287"/>
                  </a:cubicBezTo>
                  <a:cubicBezTo>
                    <a:pt x="65076" y="9440"/>
                    <a:pt x="64578" y="10074"/>
                    <a:pt x="65257" y="10593"/>
                  </a:cubicBezTo>
                  <a:cubicBezTo>
                    <a:pt x="65160" y="10570"/>
                    <a:pt x="65069" y="10559"/>
                    <a:pt x="64985" y="10559"/>
                  </a:cubicBezTo>
                  <a:cubicBezTo>
                    <a:pt x="64514" y="10559"/>
                    <a:pt x="64271" y="10903"/>
                    <a:pt x="64493" y="11429"/>
                  </a:cubicBezTo>
                  <a:cubicBezTo>
                    <a:pt x="63755" y="11639"/>
                    <a:pt x="62650" y="11318"/>
                    <a:pt x="62810" y="12504"/>
                  </a:cubicBezTo>
                  <a:cubicBezTo>
                    <a:pt x="62579" y="12428"/>
                    <a:pt x="62165" y="12325"/>
                    <a:pt x="61814" y="12325"/>
                  </a:cubicBezTo>
                  <a:cubicBezTo>
                    <a:pt x="61485" y="12325"/>
                    <a:pt x="61211" y="12416"/>
                    <a:pt x="61193" y="12706"/>
                  </a:cubicBezTo>
                  <a:lnTo>
                    <a:pt x="61193" y="12706"/>
                  </a:lnTo>
                  <a:cubicBezTo>
                    <a:pt x="61097" y="11939"/>
                    <a:pt x="60792" y="11467"/>
                    <a:pt x="60527" y="11467"/>
                  </a:cubicBezTo>
                  <a:cubicBezTo>
                    <a:pt x="60475" y="11467"/>
                    <a:pt x="60425" y="11485"/>
                    <a:pt x="60379" y="11521"/>
                  </a:cubicBezTo>
                  <a:cubicBezTo>
                    <a:pt x="61117" y="10788"/>
                    <a:pt x="60647" y="10275"/>
                    <a:pt x="60132" y="10275"/>
                  </a:cubicBezTo>
                  <a:cubicBezTo>
                    <a:pt x="59878" y="10275"/>
                    <a:pt x="59613" y="10399"/>
                    <a:pt x="59475" y="10682"/>
                  </a:cubicBezTo>
                  <a:lnTo>
                    <a:pt x="59475" y="10682"/>
                  </a:lnTo>
                  <a:cubicBezTo>
                    <a:pt x="59556" y="10068"/>
                    <a:pt x="59161" y="9727"/>
                    <a:pt x="58749" y="9727"/>
                  </a:cubicBezTo>
                  <a:cubicBezTo>
                    <a:pt x="58556" y="9727"/>
                    <a:pt x="58358" y="9803"/>
                    <a:pt x="58206" y="9961"/>
                  </a:cubicBezTo>
                  <a:lnTo>
                    <a:pt x="58206" y="9961"/>
                  </a:lnTo>
                  <a:cubicBezTo>
                    <a:pt x="58264" y="9482"/>
                    <a:pt x="57972" y="9213"/>
                    <a:pt x="57653" y="9213"/>
                  </a:cubicBezTo>
                  <a:cubicBezTo>
                    <a:pt x="57464" y="9213"/>
                    <a:pt x="57265" y="9309"/>
                    <a:pt x="57125" y="9513"/>
                  </a:cubicBezTo>
                  <a:lnTo>
                    <a:pt x="57125" y="9513"/>
                  </a:lnTo>
                  <a:cubicBezTo>
                    <a:pt x="57068" y="9318"/>
                    <a:pt x="56907" y="9201"/>
                    <a:pt x="56731" y="9158"/>
                  </a:cubicBezTo>
                  <a:lnTo>
                    <a:pt x="56731" y="9158"/>
                  </a:lnTo>
                  <a:cubicBezTo>
                    <a:pt x="57329" y="8347"/>
                    <a:pt x="57479" y="7347"/>
                    <a:pt x="56476" y="6923"/>
                  </a:cubicBezTo>
                  <a:cubicBezTo>
                    <a:pt x="57178" y="6681"/>
                    <a:pt x="57416" y="5328"/>
                    <a:pt x="56849" y="5328"/>
                  </a:cubicBezTo>
                  <a:cubicBezTo>
                    <a:pt x="56754" y="5328"/>
                    <a:pt x="56635" y="5367"/>
                    <a:pt x="56491" y="5456"/>
                  </a:cubicBezTo>
                  <a:cubicBezTo>
                    <a:pt x="57478" y="4689"/>
                    <a:pt x="57044" y="3976"/>
                    <a:pt x="56447" y="3976"/>
                  </a:cubicBezTo>
                  <a:cubicBezTo>
                    <a:pt x="56226" y="3976"/>
                    <a:pt x="55984" y="4073"/>
                    <a:pt x="55781" y="4300"/>
                  </a:cubicBezTo>
                  <a:lnTo>
                    <a:pt x="55781" y="4300"/>
                  </a:lnTo>
                  <a:cubicBezTo>
                    <a:pt x="56284" y="3553"/>
                    <a:pt x="55853" y="3016"/>
                    <a:pt x="55346" y="3016"/>
                  </a:cubicBezTo>
                  <a:cubicBezTo>
                    <a:pt x="55063" y="3016"/>
                    <a:pt x="54757" y="3183"/>
                    <a:pt x="54576" y="3572"/>
                  </a:cubicBezTo>
                  <a:cubicBezTo>
                    <a:pt x="54353" y="2830"/>
                    <a:pt x="53617" y="2549"/>
                    <a:pt x="52894" y="2362"/>
                  </a:cubicBezTo>
                  <a:cubicBezTo>
                    <a:pt x="52800" y="2338"/>
                    <a:pt x="52705" y="2327"/>
                    <a:pt x="52611" y="2327"/>
                  </a:cubicBezTo>
                  <a:cubicBezTo>
                    <a:pt x="52039" y="2327"/>
                    <a:pt x="51525" y="2721"/>
                    <a:pt x="51525" y="2721"/>
                  </a:cubicBezTo>
                  <a:cubicBezTo>
                    <a:pt x="51525" y="2721"/>
                    <a:pt x="51019" y="1727"/>
                    <a:pt x="50144" y="1727"/>
                  </a:cubicBezTo>
                  <a:cubicBezTo>
                    <a:pt x="49834" y="1727"/>
                    <a:pt x="49479" y="1852"/>
                    <a:pt x="49083" y="2188"/>
                  </a:cubicBezTo>
                  <a:cubicBezTo>
                    <a:pt x="48720" y="1790"/>
                    <a:pt x="48185" y="1418"/>
                    <a:pt x="47662" y="1418"/>
                  </a:cubicBezTo>
                  <a:cubicBezTo>
                    <a:pt x="47475" y="1418"/>
                    <a:pt x="47289" y="1466"/>
                    <a:pt x="47114" y="1577"/>
                  </a:cubicBezTo>
                  <a:cubicBezTo>
                    <a:pt x="46927" y="1166"/>
                    <a:pt x="46628" y="563"/>
                    <a:pt x="46256" y="263"/>
                  </a:cubicBezTo>
                  <a:cubicBezTo>
                    <a:pt x="46015" y="67"/>
                    <a:pt x="45812" y="0"/>
                    <a:pt x="45649"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nvGrpSpPr>
            <p:cNvPr id="307" name="Google Shape;307;p62"/>
            <p:cNvGrpSpPr/>
            <p:nvPr/>
          </p:nvGrpSpPr>
          <p:grpSpPr>
            <a:xfrm>
              <a:off x="1182787" y="1773301"/>
              <a:ext cx="1518624" cy="2350143"/>
              <a:chOff x="2593675" y="2254750"/>
              <a:chExt cx="344125" cy="532550"/>
            </a:xfrm>
          </p:grpSpPr>
          <p:sp>
            <p:nvSpPr>
              <p:cNvPr id="308" name="Google Shape;308;p62"/>
              <p:cNvSpPr/>
              <p:nvPr/>
            </p:nvSpPr>
            <p:spPr>
              <a:xfrm>
                <a:off x="2611375" y="2254750"/>
                <a:ext cx="326425" cy="532550"/>
              </a:xfrm>
              <a:custGeom>
                <a:rect b="b" l="l" r="r" t="t"/>
                <a:pathLst>
                  <a:path extrusionOk="0" h="21302" w="13057">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09" name="Google Shape;309;p62"/>
              <p:cNvSpPr/>
              <p:nvPr/>
            </p:nvSpPr>
            <p:spPr>
              <a:xfrm>
                <a:off x="2593675" y="2481275"/>
                <a:ext cx="172825" cy="280825"/>
              </a:xfrm>
              <a:custGeom>
                <a:rect b="b" l="l" r="r" t="t"/>
                <a:pathLst>
                  <a:path extrusionOk="0" h="11233" w="6913">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310" name="Google Shape;310;p62"/>
            <p:cNvSpPr/>
            <p:nvPr/>
          </p:nvSpPr>
          <p:spPr>
            <a:xfrm>
              <a:off x="8243425" y="1773289"/>
              <a:ext cx="1108004" cy="2045020"/>
            </a:xfrm>
            <a:custGeom>
              <a:rect b="b" l="l" r="r" t="t"/>
              <a:pathLst>
                <a:path extrusionOk="0" h="30773" w="16673">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11" name="Google Shape;311;p62"/>
            <p:cNvSpPr/>
            <p:nvPr/>
          </p:nvSpPr>
          <p:spPr>
            <a:xfrm flipH="1">
              <a:off x="1393328" y="272744"/>
              <a:ext cx="1900222" cy="3507199"/>
            </a:xfrm>
            <a:custGeom>
              <a:rect b="b" l="l" r="r" t="t"/>
              <a:pathLst>
                <a:path extrusionOk="0" h="30773" w="16673">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nvGrpSpPr>
            <p:cNvPr id="312" name="Google Shape;312;p62"/>
            <p:cNvGrpSpPr/>
            <p:nvPr/>
          </p:nvGrpSpPr>
          <p:grpSpPr>
            <a:xfrm flipH="1">
              <a:off x="6662550" y="1823876"/>
              <a:ext cx="1518624" cy="2350143"/>
              <a:chOff x="2593675" y="2254750"/>
              <a:chExt cx="344125" cy="532550"/>
            </a:xfrm>
          </p:grpSpPr>
          <p:sp>
            <p:nvSpPr>
              <p:cNvPr id="313" name="Google Shape;313;p62"/>
              <p:cNvSpPr/>
              <p:nvPr/>
            </p:nvSpPr>
            <p:spPr>
              <a:xfrm>
                <a:off x="2611375" y="2254750"/>
                <a:ext cx="326425" cy="532550"/>
              </a:xfrm>
              <a:custGeom>
                <a:rect b="b" l="l" r="r" t="t"/>
                <a:pathLst>
                  <a:path extrusionOk="0" h="21302" w="13057">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14" name="Google Shape;314;p62"/>
              <p:cNvSpPr/>
              <p:nvPr/>
            </p:nvSpPr>
            <p:spPr>
              <a:xfrm>
                <a:off x="2593675" y="2481275"/>
                <a:ext cx="172825" cy="280825"/>
              </a:xfrm>
              <a:custGeom>
                <a:rect b="b" l="l" r="r" t="t"/>
                <a:pathLst>
                  <a:path extrusionOk="0" h="11233" w="6913">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sp>
        <p:nvSpPr>
          <p:cNvPr id="315" name="Google Shape;315;p62"/>
          <p:cNvSpPr/>
          <p:nvPr/>
        </p:nvSpPr>
        <p:spPr>
          <a:xfrm>
            <a:off x="10094141" y="5473753"/>
            <a:ext cx="1625953" cy="1328503"/>
          </a:xfrm>
          <a:custGeom>
            <a:rect b="b" l="l" r="r" t="t"/>
            <a:pathLst>
              <a:path extrusionOk="0" h="31340" w="38357">
                <a:moveTo>
                  <a:pt x="27872" y="21709"/>
                </a:moveTo>
                <a:cubicBezTo>
                  <a:pt x="30356" y="21709"/>
                  <a:pt x="31265" y="22454"/>
                  <a:pt x="31265" y="22454"/>
                </a:cubicBezTo>
                <a:cubicBezTo>
                  <a:pt x="31265" y="22454"/>
                  <a:pt x="27734" y="23469"/>
                  <a:pt x="24124" y="23469"/>
                </a:cubicBezTo>
                <a:cubicBezTo>
                  <a:pt x="22158" y="23469"/>
                  <a:pt x="20168" y="23168"/>
                  <a:pt x="18712" y="22238"/>
                </a:cubicBezTo>
                <a:lnTo>
                  <a:pt x="18712" y="22238"/>
                </a:lnTo>
                <a:cubicBezTo>
                  <a:pt x="18948" y="22269"/>
                  <a:pt x="19182" y="22296"/>
                  <a:pt x="19417" y="22320"/>
                </a:cubicBezTo>
                <a:cubicBezTo>
                  <a:pt x="19431" y="22321"/>
                  <a:pt x="19446" y="22322"/>
                  <a:pt x="19462" y="22324"/>
                </a:cubicBezTo>
                <a:cubicBezTo>
                  <a:pt x="20147" y="22393"/>
                  <a:pt x="20822" y="22433"/>
                  <a:pt x="21476" y="22433"/>
                </a:cubicBezTo>
                <a:lnTo>
                  <a:pt x="21477" y="22433"/>
                </a:lnTo>
                <a:cubicBezTo>
                  <a:pt x="22357" y="22433"/>
                  <a:pt x="23198" y="22360"/>
                  <a:pt x="23971" y="22188"/>
                </a:cubicBezTo>
                <a:cubicBezTo>
                  <a:pt x="25568" y="21834"/>
                  <a:pt x="26853" y="21709"/>
                  <a:pt x="27872" y="21709"/>
                </a:cubicBezTo>
                <a:close/>
                <a:moveTo>
                  <a:pt x="12422" y="0"/>
                </a:moveTo>
                <a:cubicBezTo>
                  <a:pt x="9864" y="0"/>
                  <a:pt x="5724" y="849"/>
                  <a:pt x="3544" y="3668"/>
                </a:cubicBezTo>
                <a:cubicBezTo>
                  <a:pt x="0" y="8252"/>
                  <a:pt x="2044" y="9269"/>
                  <a:pt x="3896" y="9487"/>
                </a:cubicBezTo>
                <a:cubicBezTo>
                  <a:pt x="2760" y="10806"/>
                  <a:pt x="2121" y="11970"/>
                  <a:pt x="2121" y="11970"/>
                </a:cubicBezTo>
                <a:lnTo>
                  <a:pt x="2927" y="11309"/>
                </a:lnTo>
                <a:lnTo>
                  <a:pt x="2580" y="12624"/>
                </a:lnTo>
                <a:cubicBezTo>
                  <a:pt x="3228" y="11385"/>
                  <a:pt x="4043" y="10355"/>
                  <a:pt x="4821" y="9544"/>
                </a:cubicBezTo>
                <a:cubicBezTo>
                  <a:pt x="4900" y="9545"/>
                  <a:pt x="4978" y="9546"/>
                  <a:pt x="5051" y="9546"/>
                </a:cubicBezTo>
                <a:cubicBezTo>
                  <a:pt x="6728" y="9546"/>
                  <a:pt x="10357" y="9484"/>
                  <a:pt x="11909" y="7267"/>
                </a:cubicBezTo>
                <a:cubicBezTo>
                  <a:pt x="12622" y="6249"/>
                  <a:pt x="13623" y="5444"/>
                  <a:pt x="14860" y="5444"/>
                </a:cubicBezTo>
                <a:cubicBezTo>
                  <a:pt x="14874" y="5444"/>
                  <a:pt x="14888" y="5444"/>
                  <a:pt x="14903" y="5444"/>
                </a:cubicBezTo>
                <a:cubicBezTo>
                  <a:pt x="14965" y="5445"/>
                  <a:pt x="15027" y="5447"/>
                  <a:pt x="15088" y="5452"/>
                </a:cubicBezTo>
                <a:cubicBezTo>
                  <a:pt x="15108" y="5453"/>
                  <a:pt x="15126" y="5456"/>
                  <a:pt x="15144" y="5457"/>
                </a:cubicBezTo>
                <a:cubicBezTo>
                  <a:pt x="15186" y="5461"/>
                  <a:pt x="15227" y="5464"/>
                  <a:pt x="15268" y="5469"/>
                </a:cubicBezTo>
                <a:cubicBezTo>
                  <a:pt x="15291" y="5473"/>
                  <a:pt x="15313" y="5477"/>
                  <a:pt x="15335" y="5480"/>
                </a:cubicBezTo>
                <a:cubicBezTo>
                  <a:pt x="15370" y="5486"/>
                  <a:pt x="15406" y="5491"/>
                  <a:pt x="15440" y="5499"/>
                </a:cubicBezTo>
                <a:cubicBezTo>
                  <a:pt x="15465" y="5503"/>
                  <a:pt x="15487" y="5509"/>
                  <a:pt x="15510" y="5514"/>
                </a:cubicBezTo>
                <a:cubicBezTo>
                  <a:pt x="15542" y="5523"/>
                  <a:pt x="15574" y="5530"/>
                  <a:pt x="15607" y="5540"/>
                </a:cubicBezTo>
                <a:cubicBezTo>
                  <a:pt x="15629" y="5546"/>
                  <a:pt x="15652" y="5554"/>
                  <a:pt x="15674" y="5562"/>
                </a:cubicBezTo>
                <a:cubicBezTo>
                  <a:pt x="15703" y="5572"/>
                  <a:pt x="15733" y="5582"/>
                  <a:pt x="15762" y="5594"/>
                </a:cubicBezTo>
                <a:cubicBezTo>
                  <a:pt x="15785" y="5602"/>
                  <a:pt x="15806" y="5613"/>
                  <a:pt x="15827" y="5622"/>
                </a:cubicBezTo>
                <a:cubicBezTo>
                  <a:pt x="15854" y="5635"/>
                  <a:pt x="15881" y="5648"/>
                  <a:pt x="15907" y="5662"/>
                </a:cubicBezTo>
                <a:cubicBezTo>
                  <a:pt x="15928" y="5673"/>
                  <a:pt x="15948" y="5686"/>
                  <a:pt x="15967" y="5698"/>
                </a:cubicBezTo>
                <a:cubicBezTo>
                  <a:pt x="15992" y="5713"/>
                  <a:pt x="16016" y="5729"/>
                  <a:pt x="16040" y="5747"/>
                </a:cubicBezTo>
                <a:cubicBezTo>
                  <a:pt x="16059" y="5760"/>
                  <a:pt x="16077" y="5774"/>
                  <a:pt x="16094" y="5789"/>
                </a:cubicBezTo>
                <a:cubicBezTo>
                  <a:pt x="16116" y="5807"/>
                  <a:pt x="16137" y="5826"/>
                  <a:pt x="16158" y="5846"/>
                </a:cubicBezTo>
                <a:cubicBezTo>
                  <a:pt x="16174" y="5863"/>
                  <a:pt x="16191" y="5880"/>
                  <a:pt x="16206" y="5896"/>
                </a:cubicBezTo>
                <a:cubicBezTo>
                  <a:pt x="16225" y="5918"/>
                  <a:pt x="16243" y="5941"/>
                  <a:pt x="16261" y="5964"/>
                </a:cubicBezTo>
                <a:cubicBezTo>
                  <a:pt x="16274" y="5983"/>
                  <a:pt x="16288" y="6002"/>
                  <a:pt x="16302" y="6022"/>
                </a:cubicBezTo>
                <a:cubicBezTo>
                  <a:pt x="16317" y="6047"/>
                  <a:pt x="16332" y="6073"/>
                  <a:pt x="16346" y="6100"/>
                </a:cubicBezTo>
                <a:cubicBezTo>
                  <a:pt x="16357" y="6122"/>
                  <a:pt x="16369" y="6143"/>
                  <a:pt x="16378" y="6166"/>
                </a:cubicBezTo>
                <a:cubicBezTo>
                  <a:pt x="16391" y="6196"/>
                  <a:pt x="16401" y="6226"/>
                  <a:pt x="16411" y="6256"/>
                </a:cubicBezTo>
                <a:cubicBezTo>
                  <a:pt x="16420" y="6281"/>
                  <a:pt x="16429" y="6304"/>
                  <a:pt x="16436" y="6331"/>
                </a:cubicBezTo>
                <a:cubicBezTo>
                  <a:pt x="16445" y="6363"/>
                  <a:pt x="16451" y="6400"/>
                  <a:pt x="16458" y="6435"/>
                </a:cubicBezTo>
                <a:cubicBezTo>
                  <a:pt x="16463" y="6461"/>
                  <a:pt x="16468" y="6486"/>
                  <a:pt x="16472" y="6515"/>
                </a:cubicBezTo>
                <a:cubicBezTo>
                  <a:pt x="16476" y="6553"/>
                  <a:pt x="16478" y="6595"/>
                  <a:pt x="16481" y="6637"/>
                </a:cubicBezTo>
                <a:cubicBezTo>
                  <a:pt x="16483" y="6665"/>
                  <a:pt x="16485" y="6692"/>
                  <a:pt x="16486" y="6721"/>
                </a:cubicBezTo>
                <a:cubicBezTo>
                  <a:pt x="16486" y="6769"/>
                  <a:pt x="16482" y="6821"/>
                  <a:pt x="16478" y="6873"/>
                </a:cubicBezTo>
                <a:cubicBezTo>
                  <a:pt x="16477" y="6899"/>
                  <a:pt x="16477" y="6923"/>
                  <a:pt x="16474" y="6950"/>
                </a:cubicBezTo>
                <a:cubicBezTo>
                  <a:pt x="16467" y="7031"/>
                  <a:pt x="16454" y="7114"/>
                  <a:pt x="16438" y="7203"/>
                </a:cubicBezTo>
                <a:cubicBezTo>
                  <a:pt x="16035" y="9315"/>
                  <a:pt x="13777" y="12888"/>
                  <a:pt x="12858" y="16812"/>
                </a:cubicBezTo>
                <a:cubicBezTo>
                  <a:pt x="10956" y="16411"/>
                  <a:pt x="9116" y="16051"/>
                  <a:pt x="7402" y="16051"/>
                </a:cubicBezTo>
                <a:cubicBezTo>
                  <a:pt x="6994" y="16051"/>
                  <a:pt x="6593" y="16071"/>
                  <a:pt x="6200" y="16116"/>
                </a:cubicBezTo>
                <a:cubicBezTo>
                  <a:pt x="895" y="16724"/>
                  <a:pt x="348" y="21216"/>
                  <a:pt x="3283" y="24133"/>
                </a:cubicBezTo>
                <a:cubicBezTo>
                  <a:pt x="6217" y="27052"/>
                  <a:pt x="9084" y="26830"/>
                  <a:pt x="7841" y="31340"/>
                </a:cubicBezTo>
                <a:cubicBezTo>
                  <a:pt x="7841" y="31340"/>
                  <a:pt x="11206" y="29350"/>
                  <a:pt x="7841" y="25371"/>
                </a:cubicBezTo>
                <a:cubicBezTo>
                  <a:pt x="4477" y="21393"/>
                  <a:pt x="5106" y="20332"/>
                  <a:pt x="7841" y="20199"/>
                </a:cubicBezTo>
                <a:cubicBezTo>
                  <a:pt x="7895" y="20197"/>
                  <a:pt x="7951" y="20195"/>
                  <a:pt x="8009" y="20195"/>
                </a:cubicBezTo>
                <a:cubicBezTo>
                  <a:pt x="9013" y="20195"/>
                  <a:pt x="10633" y="20571"/>
                  <a:pt x="12532" y="21015"/>
                </a:cubicBezTo>
                <a:cubicBezTo>
                  <a:pt x="12545" y="21141"/>
                  <a:pt x="12548" y="21267"/>
                  <a:pt x="12566" y="21393"/>
                </a:cubicBezTo>
                <a:cubicBezTo>
                  <a:pt x="13116" y="25250"/>
                  <a:pt x="16038" y="27960"/>
                  <a:pt x="20793" y="28735"/>
                </a:cubicBezTo>
                <a:cubicBezTo>
                  <a:pt x="20804" y="28737"/>
                  <a:pt x="20816" y="28740"/>
                  <a:pt x="20827" y="28741"/>
                </a:cubicBezTo>
                <a:cubicBezTo>
                  <a:pt x="21025" y="28773"/>
                  <a:pt x="21226" y="28802"/>
                  <a:pt x="21431" y="28827"/>
                </a:cubicBezTo>
                <a:cubicBezTo>
                  <a:pt x="21457" y="28831"/>
                  <a:pt x="21484" y="28833"/>
                  <a:pt x="21510" y="28836"/>
                </a:cubicBezTo>
                <a:cubicBezTo>
                  <a:pt x="21702" y="28858"/>
                  <a:pt x="21894" y="28879"/>
                  <a:pt x="22091" y="28895"/>
                </a:cubicBezTo>
                <a:cubicBezTo>
                  <a:pt x="22134" y="28899"/>
                  <a:pt x="22177" y="28901"/>
                  <a:pt x="22220" y="28904"/>
                </a:cubicBezTo>
                <a:cubicBezTo>
                  <a:pt x="22403" y="28918"/>
                  <a:pt x="22587" y="28932"/>
                  <a:pt x="22775" y="28940"/>
                </a:cubicBezTo>
                <a:cubicBezTo>
                  <a:pt x="22833" y="28944"/>
                  <a:pt x="22893" y="28944"/>
                  <a:pt x="22951" y="28947"/>
                </a:cubicBezTo>
                <a:cubicBezTo>
                  <a:pt x="23126" y="28953"/>
                  <a:pt x="23302" y="28959"/>
                  <a:pt x="23481" y="28961"/>
                </a:cubicBezTo>
                <a:cubicBezTo>
                  <a:pt x="23506" y="28962"/>
                  <a:pt x="23531" y="28962"/>
                  <a:pt x="23557" y="28962"/>
                </a:cubicBezTo>
                <a:cubicBezTo>
                  <a:pt x="23607" y="28962"/>
                  <a:pt x="23659" y="28961"/>
                  <a:pt x="23709" y="28961"/>
                </a:cubicBezTo>
                <a:cubicBezTo>
                  <a:pt x="23764" y="28961"/>
                  <a:pt x="23819" y="28961"/>
                  <a:pt x="23874" y="28961"/>
                </a:cubicBezTo>
                <a:cubicBezTo>
                  <a:pt x="23985" y="28961"/>
                  <a:pt x="24096" y="28961"/>
                  <a:pt x="24208" y="28958"/>
                </a:cubicBezTo>
                <a:cubicBezTo>
                  <a:pt x="24301" y="28956"/>
                  <a:pt x="24397" y="28951"/>
                  <a:pt x="24491" y="28948"/>
                </a:cubicBezTo>
                <a:cubicBezTo>
                  <a:pt x="24646" y="28943"/>
                  <a:pt x="24800" y="28938"/>
                  <a:pt x="24957" y="28930"/>
                </a:cubicBezTo>
                <a:cubicBezTo>
                  <a:pt x="25070" y="28924"/>
                  <a:pt x="25185" y="28914"/>
                  <a:pt x="25299" y="28906"/>
                </a:cubicBezTo>
                <a:cubicBezTo>
                  <a:pt x="25442" y="28896"/>
                  <a:pt x="25583" y="28888"/>
                  <a:pt x="25728" y="28876"/>
                </a:cubicBezTo>
                <a:cubicBezTo>
                  <a:pt x="25864" y="28864"/>
                  <a:pt x="26003" y="28848"/>
                  <a:pt x="26143" y="28834"/>
                </a:cubicBezTo>
                <a:cubicBezTo>
                  <a:pt x="26268" y="28821"/>
                  <a:pt x="26393" y="28811"/>
                  <a:pt x="26519" y="28796"/>
                </a:cubicBezTo>
                <a:cubicBezTo>
                  <a:pt x="26685" y="28776"/>
                  <a:pt x="26852" y="28752"/>
                  <a:pt x="27020" y="28730"/>
                </a:cubicBezTo>
                <a:cubicBezTo>
                  <a:pt x="27124" y="28715"/>
                  <a:pt x="27228" y="28704"/>
                  <a:pt x="27333" y="28688"/>
                </a:cubicBezTo>
                <a:cubicBezTo>
                  <a:pt x="27608" y="28648"/>
                  <a:pt x="27885" y="28603"/>
                  <a:pt x="28165" y="28554"/>
                </a:cubicBezTo>
                <a:cubicBezTo>
                  <a:pt x="28434" y="28507"/>
                  <a:pt x="28696" y="28459"/>
                  <a:pt x="28952" y="28410"/>
                </a:cubicBezTo>
                <a:cubicBezTo>
                  <a:pt x="29037" y="28393"/>
                  <a:pt x="29120" y="28376"/>
                  <a:pt x="29203" y="28361"/>
                </a:cubicBezTo>
                <a:cubicBezTo>
                  <a:pt x="29372" y="28327"/>
                  <a:pt x="29540" y="28294"/>
                  <a:pt x="29703" y="28259"/>
                </a:cubicBezTo>
                <a:cubicBezTo>
                  <a:pt x="29802" y="28239"/>
                  <a:pt x="29896" y="28218"/>
                  <a:pt x="29992" y="28197"/>
                </a:cubicBezTo>
                <a:cubicBezTo>
                  <a:pt x="30138" y="28166"/>
                  <a:pt x="30281" y="28135"/>
                  <a:pt x="30422" y="28103"/>
                </a:cubicBezTo>
                <a:cubicBezTo>
                  <a:pt x="30521" y="28080"/>
                  <a:pt x="30618" y="28057"/>
                  <a:pt x="30714" y="28035"/>
                </a:cubicBezTo>
                <a:cubicBezTo>
                  <a:pt x="30847" y="28004"/>
                  <a:pt x="30979" y="27973"/>
                  <a:pt x="31108" y="27940"/>
                </a:cubicBezTo>
                <a:cubicBezTo>
                  <a:pt x="31204" y="27916"/>
                  <a:pt x="31300" y="27892"/>
                  <a:pt x="31394" y="27868"/>
                </a:cubicBezTo>
                <a:cubicBezTo>
                  <a:pt x="31519" y="27835"/>
                  <a:pt x="31640" y="27804"/>
                  <a:pt x="31761" y="27771"/>
                </a:cubicBezTo>
                <a:cubicBezTo>
                  <a:pt x="31854" y="27747"/>
                  <a:pt x="31946" y="27721"/>
                  <a:pt x="32036" y="27696"/>
                </a:cubicBezTo>
                <a:cubicBezTo>
                  <a:pt x="32154" y="27663"/>
                  <a:pt x="32270" y="27628"/>
                  <a:pt x="32385" y="27595"/>
                </a:cubicBezTo>
                <a:cubicBezTo>
                  <a:pt x="32471" y="27570"/>
                  <a:pt x="32558" y="27545"/>
                  <a:pt x="32642" y="27518"/>
                </a:cubicBezTo>
                <a:cubicBezTo>
                  <a:pt x="32759" y="27483"/>
                  <a:pt x="32872" y="27446"/>
                  <a:pt x="32985" y="27410"/>
                </a:cubicBezTo>
                <a:cubicBezTo>
                  <a:pt x="33062" y="27384"/>
                  <a:pt x="33141" y="27360"/>
                  <a:pt x="33215" y="27335"/>
                </a:cubicBezTo>
                <a:cubicBezTo>
                  <a:pt x="33370" y="27283"/>
                  <a:pt x="33520" y="27231"/>
                  <a:pt x="33666" y="27177"/>
                </a:cubicBezTo>
                <a:cubicBezTo>
                  <a:pt x="33761" y="27143"/>
                  <a:pt x="33852" y="27108"/>
                  <a:pt x="33943" y="27074"/>
                </a:cubicBezTo>
                <a:cubicBezTo>
                  <a:pt x="34042" y="27036"/>
                  <a:pt x="34141" y="26998"/>
                  <a:pt x="34236" y="26961"/>
                </a:cubicBezTo>
                <a:cubicBezTo>
                  <a:pt x="34319" y="26927"/>
                  <a:pt x="34396" y="26894"/>
                  <a:pt x="34476" y="26860"/>
                </a:cubicBezTo>
                <a:cubicBezTo>
                  <a:pt x="34553" y="26828"/>
                  <a:pt x="34632" y="26795"/>
                  <a:pt x="34707" y="26762"/>
                </a:cubicBezTo>
                <a:cubicBezTo>
                  <a:pt x="34789" y="26726"/>
                  <a:pt x="34866" y="26690"/>
                  <a:pt x="34945" y="26654"/>
                </a:cubicBezTo>
                <a:cubicBezTo>
                  <a:pt x="35013" y="26623"/>
                  <a:pt x="35081" y="26590"/>
                  <a:pt x="35147" y="26559"/>
                </a:cubicBezTo>
                <a:cubicBezTo>
                  <a:pt x="35225" y="26520"/>
                  <a:pt x="35300" y="26483"/>
                  <a:pt x="35376" y="26444"/>
                </a:cubicBezTo>
                <a:cubicBezTo>
                  <a:pt x="35436" y="26412"/>
                  <a:pt x="35496" y="26381"/>
                  <a:pt x="35555" y="26350"/>
                </a:cubicBezTo>
                <a:cubicBezTo>
                  <a:pt x="35629" y="26310"/>
                  <a:pt x="35703" y="26269"/>
                  <a:pt x="35775" y="26228"/>
                </a:cubicBezTo>
                <a:cubicBezTo>
                  <a:pt x="35828" y="26199"/>
                  <a:pt x="35879" y="26169"/>
                  <a:pt x="35930" y="26137"/>
                </a:cubicBezTo>
                <a:cubicBezTo>
                  <a:pt x="36003" y="26094"/>
                  <a:pt x="36075" y="26051"/>
                  <a:pt x="36143" y="26007"/>
                </a:cubicBezTo>
                <a:cubicBezTo>
                  <a:pt x="36187" y="25980"/>
                  <a:pt x="36229" y="25952"/>
                  <a:pt x="36270" y="25925"/>
                </a:cubicBezTo>
                <a:cubicBezTo>
                  <a:pt x="36342" y="25878"/>
                  <a:pt x="36414" y="25830"/>
                  <a:pt x="36482" y="25781"/>
                </a:cubicBezTo>
                <a:cubicBezTo>
                  <a:pt x="36509" y="25763"/>
                  <a:pt x="36534" y="25743"/>
                  <a:pt x="36561" y="25723"/>
                </a:cubicBezTo>
                <a:cubicBezTo>
                  <a:pt x="36825" y="25529"/>
                  <a:pt x="37059" y="25330"/>
                  <a:pt x="37262" y="25125"/>
                </a:cubicBezTo>
                <a:cubicBezTo>
                  <a:pt x="37270" y="25119"/>
                  <a:pt x="37278" y="25112"/>
                  <a:pt x="37284" y="25104"/>
                </a:cubicBezTo>
                <a:cubicBezTo>
                  <a:pt x="37345" y="25043"/>
                  <a:pt x="37402" y="24980"/>
                  <a:pt x="37457" y="24917"/>
                </a:cubicBezTo>
                <a:cubicBezTo>
                  <a:pt x="37474" y="24898"/>
                  <a:pt x="37490" y="24879"/>
                  <a:pt x="37506" y="24862"/>
                </a:cubicBezTo>
                <a:cubicBezTo>
                  <a:pt x="37557" y="24801"/>
                  <a:pt x="37606" y="24739"/>
                  <a:pt x="37653" y="24678"/>
                </a:cubicBezTo>
                <a:cubicBezTo>
                  <a:pt x="37668" y="24657"/>
                  <a:pt x="37684" y="24636"/>
                  <a:pt x="37700" y="24615"/>
                </a:cubicBezTo>
                <a:cubicBezTo>
                  <a:pt x="37745" y="24552"/>
                  <a:pt x="37787" y="24489"/>
                  <a:pt x="37827" y="24426"/>
                </a:cubicBezTo>
                <a:cubicBezTo>
                  <a:pt x="37840" y="24405"/>
                  <a:pt x="37852" y="24386"/>
                  <a:pt x="37865" y="24366"/>
                </a:cubicBezTo>
                <a:cubicBezTo>
                  <a:pt x="37905" y="24300"/>
                  <a:pt x="37942" y="24234"/>
                  <a:pt x="37977" y="24168"/>
                </a:cubicBezTo>
                <a:cubicBezTo>
                  <a:pt x="37986" y="24151"/>
                  <a:pt x="37994" y="24134"/>
                  <a:pt x="38002" y="24118"/>
                </a:cubicBezTo>
                <a:cubicBezTo>
                  <a:pt x="38039" y="24047"/>
                  <a:pt x="38072" y="23974"/>
                  <a:pt x="38103" y="23902"/>
                </a:cubicBezTo>
                <a:cubicBezTo>
                  <a:pt x="38105" y="23896"/>
                  <a:pt x="38108" y="23889"/>
                  <a:pt x="38110" y="23881"/>
                </a:cubicBezTo>
                <a:cubicBezTo>
                  <a:pt x="38280" y="23463"/>
                  <a:pt x="38357" y="23024"/>
                  <a:pt x="38344" y="22566"/>
                </a:cubicBezTo>
                <a:cubicBezTo>
                  <a:pt x="38342" y="22476"/>
                  <a:pt x="38336" y="22387"/>
                  <a:pt x="38328" y="22296"/>
                </a:cubicBezTo>
                <a:cubicBezTo>
                  <a:pt x="38326" y="22290"/>
                  <a:pt x="38326" y="22283"/>
                  <a:pt x="38325" y="22277"/>
                </a:cubicBezTo>
                <a:cubicBezTo>
                  <a:pt x="38316" y="22188"/>
                  <a:pt x="38303" y="22098"/>
                  <a:pt x="38288" y="22008"/>
                </a:cubicBezTo>
                <a:cubicBezTo>
                  <a:pt x="38287" y="22002"/>
                  <a:pt x="38286" y="21996"/>
                  <a:pt x="38285" y="21988"/>
                </a:cubicBezTo>
                <a:cubicBezTo>
                  <a:pt x="38268" y="21896"/>
                  <a:pt x="38249" y="21803"/>
                  <a:pt x="38226" y="21709"/>
                </a:cubicBezTo>
                <a:cubicBezTo>
                  <a:pt x="38128" y="21307"/>
                  <a:pt x="37975" y="20893"/>
                  <a:pt x="37764" y="20465"/>
                </a:cubicBezTo>
                <a:cubicBezTo>
                  <a:pt x="36781" y="18478"/>
                  <a:pt x="33194" y="16411"/>
                  <a:pt x="28898" y="16411"/>
                </a:cubicBezTo>
                <a:cubicBezTo>
                  <a:pt x="27445" y="16411"/>
                  <a:pt x="25911" y="16648"/>
                  <a:pt x="24369" y="17203"/>
                </a:cubicBezTo>
                <a:cubicBezTo>
                  <a:pt x="23004" y="17696"/>
                  <a:pt x="21605" y="17883"/>
                  <a:pt x="20197" y="17883"/>
                </a:cubicBezTo>
                <a:cubicBezTo>
                  <a:pt x="19341" y="17883"/>
                  <a:pt x="18482" y="17814"/>
                  <a:pt x="17624" y="17702"/>
                </a:cubicBezTo>
                <a:cubicBezTo>
                  <a:pt x="18512" y="15260"/>
                  <a:pt x="19890" y="11285"/>
                  <a:pt x="20523" y="8485"/>
                </a:cubicBezTo>
                <a:cubicBezTo>
                  <a:pt x="21605" y="3697"/>
                  <a:pt x="19088" y="1114"/>
                  <a:pt x="13852" y="113"/>
                </a:cubicBezTo>
                <a:cubicBezTo>
                  <a:pt x="13479" y="42"/>
                  <a:pt x="12990" y="0"/>
                  <a:pt x="12422"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16" name="Google Shape;316;p62"/>
          <p:cNvSpPr/>
          <p:nvPr/>
        </p:nvSpPr>
        <p:spPr>
          <a:xfrm flipH="1">
            <a:off x="9120051" y="5951680"/>
            <a:ext cx="825220" cy="671128"/>
          </a:xfrm>
          <a:custGeom>
            <a:rect b="b" l="l" r="r" t="t"/>
            <a:pathLst>
              <a:path extrusionOk="0" h="23201" w="28528">
                <a:moveTo>
                  <a:pt x="9775" y="1"/>
                </a:moveTo>
                <a:cubicBezTo>
                  <a:pt x="8057" y="1"/>
                  <a:pt x="6670" y="438"/>
                  <a:pt x="6670" y="438"/>
                </a:cubicBezTo>
                <a:lnTo>
                  <a:pt x="7119" y="1033"/>
                </a:lnTo>
                <a:cubicBezTo>
                  <a:pt x="0" y="3986"/>
                  <a:pt x="3110" y="10755"/>
                  <a:pt x="3110" y="10755"/>
                </a:cubicBezTo>
                <a:cubicBezTo>
                  <a:pt x="3248" y="10368"/>
                  <a:pt x="4078" y="9503"/>
                  <a:pt x="4078" y="9503"/>
                </a:cubicBezTo>
                <a:lnTo>
                  <a:pt x="4078" y="9503"/>
                </a:lnTo>
                <a:lnTo>
                  <a:pt x="3974" y="10189"/>
                </a:lnTo>
                <a:cubicBezTo>
                  <a:pt x="5529" y="9951"/>
                  <a:pt x="6324" y="8250"/>
                  <a:pt x="6324" y="8250"/>
                </a:cubicBezTo>
                <a:cubicBezTo>
                  <a:pt x="7068" y="6246"/>
                  <a:pt x="8992" y="5349"/>
                  <a:pt x="10064" y="5349"/>
                </a:cubicBezTo>
                <a:cubicBezTo>
                  <a:pt x="10236" y="5349"/>
                  <a:pt x="10386" y="5372"/>
                  <a:pt x="10506" y="5418"/>
                </a:cubicBezTo>
                <a:cubicBezTo>
                  <a:pt x="11369" y="5745"/>
                  <a:pt x="10333" y="7088"/>
                  <a:pt x="10333" y="7088"/>
                </a:cubicBezTo>
                <a:lnTo>
                  <a:pt x="10159" y="6720"/>
                </a:lnTo>
                <a:cubicBezTo>
                  <a:pt x="10056" y="7575"/>
                  <a:pt x="8030" y="8369"/>
                  <a:pt x="8030" y="8369"/>
                </a:cubicBezTo>
                <a:lnTo>
                  <a:pt x="8030" y="7773"/>
                </a:lnTo>
                <a:cubicBezTo>
                  <a:pt x="7352" y="8758"/>
                  <a:pt x="3560" y="10785"/>
                  <a:pt x="3422" y="14424"/>
                </a:cubicBezTo>
                <a:cubicBezTo>
                  <a:pt x="3284" y="18061"/>
                  <a:pt x="6739" y="20387"/>
                  <a:pt x="6739" y="20387"/>
                </a:cubicBezTo>
                <a:lnTo>
                  <a:pt x="6290" y="20387"/>
                </a:lnTo>
                <a:cubicBezTo>
                  <a:pt x="7911" y="21984"/>
                  <a:pt x="9388" y="22632"/>
                  <a:pt x="10387" y="22894"/>
                </a:cubicBezTo>
                <a:cubicBezTo>
                  <a:pt x="10889" y="23095"/>
                  <a:pt x="11398" y="23201"/>
                  <a:pt x="11885" y="23201"/>
                </a:cubicBezTo>
                <a:lnTo>
                  <a:pt x="20729" y="23201"/>
                </a:lnTo>
                <a:cubicBezTo>
                  <a:pt x="21015" y="23201"/>
                  <a:pt x="21194" y="22881"/>
                  <a:pt x="21037" y="22642"/>
                </a:cubicBezTo>
                <a:cubicBezTo>
                  <a:pt x="20833" y="22332"/>
                  <a:pt x="20464" y="21952"/>
                  <a:pt x="19813" y="21666"/>
                </a:cubicBezTo>
                <a:lnTo>
                  <a:pt x="20571" y="21666"/>
                </a:lnTo>
                <a:cubicBezTo>
                  <a:pt x="20852" y="21666"/>
                  <a:pt x="21023" y="21363"/>
                  <a:pt x="20886" y="21117"/>
                </a:cubicBezTo>
                <a:cubicBezTo>
                  <a:pt x="20597" y="20599"/>
                  <a:pt x="20006" y="20201"/>
                  <a:pt x="19402" y="19907"/>
                </a:cubicBezTo>
                <a:cubicBezTo>
                  <a:pt x="19889" y="19130"/>
                  <a:pt x="20338" y="17971"/>
                  <a:pt x="20261" y="16402"/>
                </a:cubicBezTo>
                <a:lnTo>
                  <a:pt x="20261" y="16402"/>
                </a:lnTo>
                <a:cubicBezTo>
                  <a:pt x="20589" y="16464"/>
                  <a:pt x="20944" y="16507"/>
                  <a:pt x="21292" y="16507"/>
                </a:cubicBezTo>
                <a:cubicBezTo>
                  <a:pt x="21464" y="16507"/>
                  <a:pt x="21634" y="16497"/>
                  <a:pt x="21799" y="16472"/>
                </a:cubicBezTo>
                <a:cubicBezTo>
                  <a:pt x="22863" y="16316"/>
                  <a:pt x="24117" y="15428"/>
                  <a:pt x="25069" y="15428"/>
                </a:cubicBezTo>
                <a:cubicBezTo>
                  <a:pt x="25297" y="15428"/>
                  <a:pt x="25508" y="15479"/>
                  <a:pt x="25695" y="15603"/>
                </a:cubicBezTo>
                <a:cubicBezTo>
                  <a:pt x="26660" y="16248"/>
                  <a:pt x="25855" y="16408"/>
                  <a:pt x="26434" y="16634"/>
                </a:cubicBezTo>
                <a:cubicBezTo>
                  <a:pt x="26462" y="16644"/>
                  <a:pt x="26491" y="16650"/>
                  <a:pt x="26520" y="16650"/>
                </a:cubicBezTo>
                <a:cubicBezTo>
                  <a:pt x="27091" y="16650"/>
                  <a:pt x="27808" y="14618"/>
                  <a:pt x="26949" y="14157"/>
                </a:cubicBezTo>
                <a:cubicBezTo>
                  <a:pt x="26858" y="14108"/>
                  <a:pt x="26747" y="14061"/>
                  <a:pt x="26625" y="14014"/>
                </a:cubicBezTo>
                <a:cubicBezTo>
                  <a:pt x="26449" y="13614"/>
                  <a:pt x="26155" y="13244"/>
                  <a:pt x="25656" y="13164"/>
                </a:cubicBezTo>
                <a:cubicBezTo>
                  <a:pt x="25260" y="13101"/>
                  <a:pt x="24870" y="13079"/>
                  <a:pt x="24526" y="13079"/>
                </a:cubicBezTo>
                <a:cubicBezTo>
                  <a:pt x="24353" y="13079"/>
                  <a:pt x="24191" y="13085"/>
                  <a:pt x="24047" y="13093"/>
                </a:cubicBezTo>
                <a:cubicBezTo>
                  <a:pt x="23679" y="12874"/>
                  <a:pt x="23443" y="12605"/>
                  <a:pt x="23473" y="12256"/>
                </a:cubicBezTo>
                <a:lnTo>
                  <a:pt x="23473" y="12256"/>
                </a:lnTo>
                <a:cubicBezTo>
                  <a:pt x="23473" y="12256"/>
                  <a:pt x="24763" y="12660"/>
                  <a:pt x="26088" y="12660"/>
                </a:cubicBezTo>
                <a:cubicBezTo>
                  <a:pt x="27036" y="12660"/>
                  <a:pt x="28003" y="12453"/>
                  <a:pt x="28527" y="11741"/>
                </a:cubicBezTo>
                <a:cubicBezTo>
                  <a:pt x="28527" y="11741"/>
                  <a:pt x="28469" y="11363"/>
                  <a:pt x="28315" y="10794"/>
                </a:cubicBezTo>
                <a:cubicBezTo>
                  <a:pt x="27920" y="9339"/>
                  <a:pt x="26901" y="6629"/>
                  <a:pt x="24637" y="5722"/>
                </a:cubicBezTo>
                <a:cubicBezTo>
                  <a:pt x="24730" y="5012"/>
                  <a:pt x="24653" y="4281"/>
                  <a:pt x="23938" y="4281"/>
                </a:cubicBezTo>
                <a:cubicBezTo>
                  <a:pt x="23865" y="4281"/>
                  <a:pt x="23785" y="4288"/>
                  <a:pt x="23698" y="4304"/>
                </a:cubicBezTo>
                <a:cubicBezTo>
                  <a:pt x="23350" y="4369"/>
                  <a:pt x="23111" y="4543"/>
                  <a:pt x="22951" y="4779"/>
                </a:cubicBezTo>
                <a:cubicBezTo>
                  <a:pt x="22811" y="4547"/>
                  <a:pt x="22621" y="4393"/>
                  <a:pt x="22363" y="4393"/>
                </a:cubicBezTo>
                <a:cubicBezTo>
                  <a:pt x="22226" y="4393"/>
                  <a:pt x="22069" y="4437"/>
                  <a:pt x="21890" y="4536"/>
                </a:cubicBezTo>
                <a:cubicBezTo>
                  <a:pt x="21289" y="4867"/>
                  <a:pt x="21205" y="5456"/>
                  <a:pt x="21325" y="6052"/>
                </a:cubicBezTo>
                <a:cubicBezTo>
                  <a:pt x="20524" y="6462"/>
                  <a:pt x="19512" y="6999"/>
                  <a:pt x="17932" y="7432"/>
                </a:cubicBezTo>
                <a:cubicBezTo>
                  <a:pt x="17359" y="7590"/>
                  <a:pt x="16778" y="7758"/>
                  <a:pt x="16195" y="7940"/>
                </a:cubicBezTo>
                <a:cubicBezTo>
                  <a:pt x="16922" y="6735"/>
                  <a:pt x="16622" y="5664"/>
                  <a:pt x="16622" y="5664"/>
                </a:cubicBezTo>
                <a:lnTo>
                  <a:pt x="16622" y="5664"/>
                </a:lnTo>
                <a:lnTo>
                  <a:pt x="16138" y="5835"/>
                </a:lnTo>
                <a:cubicBezTo>
                  <a:pt x="16138" y="5835"/>
                  <a:pt x="16691" y="3300"/>
                  <a:pt x="13857" y="1183"/>
                </a:cubicBezTo>
                <a:cubicBezTo>
                  <a:pt x="12623" y="261"/>
                  <a:pt x="11101" y="1"/>
                  <a:pt x="9775"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nvGrpSpPr>
          <p:cNvPr id="317" name="Google Shape;317;p62"/>
          <p:cNvGrpSpPr/>
          <p:nvPr/>
        </p:nvGrpSpPr>
        <p:grpSpPr>
          <a:xfrm>
            <a:off x="8680188" y="43"/>
            <a:ext cx="3512217" cy="1532552"/>
            <a:chOff x="4955225" y="742325"/>
            <a:chExt cx="2025500" cy="883825"/>
          </a:xfrm>
        </p:grpSpPr>
        <p:sp>
          <p:nvSpPr>
            <p:cNvPr id="318" name="Google Shape;318;p62"/>
            <p:cNvSpPr/>
            <p:nvPr/>
          </p:nvSpPr>
          <p:spPr>
            <a:xfrm>
              <a:off x="4955225" y="742325"/>
              <a:ext cx="2025500" cy="857900"/>
            </a:xfrm>
            <a:custGeom>
              <a:rect b="b" l="l" r="r" t="t"/>
              <a:pathLst>
                <a:path extrusionOk="0" h="34316" w="81020">
                  <a:moveTo>
                    <a:pt x="1" y="0"/>
                  </a:moveTo>
                  <a:cubicBezTo>
                    <a:pt x="1" y="0"/>
                    <a:pt x="7596" y="19853"/>
                    <a:pt x="33090" y="23036"/>
                  </a:cubicBezTo>
                  <a:cubicBezTo>
                    <a:pt x="58586" y="26220"/>
                    <a:pt x="75106" y="29046"/>
                    <a:pt x="81019" y="34316"/>
                  </a:cubicBezTo>
                  <a:lnTo>
                    <a:pt x="81019" y="20681"/>
                  </a:lnTo>
                  <a:cubicBezTo>
                    <a:pt x="81019" y="20681"/>
                    <a:pt x="67049" y="14522"/>
                    <a:pt x="45958" y="14522"/>
                  </a:cubicBezTo>
                  <a:cubicBezTo>
                    <a:pt x="29744" y="14522"/>
                    <a:pt x="12318" y="9316"/>
                    <a:pt x="1037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19" name="Google Shape;319;p62"/>
            <p:cNvSpPr/>
            <p:nvPr/>
          </p:nvSpPr>
          <p:spPr>
            <a:xfrm>
              <a:off x="4990100" y="742325"/>
              <a:ext cx="1990625" cy="581100"/>
            </a:xfrm>
            <a:custGeom>
              <a:rect b="b" l="l" r="r" t="t"/>
              <a:pathLst>
                <a:path extrusionOk="0" h="23244" w="79625">
                  <a:moveTo>
                    <a:pt x="1" y="0"/>
                  </a:moveTo>
                  <a:cubicBezTo>
                    <a:pt x="4577" y="3016"/>
                    <a:pt x="8850" y="6261"/>
                    <a:pt x="13396" y="9509"/>
                  </a:cubicBezTo>
                  <a:cubicBezTo>
                    <a:pt x="18775" y="13350"/>
                    <a:pt x="24921" y="15080"/>
                    <a:pt x="31451" y="16616"/>
                  </a:cubicBezTo>
                  <a:cubicBezTo>
                    <a:pt x="38558" y="18152"/>
                    <a:pt x="45859" y="19689"/>
                    <a:pt x="52966" y="20650"/>
                  </a:cubicBezTo>
                  <a:cubicBezTo>
                    <a:pt x="60456" y="21610"/>
                    <a:pt x="68140" y="21226"/>
                    <a:pt x="75632" y="22378"/>
                  </a:cubicBezTo>
                  <a:cubicBezTo>
                    <a:pt x="76993" y="22605"/>
                    <a:pt x="78320" y="22899"/>
                    <a:pt x="79624" y="23243"/>
                  </a:cubicBezTo>
                  <a:lnTo>
                    <a:pt x="79624" y="20681"/>
                  </a:lnTo>
                  <a:cubicBezTo>
                    <a:pt x="79624" y="20681"/>
                    <a:pt x="65654" y="14522"/>
                    <a:pt x="44563" y="14522"/>
                  </a:cubicBezTo>
                  <a:cubicBezTo>
                    <a:pt x="28349" y="14522"/>
                    <a:pt x="10923" y="9316"/>
                    <a:pt x="898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20" name="Google Shape;320;p62"/>
            <p:cNvSpPr/>
            <p:nvPr/>
          </p:nvSpPr>
          <p:spPr>
            <a:xfrm>
              <a:off x="5054225" y="742325"/>
              <a:ext cx="1926500" cy="827500"/>
            </a:xfrm>
            <a:custGeom>
              <a:rect b="b" l="l" r="r" t="t"/>
              <a:pathLst>
                <a:path extrusionOk="0" h="33100" w="77060">
                  <a:moveTo>
                    <a:pt x="0" y="0"/>
                  </a:moveTo>
                  <a:cubicBezTo>
                    <a:pt x="4197" y="5694"/>
                    <a:pt x="8911" y="11056"/>
                    <a:pt x="14778" y="15047"/>
                  </a:cubicBezTo>
                  <a:cubicBezTo>
                    <a:pt x="12636" y="14354"/>
                    <a:pt x="10529" y="13536"/>
                    <a:pt x="8467" y="12545"/>
                  </a:cubicBezTo>
                  <a:cubicBezTo>
                    <a:pt x="8424" y="12524"/>
                    <a:pt x="8381" y="12515"/>
                    <a:pt x="8341" y="12515"/>
                  </a:cubicBezTo>
                  <a:cubicBezTo>
                    <a:pt x="8100" y="12515"/>
                    <a:pt x="7947" y="12848"/>
                    <a:pt x="8199" y="13003"/>
                  </a:cubicBezTo>
                  <a:cubicBezTo>
                    <a:pt x="12779" y="15807"/>
                    <a:pt x="19084" y="18394"/>
                    <a:pt x="19217" y="18457"/>
                  </a:cubicBezTo>
                  <a:cubicBezTo>
                    <a:pt x="21140" y="19350"/>
                    <a:pt x="22720" y="20412"/>
                    <a:pt x="21937" y="20412"/>
                  </a:cubicBezTo>
                  <a:cubicBezTo>
                    <a:pt x="21870" y="20412"/>
                    <a:pt x="21785" y="20404"/>
                    <a:pt x="21681" y="20388"/>
                  </a:cubicBezTo>
                  <a:cubicBezTo>
                    <a:pt x="19814" y="19658"/>
                    <a:pt x="17982" y="18838"/>
                    <a:pt x="16166" y="17985"/>
                  </a:cubicBezTo>
                  <a:cubicBezTo>
                    <a:pt x="11884" y="15970"/>
                    <a:pt x="7818" y="13553"/>
                    <a:pt x="3779" y="11096"/>
                  </a:cubicBezTo>
                  <a:lnTo>
                    <a:pt x="3779" y="11096"/>
                  </a:lnTo>
                  <a:cubicBezTo>
                    <a:pt x="5068" y="12383"/>
                    <a:pt x="6541" y="13680"/>
                    <a:pt x="8218" y="14926"/>
                  </a:cubicBezTo>
                  <a:cubicBezTo>
                    <a:pt x="9022" y="15491"/>
                    <a:pt x="9831" y="16049"/>
                    <a:pt x="10646" y="16595"/>
                  </a:cubicBezTo>
                  <a:cubicBezTo>
                    <a:pt x="15365" y="19592"/>
                    <a:pt x="21430" y="22075"/>
                    <a:pt x="29130" y="23036"/>
                  </a:cubicBezTo>
                  <a:cubicBezTo>
                    <a:pt x="50095" y="25655"/>
                    <a:pt x="64988" y="28031"/>
                    <a:pt x="72908" y="31721"/>
                  </a:cubicBezTo>
                  <a:cubicBezTo>
                    <a:pt x="73319" y="31849"/>
                    <a:pt x="73729" y="31978"/>
                    <a:pt x="74139" y="32110"/>
                  </a:cubicBezTo>
                  <a:cubicBezTo>
                    <a:pt x="75117" y="32425"/>
                    <a:pt x="76090" y="32758"/>
                    <a:pt x="77059" y="33099"/>
                  </a:cubicBezTo>
                  <a:lnTo>
                    <a:pt x="77059" y="27786"/>
                  </a:lnTo>
                  <a:cubicBezTo>
                    <a:pt x="75255" y="26919"/>
                    <a:pt x="73404" y="26151"/>
                    <a:pt x="71507" y="25496"/>
                  </a:cubicBezTo>
                  <a:cubicBezTo>
                    <a:pt x="69388" y="24762"/>
                    <a:pt x="67099" y="24335"/>
                    <a:pt x="64896" y="23935"/>
                  </a:cubicBezTo>
                  <a:cubicBezTo>
                    <a:pt x="62653" y="23530"/>
                    <a:pt x="60399" y="23189"/>
                    <a:pt x="58145" y="22856"/>
                  </a:cubicBezTo>
                  <a:cubicBezTo>
                    <a:pt x="54321" y="22292"/>
                    <a:pt x="50509" y="21685"/>
                    <a:pt x="46693" y="21075"/>
                  </a:cubicBezTo>
                  <a:lnTo>
                    <a:pt x="46693" y="21075"/>
                  </a:lnTo>
                  <a:cubicBezTo>
                    <a:pt x="51042" y="21346"/>
                    <a:pt x="55356" y="21918"/>
                    <a:pt x="59663" y="22616"/>
                  </a:cubicBezTo>
                  <a:cubicBezTo>
                    <a:pt x="64311" y="23371"/>
                    <a:pt x="68975" y="24129"/>
                    <a:pt x="73600" y="25018"/>
                  </a:cubicBezTo>
                  <a:cubicBezTo>
                    <a:pt x="74757" y="25239"/>
                    <a:pt x="75910" y="25475"/>
                    <a:pt x="77059" y="25726"/>
                  </a:cubicBezTo>
                  <a:lnTo>
                    <a:pt x="77059" y="23707"/>
                  </a:lnTo>
                  <a:cubicBezTo>
                    <a:pt x="75016" y="23287"/>
                    <a:pt x="72962" y="22918"/>
                    <a:pt x="70903" y="22587"/>
                  </a:cubicBezTo>
                  <a:cubicBezTo>
                    <a:pt x="66097" y="21814"/>
                    <a:pt x="61263" y="21055"/>
                    <a:pt x="56417" y="20589"/>
                  </a:cubicBezTo>
                  <a:cubicBezTo>
                    <a:pt x="55617" y="20512"/>
                    <a:pt x="54819" y="20447"/>
                    <a:pt x="54019" y="20392"/>
                  </a:cubicBezTo>
                  <a:lnTo>
                    <a:pt x="54019" y="20392"/>
                  </a:lnTo>
                  <a:cubicBezTo>
                    <a:pt x="58722" y="20642"/>
                    <a:pt x="63437" y="21213"/>
                    <a:pt x="68105" y="21767"/>
                  </a:cubicBezTo>
                  <a:cubicBezTo>
                    <a:pt x="70650" y="22069"/>
                    <a:pt x="73107" y="22476"/>
                    <a:pt x="75581" y="23155"/>
                  </a:cubicBezTo>
                  <a:cubicBezTo>
                    <a:pt x="76074" y="23290"/>
                    <a:pt x="76567" y="23430"/>
                    <a:pt x="77059" y="23573"/>
                  </a:cubicBezTo>
                  <a:lnTo>
                    <a:pt x="77059" y="22969"/>
                  </a:lnTo>
                  <a:cubicBezTo>
                    <a:pt x="75523" y="22509"/>
                    <a:pt x="73979" y="22079"/>
                    <a:pt x="72405" y="21753"/>
                  </a:cubicBezTo>
                  <a:cubicBezTo>
                    <a:pt x="69966" y="21245"/>
                    <a:pt x="67443" y="21067"/>
                    <a:pt x="64967" y="20809"/>
                  </a:cubicBezTo>
                  <a:cubicBezTo>
                    <a:pt x="62385" y="20541"/>
                    <a:pt x="59801" y="20310"/>
                    <a:pt x="57212" y="20108"/>
                  </a:cubicBezTo>
                  <a:cubicBezTo>
                    <a:pt x="47188" y="19331"/>
                    <a:pt x="37226" y="18647"/>
                    <a:pt x="27137" y="17797"/>
                  </a:cubicBezTo>
                  <a:cubicBezTo>
                    <a:pt x="16408" y="16894"/>
                    <a:pt x="4990" y="6057"/>
                    <a:pt x="25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21" name="Google Shape;321;p62"/>
            <p:cNvSpPr/>
            <p:nvPr/>
          </p:nvSpPr>
          <p:spPr>
            <a:xfrm>
              <a:off x="5457075" y="978950"/>
              <a:ext cx="1095125" cy="591850"/>
            </a:xfrm>
            <a:custGeom>
              <a:rect b="b" l="l" r="r" t="t"/>
              <a:pathLst>
                <a:path extrusionOk="0" h="23674" w="43805">
                  <a:moveTo>
                    <a:pt x="788" y="1"/>
                  </a:moveTo>
                  <a:cubicBezTo>
                    <a:pt x="284" y="1"/>
                    <a:pt x="1" y="156"/>
                    <a:pt x="1" y="156"/>
                  </a:cubicBezTo>
                  <a:cubicBezTo>
                    <a:pt x="1594" y="875"/>
                    <a:pt x="2563" y="2702"/>
                    <a:pt x="3150" y="4188"/>
                  </a:cubicBezTo>
                  <a:cubicBezTo>
                    <a:pt x="4203" y="6858"/>
                    <a:pt x="5069" y="9597"/>
                    <a:pt x="6144" y="12257"/>
                  </a:cubicBezTo>
                  <a:cubicBezTo>
                    <a:pt x="7277" y="15063"/>
                    <a:pt x="8644" y="17819"/>
                    <a:pt x="10892" y="19907"/>
                  </a:cubicBezTo>
                  <a:cubicBezTo>
                    <a:pt x="13712" y="22526"/>
                    <a:pt x="17811" y="23674"/>
                    <a:pt x="21616" y="23674"/>
                  </a:cubicBezTo>
                  <a:cubicBezTo>
                    <a:pt x="21829" y="23674"/>
                    <a:pt x="22042" y="23670"/>
                    <a:pt x="22253" y="23663"/>
                  </a:cubicBezTo>
                  <a:cubicBezTo>
                    <a:pt x="27612" y="23479"/>
                    <a:pt x="32600" y="20816"/>
                    <a:pt x="35967" y="16690"/>
                  </a:cubicBezTo>
                  <a:cubicBezTo>
                    <a:pt x="37539" y="14765"/>
                    <a:pt x="38752" y="12641"/>
                    <a:pt x="39924" y="10461"/>
                  </a:cubicBezTo>
                  <a:cubicBezTo>
                    <a:pt x="40415" y="9546"/>
                    <a:pt x="40929" y="8630"/>
                    <a:pt x="41611" y="7845"/>
                  </a:cubicBezTo>
                  <a:cubicBezTo>
                    <a:pt x="42105" y="7275"/>
                    <a:pt x="42846" y="6550"/>
                    <a:pt x="43640" y="6550"/>
                  </a:cubicBezTo>
                  <a:cubicBezTo>
                    <a:pt x="43695" y="6550"/>
                    <a:pt x="43750" y="6553"/>
                    <a:pt x="43804" y="6560"/>
                  </a:cubicBezTo>
                  <a:cubicBezTo>
                    <a:pt x="43687" y="6004"/>
                    <a:pt x="42807" y="5614"/>
                    <a:pt x="41852" y="5614"/>
                  </a:cubicBezTo>
                  <a:cubicBezTo>
                    <a:pt x="41129" y="5614"/>
                    <a:pt x="40364" y="5837"/>
                    <a:pt x="39853" y="6380"/>
                  </a:cubicBezTo>
                  <a:cubicBezTo>
                    <a:pt x="38632" y="7677"/>
                    <a:pt x="37665" y="9248"/>
                    <a:pt x="36761" y="10774"/>
                  </a:cubicBezTo>
                  <a:cubicBezTo>
                    <a:pt x="34707" y="14239"/>
                    <a:pt x="31996" y="17374"/>
                    <a:pt x="28371" y="19234"/>
                  </a:cubicBezTo>
                  <a:cubicBezTo>
                    <a:pt x="26305" y="20293"/>
                    <a:pt x="24008" y="20804"/>
                    <a:pt x="21708" y="20804"/>
                  </a:cubicBezTo>
                  <a:cubicBezTo>
                    <a:pt x="19743" y="20804"/>
                    <a:pt x="17775" y="20431"/>
                    <a:pt x="15947" y="19712"/>
                  </a:cubicBezTo>
                  <a:cubicBezTo>
                    <a:pt x="13059" y="18574"/>
                    <a:pt x="11441" y="16424"/>
                    <a:pt x="9839" y="13841"/>
                  </a:cubicBezTo>
                  <a:cubicBezTo>
                    <a:pt x="7912" y="10734"/>
                    <a:pt x="7728" y="7082"/>
                    <a:pt x="5767" y="4015"/>
                  </a:cubicBezTo>
                  <a:cubicBezTo>
                    <a:pt x="3573" y="585"/>
                    <a:pt x="1765" y="1"/>
                    <a:pt x="7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22" name="Google Shape;322;p62"/>
            <p:cNvSpPr/>
            <p:nvPr/>
          </p:nvSpPr>
          <p:spPr>
            <a:xfrm>
              <a:off x="5535275" y="1082250"/>
              <a:ext cx="1016925" cy="488550"/>
            </a:xfrm>
            <a:custGeom>
              <a:rect b="b" l="l" r="r" t="t"/>
              <a:pathLst>
                <a:path extrusionOk="0" h="19542" w="40677">
                  <a:moveTo>
                    <a:pt x="1" y="0"/>
                  </a:moveTo>
                  <a:cubicBezTo>
                    <a:pt x="0" y="0"/>
                    <a:pt x="7" y="18"/>
                    <a:pt x="22" y="56"/>
                  </a:cubicBezTo>
                  <a:cubicBezTo>
                    <a:pt x="1075" y="2726"/>
                    <a:pt x="1941" y="5465"/>
                    <a:pt x="3016" y="8125"/>
                  </a:cubicBezTo>
                  <a:cubicBezTo>
                    <a:pt x="4149" y="10931"/>
                    <a:pt x="5516" y="13687"/>
                    <a:pt x="7764" y="15775"/>
                  </a:cubicBezTo>
                  <a:cubicBezTo>
                    <a:pt x="10584" y="18394"/>
                    <a:pt x="14683" y="19542"/>
                    <a:pt x="18488" y="19542"/>
                  </a:cubicBezTo>
                  <a:cubicBezTo>
                    <a:pt x="18701" y="19542"/>
                    <a:pt x="18914" y="19538"/>
                    <a:pt x="19125" y="19531"/>
                  </a:cubicBezTo>
                  <a:cubicBezTo>
                    <a:pt x="24484" y="19347"/>
                    <a:pt x="29472" y="16684"/>
                    <a:pt x="32839" y="12558"/>
                  </a:cubicBezTo>
                  <a:cubicBezTo>
                    <a:pt x="34411" y="10633"/>
                    <a:pt x="35624" y="8509"/>
                    <a:pt x="36796" y="6329"/>
                  </a:cubicBezTo>
                  <a:cubicBezTo>
                    <a:pt x="37287" y="5414"/>
                    <a:pt x="37801" y="4498"/>
                    <a:pt x="38483" y="3711"/>
                  </a:cubicBezTo>
                  <a:cubicBezTo>
                    <a:pt x="38977" y="3143"/>
                    <a:pt x="39718" y="2418"/>
                    <a:pt x="40512" y="2418"/>
                  </a:cubicBezTo>
                  <a:cubicBezTo>
                    <a:pt x="40567" y="2418"/>
                    <a:pt x="40622" y="2421"/>
                    <a:pt x="40676" y="2428"/>
                  </a:cubicBezTo>
                  <a:cubicBezTo>
                    <a:pt x="40559" y="1872"/>
                    <a:pt x="39678" y="1482"/>
                    <a:pt x="38722" y="1482"/>
                  </a:cubicBezTo>
                  <a:cubicBezTo>
                    <a:pt x="38567" y="1482"/>
                    <a:pt x="38411" y="1492"/>
                    <a:pt x="38255" y="1514"/>
                  </a:cubicBezTo>
                  <a:cubicBezTo>
                    <a:pt x="37051" y="2563"/>
                    <a:pt x="36084" y="4148"/>
                    <a:pt x="35394" y="5376"/>
                  </a:cubicBezTo>
                  <a:cubicBezTo>
                    <a:pt x="34450" y="7054"/>
                    <a:pt x="33623" y="8791"/>
                    <a:pt x="32493" y="10359"/>
                  </a:cubicBezTo>
                  <a:cubicBezTo>
                    <a:pt x="31444" y="11814"/>
                    <a:pt x="30059" y="13071"/>
                    <a:pt x="28610" y="14115"/>
                  </a:cubicBezTo>
                  <a:cubicBezTo>
                    <a:pt x="25377" y="16439"/>
                    <a:pt x="21218" y="17986"/>
                    <a:pt x="17179" y="17986"/>
                  </a:cubicBezTo>
                  <a:cubicBezTo>
                    <a:pt x="14081" y="17986"/>
                    <a:pt x="11054" y="17076"/>
                    <a:pt x="8569" y="14910"/>
                  </a:cubicBezTo>
                  <a:cubicBezTo>
                    <a:pt x="6016" y="12684"/>
                    <a:pt x="4440" y="9460"/>
                    <a:pt x="2959" y="6477"/>
                  </a:cubicBezTo>
                  <a:cubicBezTo>
                    <a:pt x="1578" y="3691"/>
                    <a:pt x="14" y="0"/>
                    <a:pt x="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23" name="Google Shape;323;p62"/>
            <p:cNvSpPr/>
            <p:nvPr/>
          </p:nvSpPr>
          <p:spPr>
            <a:xfrm>
              <a:off x="5510275" y="987050"/>
              <a:ext cx="921950" cy="536475"/>
            </a:xfrm>
            <a:custGeom>
              <a:rect b="b" l="l" r="r" t="t"/>
              <a:pathLst>
                <a:path extrusionOk="0" h="21459" w="36878">
                  <a:moveTo>
                    <a:pt x="1" y="1"/>
                  </a:moveTo>
                  <a:cubicBezTo>
                    <a:pt x="1568" y="1078"/>
                    <a:pt x="2866" y="2438"/>
                    <a:pt x="3562" y="4234"/>
                  </a:cubicBezTo>
                  <a:cubicBezTo>
                    <a:pt x="4131" y="5700"/>
                    <a:pt x="4439" y="7237"/>
                    <a:pt x="4738" y="8775"/>
                  </a:cubicBezTo>
                  <a:cubicBezTo>
                    <a:pt x="5106" y="10668"/>
                    <a:pt x="5591" y="12371"/>
                    <a:pt x="6679" y="13994"/>
                  </a:cubicBezTo>
                  <a:cubicBezTo>
                    <a:pt x="7844" y="15738"/>
                    <a:pt x="9388" y="17159"/>
                    <a:pt x="11070" y="18395"/>
                  </a:cubicBezTo>
                  <a:cubicBezTo>
                    <a:pt x="13595" y="20253"/>
                    <a:pt x="16911" y="21459"/>
                    <a:pt x="20141" y="21459"/>
                  </a:cubicBezTo>
                  <a:cubicBezTo>
                    <a:pt x="21482" y="21459"/>
                    <a:pt x="22808" y="21251"/>
                    <a:pt x="24056" y="20795"/>
                  </a:cubicBezTo>
                  <a:cubicBezTo>
                    <a:pt x="28145" y="19302"/>
                    <a:pt x="31561" y="16379"/>
                    <a:pt x="33897" y="12708"/>
                  </a:cubicBezTo>
                  <a:cubicBezTo>
                    <a:pt x="34524" y="11724"/>
                    <a:pt x="35078" y="10697"/>
                    <a:pt x="35610" y="9659"/>
                  </a:cubicBezTo>
                  <a:cubicBezTo>
                    <a:pt x="36051" y="8798"/>
                    <a:pt x="36520" y="7945"/>
                    <a:pt x="36877" y="7047"/>
                  </a:cubicBezTo>
                  <a:lnTo>
                    <a:pt x="36877" y="7047"/>
                  </a:lnTo>
                  <a:cubicBezTo>
                    <a:pt x="36038" y="8115"/>
                    <a:pt x="35318" y="9296"/>
                    <a:pt x="34633" y="10450"/>
                  </a:cubicBezTo>
                  <a:cubicBezTo>
                    <a:pt x="32579" y="13915"/>
                    <a:pt x="29868" y="17050"/>
                    <a:pt x="26243" y="18910"/>
                  </a:cubicBezTo>
                  <a:cubicBezTo>
                    <a:pt x="24177" y="19969"/>
                    <a:pt x="21880" y="20480"/>
                    <a:pt x="19580" y="20480"/>
                  </a:cubicBezTo>
                  <a:cubicBezTo>
                    <a:pt x="17615" y="20480"/>
                    <a:pt x="15647" y="20107"/>
                    <a:pt x="13819" y="19388"/>
                  </a:cubicBezTo>
                  <a:cubicBezTo>
                    <a:pt x="10931" y="18250"/>
                    <a:pt x="9313" y="16100"/>
                    <a:pt x="7711" y="13517"/>
                  </a:cubicBezTo>
                  <a:cubicBezTo>
                    <a:pt x="5784" y="10410"/>
                    <a:pt x="5600" y="6758"/>
                    <a:pt x="3639" y="3691"/>
                  </a:cubicBezTo>
                  <a:cubicBezTo>
                    <a:pt x="2227" y="1484"/>
                    <a:pt x="975" y="455"/>
                    <a:pt x="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24" name="Google Shape;324;p62"/>
            <p:cNvSpPr/>
            <p:nvPr/>
          </p:nvSpPr>
          <p:spPr>
            <a:xfrm>
              <a:off x="6032300" y="1132925"/>
              <a:ext cx="519825" cy="436475"/>
            </a:xfrm>
            <a:custGeom>
              <a:rect b="b" l="l" r="r" t="t"/>
              <a:pathLst>
                <a:path extrusionOk="0" h="17459" w="20793">
                  <a:moveTo>
                    <a:pt x="20553" y="0"/>
                  </a:moveTo>
                  <a:cubicBezTo>
                    <a:pt x="18025" y="442"/>
                    <a:pt x="16227" y="2932"/>
                    <a:pt x="15011" y="5020"/>
                  </a:cubicBezTo>
                  <a:cubicBezTo>
                    <a:pt x="13877" y="6970"/>
                    <a:pt x="12984" y="9040"/>
                    <a:pt x="11637" y="10862"/>
                  </a:cubicBezTo>
                  <a:cubicBezTo>
                    <a:pt x="10358" y="12593"/>
                    <a:pt x="8683" y="13958"/>
                    <a:pt x="6806" y="14993"/>
                  </a:cubicBezTo>
                  <a:cubicBezTo>
                    <a:pt x="5458" y="15736"/>
                    <a:pt x="4015" y="16280"/>
                    <a:pt x="2550" y="16750"/>
                  </a:cubicBezTo>
                  <a:cubicBezTo>
                    <a:pt x="1711" y="17018"/>
                    <a:pt x="856" y="17236"/>
                    <a:pt x="1" y="17458"/>
                  </a:cubicBezTo>
                  <a:cubicBezTo>
                    <a:pt x="5071" y="17063"/>
                    <a:pt x="9751" y="14461"/>
                    <a:pt x="12958" y="10531"/>
                  </a:cubicBezTo>
                  <a:cubicBezTo>
                    <a:pt x="14530" y="8606"/>
                    <a:pt x="15743" y="6482"/>
                    <a:pt x="16915" y="4302"/>
                  </a:cubicBezTo>
                  <a:cubicBezTo>
                    <a:pt x="17406" y="3387"/>
                    <a:pt x="17920" y="2471"/>
                    <a:pt x="18602" y="1684"/>
                  </a:cubicBezTo>
                  <a:cubicBezTo>
                    <a:pt x="19095" y="1116"/>
                    <a:pt x="19835" y="392"/>
                    <a:pt x="20630" y="392"/>
                  </a:cubicBezTo>
                  <a:cubicBezTo>
                    <a:pt x="20681" y="392"/>
                    <a:pt x="20732" y="395"/>
                    <a:pt x="20784" y="401"/>
                  </a:cubicBezTo>
                  <a:cubicBezTo>
                    <a:pt x="20787" y="400"/>
                    <a:pt x="20791" y="398"/>
                    <a:pt x="20793" y="397"/>
                  </a:cubicBezTo>
                  <a:cubicBezTo>
                    <a:pt x="20761" y="251"/>
                    <a:pt x="20676" y="119"/>
                    <a:pt x="2055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25" name="Google Shape;325;p62"/>
            <p:cNvSpPr/>
            <p:nvPr/>
          </p:nvSpPr>
          <p:spPr>
            <a:xfrm>
              <a:off x="6373525" y="1365200"/>
              <a:ext cx="49125" cy="56900"/>
            </a:xfrm>
            <a:custGeom>
              <a:rect b="b" l="l" r="r" t="t"/>
              <a:pathLst>
                <a:path extrusionOk="0" h="2276" w="1965">
                  <a:moveTo>
                    <a:pt x="66" y="1"/>
                  </a:moveTo>
                  <a:cubicBezTo>
                    <a:pt x="25" y="1"/>
                    <a:pt x="0" y="51"/>
                    <a:pt x="7" y="88"/>
                  </a:cubicBezTo>
                  <a:cubicBezTo>
                    <a:pt x="70" y="550"/>
                    <a:pt x="405" y="1013"/>
                    <a:pt x="669" y="1386"/>
                  </a:cubicBezTo>
                  <a:cubicBezTo>
                    <a:pt x="918" y="1741"/>
                    <a:pt x="1141" y="2241"/>
                    <a:pt x="1611" y="2275"/>
                  </a:cubicBezTo>
                  <a:cubicBezTo>
                    <a:pt x="1618" y="2276"/>
                    <a:pt x="1625" y="2276"/>
                    <a:pt x="1631" y="2276"/>
                  </a:cubicBezTo>
                  <a:cubicBezTo>
                    <a:pt x="1798" y="2276"/>
                    <a:pt x="1901" y="2121"/>
                    <a:pt x="1916" y="1970"/>
                  </a:cubicBezTo>
                  <a:cubicBezTo>
                    <a:pt x="1964" y="1522"/>
                    <a:pt x="1414" y="1145"/>
                    <a:pt x="1134" y="849"/>
                  </a:cubicBezTo>
                  <a:cubicBezTo>
                    <a:pt x="840" y="540"/>
                    <a:pt x="487" y="170"/>
                    <a:pt x="89" y="5"/>
                  </a:cubicBezTo>
                  <a:cubicBezTo>
                    <a:pt x="81" y="2"/>
                    <a:pt x="73" y="1"/>
                    <a:pt x="66"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26" name="Google Shape;326;p62"/>
            <p:cNvSpPr/>
            <p:nvPr/>
          </p:nvSpPr>
          <p:spPr>
            <a:xfrm>
              <a:off x="6395125" y="1325600"/>
              <a:ext cx="73050" cy="37725"/>
            </a:xfrm>
            <a:custGeom>
              <a:rect b="b" l="l" r="r" t="t"/>
              <a:pathLst>
                <a:path extrusionOk="0" h="1509" w="2922">
                  <a:moveTo>
                    <a:pt x="468" y="1"/>
                  </a:moveTo>
                  <a:cubicBezTo>
                    <a:pt x="339" y="1"/>
                    <a:pt x="215" y="18"/>
                    <a:pt x="104" y="61"/>
                  </a:cubicBezTo>
                  <a:cubicBezTo>
                    <a:pt x="26" y="92"/>
                    <a:pt x="0" y="176"/>
                    <a:pt x="56" y="241"/>
                  </a:cubicBezTo>
                  <a:cubicBezTo>
                    <a:pt x="325" y="556"/>
                    <a:pt x="816" y="736"/>
                    <a:pt x="1177" y="933"/>
                  </a:cubicBezTo>
                  <a:cubicBezTo>
                    <a:pt x="1585" y="1157"/>
                    <a:pt x="1940" y="1425"/>
                    <a:pt x="2409" y="1503"/>
                  </a:cubicBezTo>
                  <a:cubicBezTo>
                    <a:pt x="2432" y="1507"/>
                    <a:pt x="2454" y="1508"/>
                    <a:pt x="2476" y="1508"/>
                  </a:cubicBezTo>
                  <a:cubicBezTo>
                    <a:pt x="2758" y="1508"/>
                    <a:pt x="2921" y="1203"/>
                    <a:pt x="2722" y="964"/>
                  </a:cubicBezTo>
                  <a:cubicBezTo>
                    <a:pt x="2392" y="573"/>
                    <a:pt x="1941" y="407"/>
                    <a:pt x="1473" y="231"/>
                  </a:cubicBezTo>
                  <a:cubicBezTo>
                    <a:pt x="1189" y="124"/>
                    <a:pt x="810" y="1"/>
                    <a:pt x="46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27" name="Google Shape;327;p62"/>
            <p:cNvSpPr/>
            <p:nvPr/>
          </p:nvSpPr>
          <p:spPr>
            <a:xfrm>
              <a:off x="6256075" y="1306150"/>
              <a:ext cx="68225" cy="32650"/>
            </a:xfrm>
            <a:custGeom>
              <a:rect b="b" l="l" r="r" t="t"/>
              <a:pathLst>
                <a:path extrusionOk="0" h="1306" w="2729">
                  <a:moveTo>
                    <a:pt x="706" y="1"/>
                  </a:moveTo>
                  <a:cubicBezTo>
                    <a:pt x="542" y="1"/>
                    <a:pt x="381" y="40"/>
                    <a:pt x="233" y="137"/>
                  </a:cubicBezTo>
                  <a:cubicBezTo>
                    <a:pt x="91" y="231"/>
                    <a:pt x="0" y="445"/>
                    <a:pt x="112" y="601"/>
                  </a:cubicBezTo>
                  <a:cubicBezTo>
                    <a:pt x="380" y="974"/>
                    <a:pt x="814" y="1053"/>
                    <a:pt x="1251" y="1098"/>
                  </a:cubicBezTo>
                  <a:cubicBezTo>
                    <a:pt x="1684" y="1143"/>
                    <a:pt x="2126" y="1306"/>
                    <a:pt x="2564" y="1306"/>
                  </a:cubicBezTo>
                  <a:cubicBezTo>
                    <a:pt x="2598" y="1306"/>
                    <a:pt x="2631" y="1305"/>
                    <a:pt x="2664" y="1303"/>
                  </a:cubicBezTo>
                  <a:cubicBezTo>
                    <a:pt x="2701" y="1300"/>
                    <a:pt x="2728" y="1260"/>
                    <a:pt x="2708" y="1226"/>
                  </a:cubicBezTo>
                  <a:cubicBezTo>
                    <a:pt x="2484" y="850"/>
                    <a:pt x="2076" y="597"/>
                    <a:pt x="1716" y="367"/>
                  </a:cubicBezTo>
                  <a:cubicBezTo>
                    <a:pt x="1427" y="184"/>
                    <a:pt x="1059" y="1"/>
                    <a:pt x="70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28" name="Google Shape;328;p62"/>
            <p:cNvSpPr/>
            <p:nvPr/>
          </p:nvSpPr>
          <p:spPr>
            <a:xfrm>
              <a:off x="6026000" y="1567750"/>
              <a:ext cx="41250" cy="58400"/>
            </a:xfrm>
            <a:custGeom>
              <a:rect b="b" l="l" r="r" t="t"/>
              <a:pathLst>
                <a:path extrusionOk="0" h="2336" w="1650">
                  <a:moveTo>
                    <a:pt x="1285" y="0"/>
                  </a:moveTo>
                  <a:cubicBezTo>
                    <a:pt x="1254" y="0"/>
                    <a:pt x="1220" y="7"/>
                    <a:pt x="1182" y="20"/>
                  </a:cubicBezTo>
                  <a:cubicBezTo>
                    <a:pt x="882" y="125"/>
                    <a:pt x="664" y="596"/>
                    <a:pt x="508" y="848"/>
                  </a:cubicBezTo>
                  <a:cubicBezTo>
                    <a:pt x="260" y="1248"/>
                    <a:pt x="1" y="1628"/>
                    <a:pt x="115" y="2117"/>
                  </a:cubicBezTo>
                  <a:cubicBezTo>
                    <a:pt x="150" y="2268"/>
                    <a:pt x="276" y="2335"/>
                    <a:pt x="408" y="2335"/>
                  </a:cubicBezTo>
                  <a:cubicBezTo>
                    <a:pt x="464" y="2335"/>
                    <a:pt x="520" y="2323"/>
                    <a:pt x="572" y="2301"/>
                  </a:cubicBezTo>
                  <a:cubicBezTo>
                    <a:pt x="1081" y="2084"/>
                    <a:pt x="1268" y="1527"/>
                    <a:pt x="1451" y="1045"/>
                  </a:cubicBezTo>
                  <a:cubicBezTo>
                    <a:pt x="1518" y="873"/>
                    <a:pt x="1649" y="0"/>
                    <a:pt x="128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29" name="Google Shape;329;p62"/>
            <p:cNvSpPr/>
            <p:nvPr/>
          </p:nvSpPr>
          <p:spPr>
            <a:xfrm>
              <a:off x="6061875" y="1567125"/>
              <a:ext cx="41850" cy="58625"/>
            </a:xfrm>
            <a:custGeom>
              <a:rect b="b" l="l" r="r" t="t"/>
              <a:pathLst>
                <a:path extrusionOk="0" h="2345" w="1674">
                  <a:moveTo>
                    <a:pt x="205" y="0"/>
                  </a:moveTo>
                  <a:cubicBezTo>
                    <a:pt x="100" y="0"/>
                    <a:pt x="1" y="111"/>
                    <a:pt x="7" y="214"/>
                  </a:cubicBezTo>
                  <a:cubicBezTo>
                    <a:pt x="29" y="537"/>
                    <a:pt x="206" y="856"/>
                    <a:pt x="321" y="1155"/>
                  </a:cubicBezTo>
                  <a:cubicBezTo>
                    <a:pt x="468" y="1537"/>
                    <a:pt x="529" y="1917"/>
                    <a:pt x="810" y="2231"/>
                  </a:cubicBezTo>
                  <a:cubicBezTo>
                    <a:pt x="879" y="2309"/>
                    <a:pt x="978" y="2345"/>
                    <a:pt x="1079" y="2345"/>
                  </a:cubicBezTo>
                  <a:cubicBezTo>
                    <a:pt x="1216" y="2345"/>
                    <a:pt x="1355" y="2277"/>
                    <a:pt x="1421" y="2153"/>
                  </a:cubicBezTo>
                  <a:cubicBezTo>
                    <a:pt x="1673" y="1677"/>
                    <a:pt x="1459" y="1203"/>
                    <a:pt x="1196" y="787"/>
                  </a:cubicBezTo>
                  <a:cubicBezTo>
                    <a:pt x="979" y="445"/>
                    <a:pt x="648" y="44"/>
                    <a:pt x="220" y="1"/>
                  </a:cubicBezTo>
                  <a:cubicBezTo>
                    <a:pt x="215" y="1"/>
                    <a:pt x="210" y="0"/>
                    <a:pt x="20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30" name="Google Shape;330;p62"/>
            <p:cNvSpPr/>
            <p:nvPr/>
          </p:nvSpPr>
          <p:spPr>
            <a:xfrm>
              <a:off x="5871000" y="1442600"/>
              <a:ext cx="33550" cy="61525"/>
            </a:xfrm>
            <a:custGeom>
              <a:rect b="b" l="l" r="r" t="t"/>
              <a:pathLst>
                <a:path extrusionOk="0" h="2461" w="1342">
                  <a:moveTo>
                    <a:pt x="548" y="0"/>
                  </a:moveTo>
                  <a:cubicBezTo>
                    <a:pt x="473" y="0"/>
                    <a:pt x="399" y="28"/>
                    <a:pt x="331" y="89"/>
                  </a:cubicBezTo>
                  <a:cubicBezTo>
                    <a:pt x="1" y="386"/>
                    <a:pt x="193" y="937"/>
                    <a:pt x="330" y="1283"/>
                  </a:cubicBezTo>
                  <a:cubicBezTo>
                    <a:pt x="473" y="1642"/>
                    <a:pt x="605" y="2040"/>
                    <a:pt x="813" y="2366"/>
                  </a:cubicBezTo>
                  <a:cubicBezTo>
                    <a:pt x="849" y="2423"/>
                    <a:pt x="919" y="2460"/>
                    <a:pt x="986" y="2460"/>
                  </a:cubicBezTo>
                  <a:cubicBezTo>
                    <a:pt x="1032" y="2460"/>
                    <a:pt x="1076" y="2443"/>
                    <a:pt x="1109" y="2405"/>
                  </a:cubicBezTo>
                  <a:cubicBezTo>
                    <a:pt x="1342" y="2130"/>
                    <a:pt x="1238" y="1704"/>
                    <a:pt x="1176" y="1380"/>
                  </a:cubicBezTo>
                  <a:cubicBezTo>
                    <a:pt x="1105" y="1008"/>
                    <a:pt x="1099" y="343"/>
                    <a:pt x="779" y="89"/>
                  </a:cubicBezTo>
                  <a:cubicBezTo>
                    <a:pt x="706" y="32"/>
                    <a:pt x="627" y="0"/>
                    <a:pt x="54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31" name="Google Shape;331;p62"/>
            <p:cNvSpPr/>
            <p:nvPr/>
          </p:nvSpPr>
          <p:spPr>
            <a:xfrm>
              <a:off x="5732950" y="1354800"/>
              <a:ext cx="53925" cy="23875"/>
            </a:xfrm>
            <a:custGeom>
              <a:rect b="b" l="l" r="r" t="t"/>
              <a:pathLst>
                <a:path extrusionOk="0" h="955" w="2157">
                  <a:moveTo>
                    <a:pt x="1667" y="1"/>
                  </a:moveTo>
                  <a:cubicBezTo>
                    <a:pt x="1437" y="1"/>
                    <a:pt x="1218" y="111"/>
                    <a:pt x="1004" y="216"/>
                  </a:cubicBezTo>
                  <a:cubicBezTo>
                    <a:pt x="709" y="362"/>
                    <a:pt x="331" y="465"/>
                    <a:pt x="71" y="660"/>
                  </a:cubicBezTo>
                  <a:cubicBezTo>
                    <a:pt x="26" y="695"/>
                    <a:pt x="0" y="766"/>
                    <a:pt x="51" y="811"/>
                  </a:cubicBezTo>
                  <a:cubicBezTo>
                    <a:pt x="173" y="918"/>
                    <a:pt x="336" y="955"/>
                    <a:pt x="502" y="955"/>
                  </a:cubicBezTo>
                  <a:cubicBezTo>
                    <a:pt x="652" y="955"/>
                    <a:pt x="805" y="925"/>
                    <a:pt x="936" y="891"/>
                  </a:cubicBezTo>
                  <a:cubicBezTo>
                    <a:pt x="1282" y="797"/>
                    <a:pt x="1696" y="708"/>
                    <a:pt x="1985" y="485"/>
                  </a:cubicBezTo>
                  <a:cubicBezTo>
                    <a:pt x="2157" y="355"/>
                    <a:pt x="2128" y="135"/>
                    <a:pt x="1929" y="53"/>
                  </a:cubicBezTo>
                  <a:cubicBezTo>
                    <a:pt x="1840" y="16"/>
                    <a:pt x="1753" y="1"/>
                    <a:pt x="1667"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32" name="Google Shape;332;p62"/>
            <p:cNvSpPr/>
            <p:nvPr/>
          </p:nvSpPr>
          <p:spPr>
            <a:xfrm>
              <a:off x="5725075" y="1321875"/>
              <a:ext cx="32925" cy="48050"/>
            </a:xfrm>
            <a:custGeom>
              <a:rect b="b" l="l" r="r" t="t"/>
              <a:pathLst>
                <a:path extrusionOk="0" h="1922" w="1317">
                  <a:moveTo>
                    <a:pt x="948" y="0"/>
                  </a:moveTo>
                  <a:cubicBezTo>
                    <a:pt x="925" y="0"/>
                    <a:pt x="901" y="4"/>
                    <a:pt x="880" y="13"/>
                  </a:cubicBezTo>
                  <a:cubicBezTo>
                    <a:pt x="264" y="258"/>
                    <a:pt x="145" y="1123"/>
                    <a:pt x="28" y="1699"/>
                  </a:cubicBezTo>
                  <a:cubicBezTo>
                    <a:pt x="1" y="1834"/>
                    <a:pt x="97" y="1921"/>
                    <a:pt x="201" y="1921"/>
                  </a:cubicBezTo>
                  <a:cubicBezTo>
                    <a:pt x="258" y="1921"/>
                    <a:pt x="316" y="1895"/>
                    <a:pt x="359" y="1838"/>
                  </a:cubicBezTo>
                  <a:cubicBezTo>
                    <a:pt x="701" y="1377"/>
                    <a:pt x="1316" y="821"/>
                    <a:pt x="1199" y="194"/>
                  </a:cubicBezTo>
                  <a:cubicBezTo>
                    <a:pt x="1179" y="88"/>
                    <a:pt x="1059" y="0"/>
                    <a:pt x="94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33" name="Google Shape;333;p62"/>
            <p:cNvSpPr/>
            <p:nvPr/>
          </p:nvSpPr>
          <p:spPr>
            <a:xfrm>
              <a:off x="5597775" y="1364750"/>
              <a:ext cx="69950" cy="27625"/>
            </a:xfrm>
            <a:custGeom>
              <a:rect b="b" l="l" r="r" t="t"/>
              <a:pathLst>
                <a:path extrusionOk="0" h="1105" w="2798">
                  <a:moveTo>
                    <a:pt x="1667" y="1"/>
                  </a:moveTo>
                  <a:cubicBezTo>
                    <a:pt x="1048" y="1"/>
                    <a:pt x="418" y="110"/>
                    <a:pt x="128" y="653"/>
                  </a:cubicBezTo>
                  <a:cubicBezTo>
                    <a:pt x="1" y="892"/>
                    <a:pt x="185" y="1105"/>
                    <a:pt x="419" y="1105"/>
                  </a:cubicBezTo>
                  <a:cubicBezTo>
                    <a:pt x="436" y="1105"/>
                    <a:pt x="454" y="1103"/>
                    <a:pt x="472" y="1101"/>
                  </a:cubicBezTo>
                  <a:cubicBezTo>
                    <a:pt x="827" y="1051"/>
                    <a:pt x="1151" y="853"/>
                    <a:pt x="1487" y="734"/>
                  </a:cubicBezTo>
                  <a:cubicBezTo>
                    <a:pt x="1870" y="598"/>
                    <a:pt x="2251" y="460"/>
                    <a:pt x="2638" y="332"/>
                  </a:cubicBezTo>
                  <a:cubicBezTo>
                    <a:pt x="2797" y="280"/>
                    <a:pt x="2767" y="52"/>
                    <a:pt x="2600" y="45"/>
                  </a:cubicBezTo>
                  <a:cubicBezTo>
                    <a:pt x="2329" y="32"/>
                    <a:pt x="1999" y="1"/>
                    <a:pt x="16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34" name="Google Shape;334;p62"/>
            <p:cNvSpPr/>
            <p:nvPr/>
          </p:nvSpPr>
          <p:spPr>
            <a:xfrm>
              <a:off x="5533525" y="1201900"/>
              <a:ext cx="60675" cy="30100"/>
            </a:xfrm>
            <a:custGeom>
              <a:rect b="b" l="l" r="r" t="t"/>
              <a:pathLst>
                <a:path extrusionOk="0" h="1204" w="2427">
                  <a:moveTo>
                    <a:pt x="1982" y="0"/>
                  </a:moveTo>
                  <a:cubicBezTo>
                    <a:pt x="1717" y="0"/>
                    <a:pt x="1433" y="58"/>
                    <a:pt x="1196" y="113"/>
                  </a:cubicBezTo>
                  <a:cubicBezTo>
                    <a:pt x="795" y="208"/>
                    <a:pt x="445" y="366"/>
                    <a:pt x="178" y="686"/>
                  </a:cubicBezTo>
                  <a:cubicBezTo>
                    <a:pt x="1" y="900"/>
                    <a:pt x="135" y="1204"/>
                    <a:pt x="396" y="1204"/>
                  </a:cubicBezTo>
                  <a:cubicBezTo>
                    <a:pt x="421" y="1204"/>
                    <a:pt x="447" y="1201"/>
                    <a:pt x="475" y="1195"/>
                  </a:cubicBezTo>
                  <a:cubicBezTo>
                    <a:pt x="836" y="1117"/>
                    <a:pt x="1158" y="974"/>
                    <a:pt x="1492" y="817"/>
                  </a:cubicBezTo>
                  <a:cubicBezTo>
                    <a:pt x="1777" y="685"/>
                    <a:pt x="2145" y="536"/>
                    <a:pt x="2354" y="295"/>
                  </a:cubicBezTo>
                  <a:cubicBezTo>
                    <a:pt x="2427" y="210"/>
                    <a:pt x="2407" y="58"/>
                    <a:pt x="2284" y="31"/>
                  </a:cubicBezTo>
                  <a:cubicBezTo>
                    <a:pt x="2189" y="9"/>
                    <a:pt x="2087" y="0"/>
                    <a:pt x="198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35" name="Google Shape;335;p62"/>
            <p:cNvSpPr/>
            <p:nvPr/>
          </p:nvSpPr>
          <p:spPr>
            <a:xfrm>
              <a:off x="5612325" y="1080925"/>
              <a:ext cx="47275" cy="52125"/>
            </a:xfrm>
            <a:custGeom>
              <a:rect b="b" l="l" r="r" t="t"/>
              <a:pathLst>
                <a:path extrusionOk="0" h="2085" w="1891">
                  <a:moveTo>
                    <a:pt x="1397" y="1"/>
                  </a:moveTo>
                  <a:cubicBezTo>
                    <a:pt x="971" y="1"/>
                    <a:pt x="653" y="391"/>
                    <a:pt x="457" y="749"/>
                  </a:cubicBezTo>
                  <a:cubicBezTo>
                    <a:pt x="286" y="1062"/>
                    <a:pt x="1" y="1615"/>
                    <a:pt x="211" y="1964"/>
                  </a:cubicBezTo>
                  <a:cubicBezTo>
                    <a:pt x="258" y="2041"/>
                    <a:pt x="340" y="2085"/>
                    <a:pt x="427" y="2085"/>
                  </a:cubicBezTo>
                  <a:cubicBezTo>
                    <a:pt x="449" y="2085"/>
                    <a:pt x="470" y="2082"/>
                    <a:pt x="491" y="2077"/>
                  </a:cubicBezTo>
                  <a:cubicBezTo>
                    <a:pt x="785" y="2005"/>
                    <a:pt x="995" y="1638"/>
                    <a:pt x="1192" y="1428"/>
                  </a:cubicBezTo>
                  <a:cubicBezTo>
                    <a:pt x="1465" y="1136"/>
                    <a:pt x="1864" y="882"/>
                    <a:pt x="1882" y="447"/>
                  </a:cubicBezTo>
                  <a:cubicBezTo>
                    <a:pt x="1891" y="258"/>
                    <a:pt x="1742" y="58"/>
                    <a:pt x="1556" y="19"/>
                  </a:cubicBezTo>
                  <a:cubicBezTo>
                    <a:pt x="1502" y="7"/>
                    <a:pt x="1449" y="1"/>
                    <a:pt x="1397"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36" name="Google Shape;336;p62"/>
            <p:cNvSpPr/>
            <p:nvPr/>
          </p:nvSpPr>
          <p:spPr>
            <a:xfrm>
              <a:off x="5532750" y="1174150"/>
              <a:ext cx="46700" cy="21950"/>
            </a:xfrm>
            <a:custGeom>
              <a:rect b="b" l="l" r="r" t="t"/>
              <a:pathLst>
                <a:path extrusionOk="0" h="878" w="1868">
                  <a:moveTo>
                    <a:pt x="618" y="0"/>
                  </a:moveTo>
                  <a:cubicBezTo>
                    <a:pt x="456" y="0"/>
                    <a:pt x="299" y="41"/>
                    <a:pt x="167" y="153"/>
                  </a:cubicBezTo>
                  <a:cubicBezTo>
                    <a:pt x="1" y="293"/>
                    <a:pt x="36" y="629"/>
                    <a:pt x="240" y="720"/>
                  </a:cubicBezTo>
                  <a:cubicBezTo>
                    <a:pt x="489" y="831"/>
                    <a:pt x="771" y="785"/>
                    <a:pt x="1037" y="828"/>
                  </a:cubicBezTo>
                  <a:cubicBezTo>
                    <a:pt x="1182" y="851"/>
                    <a:pt x="1313" y="877"/>
                    <a:pt x="1444" y="877"/>
                  </a:cubicBezTo>
                  <a:cubicBezTo>
                    <a:pt x="1550" y="877"/>
                    <a:pt x="1655" y="860"/>
                    <a:pt x="1766" y="812"/>
                  </a:cubicBezTo>
                  <a:cubicBezTo>
                    <a:pt x="1833" y="782"/>
                    <a:pt x="1868" y="683"/>
                    <a:pt x="1845" y="617"/>
                  </a:cubicBezTo>
                  <a:cubicBezTo>
                    <a:pt x="1750" y="339"/>
                    <a:pt x="1489" y="224"/>
                    <a:pt x="1229" y="132"/>
                  </a:cubicBezTo>
                  <a:cubicBezTo>
                    <a:pt x="1039" y="65"/>
                    <a:pt x="824" y="0"/>
                    <a:pt x="61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37" name="Google Shape;337;p62"/>
            <p:cNvSpPr/>
            <p:nvPr/>
          </p:nvSpPr>
          <p:spPr>
            <a:xfrm>
              <a:off x="5551225" y="1233500"/>
              <a:ext cx="29100" cy="43725"/>
            </a:xfrm>
            <a:custGeom>
              <a:rect b="b" l="l" r="r" t="t"/>
              <a:pathLst>
                <a:path extrusionOk="0" h="1749" w="1164">
                  <a:moveTo>
                    <a:pt x="950" y="0"/>
                  </a:moveTo>
                  <a:cubicBezTo>
                    <a:pt x="895" y="0"/>
                    <a:pt x="837" y="27"/>
                    <a:pt x="797" y="84"/>
                  </a:cubicBezTo>
                  <a:cubicBezTo>
                    <a:pt x="528" y="473"/>
                    <a:pt x="0" y="1128"/>
                    <a:pt x="283" y="1618"/>
                  </a:cubicBezTo>
                  <a:cubicBezTo>
                    <a:pt x="327" y="1694"/>
                    <a:pt x="419" y="1748"/>
                    <a:pt x="509" y="1748"/>
                  </a:cubicBezTo>
                  <a:cubicBezTo>
                    <a:pt x="532" y="1748"/>
                    <a:pt x="554" y="1745"/>
                    <a:pt x="576" y="1737"/>
                  </a:cubicBezTo>
                  <a:cubicBezTo>
                    <a:pt x="1139" y="1542"/>
                    <a:pt x="1163" y="670"/>
                    <a:pt x="1128" y="174"/>
                  </a:cubicBezTo>
                  <a:cubicBezTo>
                    <a:pt x="1120" y="64"/>
                    <a:pt x="1037" y="0"/>
                    <a:pt x="95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338" name="Google Shape;338;p62"/>
          <p:cNvSpPr txBox="1"/>
          <p:nvPr>
            <p:ph type="title"/>
          </p:nvPr>
        </p:nvSpPr>
        <p:spPr>
          <a:xfrm>
            <a:off x="4846700" y="720000"/>
            <a:ext cx="3833200" cy="2559600"/>
          </a:xfrm>
          <a:prstGeom prst="rect">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lvl1pPr lvl="0" algn="ctr">
              <a:lnSpc>
                <a:spcPct val="90000"/>
              </a:lnSpc>
              <a:spcBef>
                <a:spcPts val="0"/>
              </a:spcBef>
              <a:spcAft>
                <a:spcPts val="0"/>
              </a:spcAft>
              <a:buSzPts val="6000"/>
              <a:buNone/>
              <a:defRPr sz="12800"/>
            </a:lvl1pPr>
            <a:lvl2pPr lvl="1" algn="ctr">
              <a:lnSpc>
                <a:spcPct val="90000"/>
              </a:lnSpc>
              <a:spcBef>
                <a:spcPts val="0"/>
              </a:spcBef>
              <a:spcAft>
                <a:spcPts val="0"/>
              </a:spcAft>
              <a:buSzPts val="6000"/>
              <a:buNone/>
              <a:defRPr sz="8000"/>
            </a:lvl2pPr>
            <a:lvl3pPr lvl="2" algn="ctr">
              <a:lnSpc>
                <a:spcPct val="90000"/>
              </a:lnSpc>
              <a:spcBef>
                <a:spcPts val="0"/>
              </a:spcBef>
              <a:spcAft>
                <a:spcPts val="0"/>
              </a:spcAft>
              <a:buSzPts val="6000"/>
              <a:buNone/>
              <a:defRPr sz="8000"/>
            </a:lvl3pPr>
            <a:lvl4pPr lvl="3" algn="ctr">
              <a:lnSpc>
                <a:spcPct val="90000"/>
              </a:lnSpc>
              <a:spcBef>
                <a:spcPts val="0"/>
              </a:spcBef>
              <a:spcAft>
                <a:spcPts val="0"/>
              </a:spcAft>
              <a:buSzPts val="6000"/>
              <a:buNone/>
              <a:defRPr sz="8000"/>
            </a:lvl4pPr>
            <a:lvl5pPr lvl="4" algn="ctr">
              <a:lnSpc>
                <a:spcPct val="90000"/>
              </a:lnSpc>
              <a:spcBef>
                <a:spcPts val="0"/>
              </a:spcBef>
              <a:spcAft>
                <a:spcPts val="0"/>
              </a:spcAft>
              <a:buSzPts val="6000"/>
              <a:buNone/>
              <a:defRPr sz="8000"/>
            </a:lvl5pPr>
            <a:lvl6pPr lvl="5" algn="ctr">
              <a:lnSpc>
                <a:spcPct val="90000"/>
              </a:lnSpc>
              <a:spcBef>
                <a:spcPts val="0"/>
              </a:spcBef>
              <a:spcAft>
                <a:spcPts val="0"/>
              </a:spcAft>
              <a:buSzPts val="6000"/>
              <a:buNone/>
              <a:defRPr sz="8000"/>
            </a:lvl6pPr>
            <a:lvl7pPr lvl="6" algn="ctr">
              <a:lnSpc>
                <a:spcPct val="90000"/>
              </a:lnSpc>
              <a:spcBef>
                <a:spcPts val="0"/>
              </a:spcBef>
              <a:spcAft>
                <a:spcPts val="0"/>
              </a:spcAft>
              <a:buSzPts val="6000"/>
              <a:buNone/>
              <a:defRPr sz="8000"/>
            </a:lvl7pPr>
            <a:lvl8pPr lvl="7" algn="ctr">
              <a:lnSpc>
                <a:spcPct val="90000"/>
              </a:lnSpc>
              <a:spcBef>
                <a:spcPts val="0"/>
              </a:spcBef>
              <a:spcAft>
                <a:spcPts val="0"/>
              </a:spcAft>
              <a:buSzPts val="6000"/>
              <a:buNone/>
              <a:defRPr sz="8000"/>
            </a:lvl8pPr>
            <a:lvl9pPr lvl="8" algn="ctr">
              <a:lnSpc>
                <a:spcPct val="90000"/>
              </a:lnSpc>
              <a:spcBef>
                <a:spcPts val="0"/>
              </a:spcBef>
              <a:spcAft>
                <a:spcPts val="0"/>
              </a:spcAft>
              <a:buSzPts val="6000"/>
              <a:buNone/>
              <a:defRPr sz="8000"/>
            </a:lvl9pPr>
          </a:lstStyle>
          <a:p/>
        </p:txBody>
      </p:sp>
      <p:sp>
        <p:nvSpPr>
          <p:cNvPr id="339" name="Google Shape;339;p62"/>
          <p:cNvSpPr txBox="1"/>
          <p:nvPr>
            <p:ph idx="1" type="subTitle"/>
          </p:nvPr>
        </p:nvSpPr>
        <p:spPr>
          <a:xfrm rot="462">
            <a:off x="5265001" y="5239216"/>
            <a:ext cx="2977600" cy="840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p:txBody>
      </p:sp>
      <p:sp>
        <p:nvSpPr>
          <p:cNvPr id="340" name="Google Shape;340;p62"/>
          <p:cNvSpPr/>
          <p:nvPr/>
        </p:nvSpPr>
        <p:spPr>
          <a:xfrm>
            <a:off x="-47167" y="6604733"/>
            <a:ext cx="12239200" cy="3008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nvGrpSpPr>
          <p:cNvPr id="341" name="Google Shape;341;p62"/>
          <p:cNvGrpSpPr/>
          <p:nvPr/>
        </p:nvGrpSpPr>
        <p:grpSpPr>
          <a:xfrm flipH="1">
            <a:off x="-817866" y="-73932"/>
            <a:ext cx="3833135" cy="7005709"/>
            <a:chOff x="6764250" y="767225"/>
            <a:chExt cx="1097900" cy="2006600"/>
          </a:xfrm>
        </p:grpSpPr>
        <p:sp>
          <p:nvSpPr>
            <p:cNvPr id="342" name="Google Shape;342;p62"/>
            <p:cNvSpPr/>
            <p:nvPr/>
          </p:nvSpPr>
          <p:spPr>
            <a:xfrm>
              <a:off x="6764250" y="767225"/>
              <a:ext cx="1097900" cy="2006600"/>
            </a:xfrm>
            <a:custGeom>
              <a:rect b="b" l="l" r="r" t="t"/>
              <a:pathLst>
                <a:path extrusionOk="0" h="80264" w="43916">
                  <a:moveTo>
                    <a:pt x="33650" y="1"/>
                  </a:moveTo>
                  <a:cubicBezTo>
                    <a:pt x="32687" y="12111"/>
                    <a:pt x="28675" y="21601"/>
                    <a:pt x="14337" y="43156"/>
                  </a:cubicBezTo>
                  <a:cubicBezTo>
                    <a:pt x="0" y="64714"/>
                    <a:pt x="1154" y="80264"/>
                    <a:pt x="1154" y="80264"/>
                  </a:cubicBezTo>
                  <a:lnTo>
                    <a:pt x="27912" y="80264"/>
                  </a:lnTo>
                  <a:cubicBezTo>
                    <a:pt x="27912" y="80264"/>
                    <a:pt x="24501" y="65424"/>
                    <a:pt x="31136" y="50863"/>
                  </a:cubicBezTo>
                  <a:cubicBezTo>
                    <a:pt x="37771" y="36304"/>
                    <a:pt x="43916" y="13046"/>
                    <a:pt x="43916" y="13046"/>
                  </a:cubicBezTo>
                  <a:lnTo>
                    <a:pt x="4391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43" name="Google Shape;343;p62"/>
            <p:cNvSpPr/>
            <p:nvPr/>
          </p:nvSpPr>
          <p:spPr>
            <a:xfrm>
              <a:off x="6818500" y="767225"/>
              <a:ext cx="948100" cy="1767575"/>
            </a:xfrm>
            <a:custGeom>
              <a:rect b="b" l="l" r="r" t="t"/>
              <a:pathLst>
                <a:path extrusionOk="0" h="70703" w="37924">
                  <a:moveTo>
                    <a:pt x="31480" y="1"/>
                  </a:moveTo>
                  <a:cubicBezTo>
                    <a:pt x="30517" y="12111"/>
                    <a:pt x="26505" y="21601"/>
                    <a:pt x="12167" y="43156"/>
                  </a:cubicBezTo>
                  <a:cubicBezTo>
                    <a:pt x="4661" y="54442"/>
                    <a:pt x="1403" y="64079"/>
                    <a:pt x="1" y="70702"/>
                  </a:cubicBezTo>
                  <a:lnTo>
                    <a:pt x="1" y="70702"/>
                  </a:lnTo>
                  <a:cubicBezTo>
                    <a:pt x="5738" y="58247"/>
                    <a:pt x="13162" y="45962"/>
                    <a:pt x="21206" y="34763"/>
                  </a:cubicBezTo>
                  <a:cubicBezTo>
                    <a:pt x="28794" y="24059"/>
                    <a:pt x="33980" y="12439"/>
                    <a:pt x="3792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44" name="Google Shape;344;p62"/>
            <p:cNvSpPr/>
            <p:nvPr/>
          </p:nvSpPr>
          <p:spPr>
            <a:xfrm>
              <a:off x="6802300" y="767225"/>
              <a:ext cx="1059850" cy="2006600"/>
            </a:xfrm>
            <a:custGeom>
              <a:rect b="b" l="l" r="r" t="t"/>
              <a:pathLst>
                <a:path extrusionOk="0" h="80264" w="42394">
                  <a:moveTo>
                    <a:pt x="36959" y="11761"/>
                  </a:moveTo>
                  <a:lnTo>
                    <a:pt x="36959" y="11761"/>
                  </a:lnTo>
                  <a:cubicBezTo>
                    <a:pt x="36280" y="14001"/>
                    <a:pt x="35508" y="16251"/>
                    <a:pt x="34697" y="18551"/>
                  </a:cubicBezTo>
                  <a:cubicBezTo>
                    <a:pt x="31860" y="26939"/>
                    <a:pt x="29021" y="35327"/>
                    <a:pt x="25091" y="43206"/>
                  </a:cubicBezTo>
                  <a:cubicBezTo>
                    <a:pt x="25834" y="40996"/>
                    <a:pt x="26527" y="38770"/>
                    <a:pt x="27221" y="36548"/>
                  </a:cubicBezTo>
                  <a:cubicBezTo>
                    <a:pt x="29865" y="28067"/>
                    <a:pt x="33138" y="19782"/>
                    <a:pt x="36959" y="11761"/>
                  </a:cubicBezTo>
                  <a:close/>
                  <a:moveTo>
                    <a:pt x="39333" y="1"/>
                  </a:moveTo>
                  <a:cubicBezTo>
                    <a:pt x="39041" y="3771"/>
                    <a:pt x="38247" y="7370"/>
                    <a:pt x="37190" y="10977"/>
                  </a:cubicBezTo>
                  <a:cubicBezTo>
                    <a:pt x="33110" y="18978"/>
                    <a:pt x="29571" y="27262"/>
                    <a:pt x="26835" y="35818"/>
                  </a:cubicBezTo>
                  <a:cubicBezTo>
                    <a:pt x="25657" y="39501"/>
                    <a:pt x="24527" y="43205"/>
                    <a:pt x="23180" y="46830"/>
                  </a:cubicBezTo>
                  <a:cubicBezTo>
                    <a:pt x="22552" y="47957"/>
                    <a:pt x="21898" y="49073"/>
                    <a:pt x="21212" y="50174"/>
                  </a:cubicBezTo>
                  <a:cubicBezTo>
                    <a:pt x="21211" y="50169"/>
                    <a:pt x="21211" y="50163"/>
                    <a:pt x="21209" y="50159"/>
                  </a:cubicBezTo>
                  <a:cubicBezTo>
                    <a:pt x="21440" y="47709"/>
                    <a:pt x="21755" y="45290"/>
                    <a:pt x="22297" y="42876"/>
                  </a:cubicBezTo>
                  <a:cubicBezTo>
                    <a:pt x="22960" y="39918"/>
                    <a:pt x="23889" y="37022"/>
                    <a:pt x="24859" y="34152"/>
                  </a:cubicBezTo>
                  <a:cubicBezTo>
                    <a:pt x="24887" y="34069"/>
                    <a:pt x="24807" y="34002"/>
                    <a:pt x="24734" y="34002"/>
                  </a:cubicBezTo>
                  <a:cubicBezTo>
                    <a:pt x="24696" y="34002"/>
                    <a:pt x="24660" y="34020"/>
                    <a:pt x="24642" y="34061"/>
                  </a:cubicBezTo>
                  <a:cubicBezTo>
                    <a:pt x="23465" y="36676"/>
                    <a:pt x="22345" y="39316"/>
                    <a:pt x="21399" y="42025"/>
                  </a:cubicBezTo>
                  <a:cubicBezTo>
                    <a:pt x="20902" y="43447"/>
                    <a:pt x="20489" y="44879"/>
                    <a:pt x="20129" y="46324"/>
                  </a:cubicBezTo>
                  <a:cubicBezTo>
                    <a:pt x="19793" y="45714"/>
                    <a:pt x="19351" y="45289"/>
                    <a:pt x="18755" y="45289"/>
                  </a:cubicBezTo>
                  <a:cubicBezTo>
                    <a:pt x="18619" y="45289"/>
                    <a:pt x="18475" y="45311"/>
                    <a:pt x="18323" y="45358"/>
                  </a:cubicBezTo>
                  <a:cubicBezTo>
                    <a:pt x="15915" y="46161"/>
                    <a:pt x="14791" y="53544"/>
                    <a:pt x="14149" y="55471"/>
                  </a:cubicBezTo>
                  <a:cubicBezTo>
                    <a:pt x="12384" y="63015"/>
                    <a:pt x="11581" y="70881"/>
                    <a:pt x="9654" y="78426"/>
                  </a:cubicBezTo>
                  <a:cubicBezTo>
                    <a:pt x="9174" y="73743"/>
                    <a:pt x="5909" y="69419"/>
                    <a:pt x="3824" y="69419"/>
                  </a:cubicBezTo>
                  <a:cubicBezTo>
                    <a:pt x="3122" y="69419"/>
                    <a:pt x="2554" y="69910"/>
                    <a:pt x="2271" y="71043"/>
                  </a:cubicBezTo>
                  <a:cubicBezTo>
                    <a:pt x="1695" y="74064"/>
                    <a:pt x="861" y="77214"/>
                    <a:pt x="1" y="80264"/>
                  </a:cubicBezTo>
                  <a:lnTo>
                    <a:pt x="26390" y="80264"/>
                  </a:lnTo>
                  <a:cubicBezTo>
                    <a:pt x="26390" y="80264"/>
                    <a:pt x="22979" y="65424"/>
                    <a:pt x="29614" y="50863"/>
                  </a:cubicBezTo>
                  <a:cubicBezTo>
                    <a:pt x="36249" y="36304"/>
                    <a:pt x="42394" y="13046"/>
                    <a:pt x="42394" y="13046"/>
                  </a:cubicBezTo>
                  <a:lnTo>
                    <a:pt x="42394"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345" name="Google Shape;345;p62"/>
          <p:cNvGrpSpPr/>
          <p:nvPr/>
        </p:nvGrpSpPr>
        <p:grpSpPr>
          <a:xfrm rot="-5400000">
            <a:off x="-800715" y="3497059"/>
            <a:ext cx="3623753" cy="2214865"/>
            <a:chOff x="3182725" y="919500"/>
            <a:chExt cx="1712225" cy="1046525"/>
          </a:xfrm>
        </p:grpSpPr>
        <p:sp>
          <p:nvSpPr>
            <p:cNvPr id="346" name="Google Shape;346;p62"/>
            <p:cNvSpPr/>
            <p:nvPr/>
          </p:nvSpPr>
          <p:spPr>
            <a:xfrm>
              <a:off x="3731825" y="931775"/>
              <a:ext cx="428475" cy="1034250"/>
            </a:xfrm>
            <a:custGeom>
              <a:rect b="b" l="l" r="r" t="t"/>
              <a:pathLst>
                <a:path extrusionOk="0" h="41370" w="17139">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47" name="Google Shape;347;p62"/>
            <p:cNvSpPr/>
            <p:nvPr/>
          </p:nvSpPr>
          <p:spPr>
            <a:xfrm>
              <a:off x="3864950" y="974150"/>
              <a:ext cx="204650" cy="806975"/>
            </a:xfrm>
            <a:custGeom>
              <a:rect b="b" l="l" r="r" t="t"/>
              <a:pathLst>
                <a:path extrusionOk="0" h="32279" w="8186">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48" name="Google Shape;348;p62"/>
            <p:cNvSpPr/>
            <p:nvPr/>
          </p:nvSpPr>
          <p:spPr>
            <a:xfrm>
              <a:off x="3182725" y="919500"/>
              <a:ext cx="909950" cy="453150"/>
            </a:xfrm>
            <a:custGeom>
              <a:rect b="b" l="l" r="r" t="t"/>
              <a:pathLst>
                <a:path extrusionOk="0" h="18126" w="36398">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49" name="Google Shape;349;p62"/>
            <p:cNvSpPr/>
            <p:nvPr/>
          </p:nvSpPr>
          <p:spPr>
            <a:xfrm>
              <a:off x="3998400" y="984750"/>
              <a:ext cx="896550" cy="743950"/>
            </a:xfrm>
            <a:custGeom>
              <a:rect b="b" l="l" r="r" t="t"/>
              <a:pathLst>
                <a:path extrusionOk="0" h="29758" w="35862">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50" name="Google Shape;350;p62"/>
            <p:cNvSpPr/>
            <p:nvPr/>
          </p:nvSpPr>
          <p:spPr>
            <a:xfrm>
              <a:off x="4037225" y="980025"/>
              <a:ext cx="598725" cy="560425"/>
            </a:xfrm>
            <a:custGeom>
              <a:rect b="b" l="l" r="r" t="t"/>
              <a:pathLst>
                <a:path extrusionOk="0" h="22417" w="23949">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351" name="Google Shape;351;p62"/>
          <p:cNvGrpSpPr/>
          <p:nvPr/>
        </p:nvGrpSpPr>
        <p:grpSpPr>
          <a:xfrm>
            <a:off x="2021733" y="-330700"/>
            <a:ext cx="1111000" cy="1230667"/>
            <a:chOff x="1797975" y="820925"/>
            <a:chExt cx="833250" cy="923000"/>
          </a:xfrm>
        </p:grpSpPr>
        <p:sp>
          <p:nvSpPr>
            <p:cNvPr id="352" name="Google Shape;352;p62"/>
            <p:cNvSpPr/>
            <p:nvPr/>
          </p:nvSpPr>
          <p:spPr>
            <a:xfrm>
              <a:off x="2189925" y="820925"/>
              <a:ext cx="441300" cy="923000"/>
            </a:xfrm>
            <a:custGeom>
              <a:rect b="b" l="l" r="r" t="t"/>
              <a:pathLst>
                <a:path extrusionOk="0" h="36920" w="17652">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53" name="Google Shape;353;p62"/>
            <p:cNvSpPr/>
            <p:nvPr/>
          </p:nvSpPr>
          <p:spPr>
            <a:xfrm>
              <a:off x="2208525" y="1007025"/>
              <a:ext cx="226025" cy="736900"/>
            </a:xfrm>
            <a:custGeom>
              <a:rect b="b" l="l" r="r" t="t"/>
              <a:pathLst>
                <a:path extrusionOk="0" h="29476" w="9041">
                  <a:moveTo>
                    <a:pt x="8845" y="0"/>
                  </a:moveTo>
                  <a:cubicBezTo>
                    <a:pt x="7633" y="2193"/>
                    <a:pt x="1" y="17101"/>
                    <a:pt x="9041" y="29476"/>
                  </a:cubicBezTo>
                  <a:cubicBezTo>
                    <a:pt x="1365" y="16462"/>
                    <a:pt x="8838" y="16"/>
                    <a:pt x="884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54" name="Google Shape;354;p62"/>
            <p:cNvSpPr/>
            <p:nvPr/>
          </p:nvSpPr>
          <p:spPr>
            <a:xfrm>
              <a:off x="1797975" y="984975"/>
              <a:ext cx="636300" cy="654900"/>
            </a:xfrm>
            <a:custGeom>
              <a:rect b="b" l="l" r="r" t="t"/>
              <a:pathLst>
                <a:path extrusionOk="0" h="26196" w="25452">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55" name="Google Shape;355;p62"/>
            <p:cNvSpPr/>
            <p:nvPr/>
          </p:nvSpPr>
          <p:spPr>
            <a:xfrm>
              <a:off x="1797975" y="984975"/>
              <a:ext cx="554050" cy="649950"/>
            </a:xfrm>
            <a:custGeom>
              <a:rect b="b" l="l" r="r" t="t"/>
              <a:pathLst>
                <a:path extrusionOk="0" h="25998" w="22162">
                  <a:moveTo>
                    <a:pt x="22162" y="0"/>
                  </a:moveTo>
                  <a:cubicBezTo>
                    <a:pt x="22158" y="2"/>
                    <a:pt x="1" y="7335"/>
                    <a:pt x="782" y="25998"/>
                  </a:cubicBezTo>
                  <a:cubicBezTo>
                    <a:pt x="2579" y="6556"/>
                    <a:pt x="22158" y="1"/>
                    <a:pt x="2216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356" name="Google Shape;356;p62"/>
          <p:cNvGrpSpPr/>
          <p:nvPr/>
        </p:nvGrpSpPr>
        <p:grpSpPr>
          <a:xfrm rot="5400000">
            <a:off x="10857167" y="2140100"/>
            <a:ext cx="1255667" cy="1724667"/>
            <a:chOff x="1064600" y="709975"/>
            <a:chExt cx="941750" cy="1293500"/>
          </a:xfrm>
        </p:grpSpPr>
        <p:sp>
          <p:nvSpPr>
            <p:cNvPr id="357" name="Google Shape;357;p62"/>
            <p:cNvSpPr/>
            <p:nvPr/>
          </p:nvSpPr>
          <p:spPr>
            <a:xfrm>
              <a:off x="1657950" y="922950"/>
              <a:ext cx="348400" cy="365050"/>
            </a:xfrm>
            <a:custGeom>
              <a:rect b="b" l="l" r="r" t="t"/>
              <a:pathLst>
                <a:path extrusionOk="0" h="14602" w="13936">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58" name="Google Shape;358;p62"/>
            <p:cNvSpPr/>
            <p:nvPr/>
          </p:nvSpPr>
          <p:spPr>
            <a:xfrm>
              <a:off x="1509500" y="1060725"/>
              <a:ext cx="393675" cy="303700"/>
            </a:xfrm>
            <a:custGeom>
              <a:rect b="b" l="l" r="r" t="t"/>
              <a:pathLst>
                <a:path extrusionOk="0" h="12148" w="15747">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59" name="Google Shape;359;p62"/>
            <p:cNvSpPr/>
            <p:nvPr/>
          </p:nvSpPr>
          <p:spPr>
            <a:xfrm>
              <a:off x="1460400" y="1207125"/>
              <a:ext cx="269125" cy="290400"/>
            </a:xfrm>
            <a:custGeom>
              <a:rect b="b" l="l" r="r" t="t"/>
              <a:pathLst>
                <a:path extrusionOk="0" h="11616" w="10765">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60" name="Google Shape;360;p62"/>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61" name="Google Shape;361;p62"/>
            <p:cNvSpPr/>
            <p:nvPr/>
          </p:nvSpPr>
          <p:spPr>
            <a:xfrm>
              <a:off x="1354825" y="1465525"/>
              <a:ext cx="161500" cy="208975"/>
            </a:xfrm>
            <a:custGeom>
              <a:rect b="b" l="l" r="r" t="t"/>
              <a:pathLst>
                <a:path extrusionOk="0" h="8359" w="646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62" name="Google Shape;362;p62"/>
            <p:cNvSpPr/>
            <p:nvPr/>
          </p:nvSpPr>
          <p:spPr>
            <a:xfrm>
              <a:off x="1304875" y="1608550"/>
              <a:ext cx="73250" cy="146050"/>
            </a:xfrm>
            <a:custGeom>
              <a:rect b="b" l="l" r="r" t="t"/>
              <a:pathLst>
                <a:path extrusionOk="0" h="5842" w="293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63" name="Google Shape;363;p62"/>
            <p:cNvSpPr/>
            <p:nvPr/>
          </p:nvSpPr>
          <p:spPr>
            <a:xfrm>
              <a:off x="1264400" y="1757575"/>
              <a:ext cx="66625" cy="173450"/>
            </a:xfrm>
            <a:custGeom>
              <a:rect b="b" l="l" r="r" t="t"/>
              <a:pathLst>
                <a:path extrusionOk="0" h="6938" w="2665">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64" name="Google Shape;364;p62"/>
            <p:cNvSpPr/>
            <p:nvPr/>
          </p:nvSpPr>
          <p:spPr>
            <a:xfrm>
              <a:off x="1172150" y="1812025"/>
              <a:ext cx="98575" cy="102450"/>
            </a:xfrm>
            <a:custGeom>
              <a:rect b="b" l="l" r="r" t="t"/>
              <a:pathLst>
                <a:path extrusionOk="0" h="4098" w="3943">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65" name="Google Shape;365;p62"/>
            <p:cNvSpPr/>
            <p:nvPr/>
          </p:nvSpPr>
          <p:spPr>
            <a:xfrm>
              <a:off x="1123050" y="1650425"/>
              <a:ext cx="177925" cy="71550"/>
            </a:xfrm>
            <a:custGeom>
              <a:rect b="b" l="l" r="r" t="t"/>
              <a:pathLst>
                <a:path extrusionOk="0" h="2862" w="7117">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66" name="Google Shape;366;p62"/>
            <p:cNvSpPr/>
            <p:nvPr/>
          </p:nvSpPr>
          <p:spPr>
            <a:xfrm>
              <a:off x="1166400" y="1495000"/>
              <a:ext cx="181700" cy="92775"/>
            </a:xfrm>
            <a:custGeom>
              <a:rect b="b" l="l" r="r" t="t"/>
              <a:pathLst>
                <a:path extrusionOk="0" h="3711" w="7268">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67" name="Google Shape;367;p62"/>
            <p:cNvSpPr/>
            <p:nvPr/>
          </p:nvSpPr>
          <p:spPr>
            <a:xfrm>
              <a:off x="1125600" y="1341550"/>
              <a:ext cx="268100" cy="127600"/>
            </a:xfrm>
            <a:custGeom>
              <a:rect b="b" l="l" r="r" t="t"/>
              <a:pathLst>
                <a:path extrusionOk="0" h="5104" w="10724">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68" name="Google Shape;368;p62"/>
            <p:cNvSpPr/>
            <p:nvPr/>
          </p:nvSpPr>
          <p:spPr>
            <a:xfrm>
              <a:off x="1064600" y="1185450"/>
              <a:ext cx="390775" cy="161725"/>
            </a:xfrm>
            <a:custGeom>
              <a:rect b="b" l="l" r="r" t="t"/>
              <a:pathLst>
                <a:path extrusionOk="0" h="6469" w="15631">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69" name="Google Shape;369;p62"/>
            <p:cNvSpPr/>
            <p:nvPr/>
          </p:nvSpPr>
          <p:spPr>
            <a:xfrm>
              <a:off x="1151800" y="1103600"/>
              <a:ext cx="361800" cy="107575"/>
            </a:xfrm>
            <a:custGeom>
              <a:rect b="b" l="l" r="r" t="t"/>
              <a:pathLst>
                <a:path extrusionOk="0" h="4303" w="14472">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70" name="Google Shape;370;p62"/>
            <p:cNvSpPr/>
            <p:nvPr/>
          </p:nvSpPr>
          <p:spPr>
            <a:xfrm>
              <a:off x="1193150" y="941875"/>
              <a:ext cx="427850" cy="159125"/>
            </a:xfrm>
            <a:custGeom>
              <a:rect b="b" l="l" r="r" t="t"/>
              <a:pathLst>
                <a:path extrusionOk="0" h="6365" w="17114">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71" name="Google Shape;371;p62"/>
            <p:cNvSpPr/>
            <p:nvPr/>
          </p:nvSpPr>
          <p:spPr>
            <a:xfrm>
              <a:off x="1657950" y="923925"/>
              <a:ext cx="348400" cy="364075"/>
            </a:xfrm>
            <a:custGeom>
              <a:rect b="b" l="l" r="r" t="t"/>
              <a:pathLst>
                <a:path extrusionOk="0" h="14563" w="13936">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72" name="Google Shape;372;p62"/>
            <p:cNvSpPr/>
            <p:nvPr/>
          </p:nvSpPr>
          <p:spPr>
            <a:xfrm>
              <a:off x="1517550" y="1065950"/>
              <a:ext cx="385625" cy="298475"/>
            </a:xfrm>
            <a:custGeom>
              <a:rect b="b" l="l" r="r" t="t"/>
              <a:pathLst>
                <a:path extrusionOk="0" h="11939" w="15425">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73" name="Google Shape;373;p62"/>
            <p:cNvSpPr/>
            <p:nvPr/>
          </p:nvSpPr>
          <p:spPr>
            <a:xfrm>
              <a:off x="1201350" y="962525"/>
              <a:ext cx="409500" cy="138475"/>
            </a:xfrm>
            <a:custGeom>
              <a:rect b="b" l="l" r="r" t="t"/>
              <a:pathLst>
                <a:path extrusionOk="0" h="5539" w="1638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74" name="Google Shape;374;p62"/>
            <p:cNvSpPr/>
            <p:nvPr/>
          </p:nvSpPr>
          <p:spPr>
            <a:xfrm>
              <a:off x="1465500" y="1269975"/>
              <a:ext cx="264025" cy="227550"/>
            </a:xfrm>
            <a:custGeom>
              <a:rect b="b" l="l" r="r" t="t"/>
              <a:pathLst>
                <a:path extrusionOk="0" h="9102" w="10561">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75" name="Google Shape;375;p62"/>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76" name="Google Shape;376;p62"/>
            <p:cNvSpPr/>
            <p:nvPr/>
          </p:nvSpPr>
          <p:spPr>
            <a:xfrm>
              <a:off x="1354825" y="1466050"/>
              <a:ext cx="161500" cy="208450"/>
            </a:xfrm>
            <a:custGeom>
              <a:rect b="b" l="l" r="r" t="t"/>
              <a:pathLst>
                <a:path extrusionOk="0" h="8338" w="646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77" name="Google Shape;377;p62"/>
            <p:cNvSpPr/>
            <p:nvPr/>
          </p:nvSpPr>
          <p:spPr>
            <a:xfrm>
              <a:off x="1316475" y="1608550"/>
              <a:ext cx="61650" cy="146050"/>
            </a:xfrm>
            <a:custGeom>
              <a:rect b="b" l="l" r="r" t="t"/>
              <a:pathLst>
                <a:path extrusionOk="0" h="5842" w="2466">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78" name="Google Shape;378;p62"/>
            <p:cNvSpPr/>
            <p:nvPr/>
          </p:nvSpPr>
          <p:spPr>
            <a:xfrm>
              <a:off x="1272375" y="1762575"/>
              <a:ext cx="46375" cy="168450"/>
            </a:xfrm>
            <a:custGeom>
              <a:rect b="b" l="l" r="r" t="t"/>
              <a:pathLst>
                <a:path extrusionOk="0" h="6738" w="1855">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79" name="Google Shape;379;p62"/>
            <p:cNvSpPr/>
            <p:nvPr/>
          </p:nvSpPr>
          <p:spPr>
            <a:xfrm>
              <a:off x="1176275" y="1817850"/>
              <a:ext cx="92875" cy="96625"/>
            </a:xfrm>
            <a:custGeom>
              <a:rect b="b" l="l" r="r" t="t"/>
              <a:pathLst>
                <a:path extrusionOk="0" h="3865" w="3715">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80" name="Google Shape;380;p62"/>
            <p:cNvSpPr/>
            <p:nvPr/>
          </p:nvSpPr>
          <p:spPr>
            <a:xfrm>
              <a:off x="1126550" y="1678200"/>
              <a:ext cx="174425" cy="43775"/>
            </a:xfrm>
            <a:custGeom>
              <a:rect b="b" l="l" r="r" t="t"/>
              <a:pathLst>
                <a:path extrusionOk="0" h="1751" w="6977">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81" name="Google Shape;381;p62"/>
            <p:cNvSpPr/>
            <p:nvPr/>
          </p:nvSpPr>
          <p:spPr>
            <a:xfrm>
              <a:off x="1166400" y="1514425"/>
              <a:ext cx="175300" cy="73350"/>
            </a:xfrm>
            <a:custGeom>
              <a:rect b="b" l="l" r="r" t="t"/>
              <a:pathLst>
                <a:path extrusionOk="0" h="2934" w="7012">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82" name="Google Shape;382;p62"/>
            <p:cNvSpPr/>
            <p:nvPr/>
          </p:nvSpPr>
          <p:spPr>
            <a:xfrm>
              <a:off x="1125600" y="1341550"/>
              <a:ext cx="257825" cy="127600"/>
            </a:xfrm>
            <a:custGeom>
              <a:rect b="b" l="l" r="r" t="t"/>
              <a:pathLst>
                <a:path extrusionOk="0" h="5104" w="10313">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83" name="Google Shape;383;p62"/>
            <p:cNvSpPr/>
            <p:nvPr/>
          </p:nvSpPr>
          <p:spPr>
            <a:xfrm>
              <a:off x="1064600" y="1185450"/>
              <a:ext cx="375450" cy="161725"/>
            </a:xfrm>
            <a:custGeom>
              <a:rect b="b" l="l" r="r" t="t"/>
              <a:pathLst>
                <a:path extrusionOk="0" h="6469" w="15018">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84" name="Google Shape;384;p62"/>
            <p:cNvSpPr/>
            <p:nvPr/>
          </p:nvSpPr>
          <p:spPr>
            <a:xfrm>
              <a:off x="1194300" y="1146600"/>
              <a:ext cx="309475" cy="64575"/>
            </a:xfrm>
            <a:custGeom>
              <a:rect b="b" l="l" r="r" t="t"/>
              <a:pathLst>
                <a:path extrusionOk="0" h="2583" w="12379">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85" name="Google Shape;385;p62"/>
            <p:cNvSpPr/>
            <p:nvPr/>
          </p:nvSpPr>
          <p:spPr>
            <a:xfrm>
              <a:off x="1240500" y="709975"/>
              <a:ext cx="643050" cy="1293500"/>
            </a:xfrm>
            <a:custGeom>
              <a:rect b="b" l="l" r="r" t="t"/>
              <a:pathLst>
                <a:path extrusionOk="0" h="51740" w="25722">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386" name="Google Shape;386;p62"/>
          <p:cNvSpPr txBox="1"/>
          <p:nvPr>
            <p:ph idx="2" type="title"/>
          </p:nvPr>
        </p:nvSpPr>
        <p:spPr>
          <a:xfrm>
            <a:off x="2275600" y="3890667"/>
            <a:ext cx="8956400" cy="12004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SzPts val="3600"/>
              <a:buNone/>
              <a:defRPr sz="5733"/>
            </a:lvl1pPr>
            <a:lvl2pPr lvl="1" algn="ctr">
              <a:lnSpc>
                <a:spcPct val="90000"/>
              </a:lnSpc>
              <a:spcBef>
                <a:spcPts val="0"/>
              </a:spcBef>
              <a:spcAft>
                <a:spcPts val="0"/>
              </a:spcAft>
              <a:buSzPts val="3600"/>
              <a:buNone/>
              <a:defRPr sz="4800"/>
            </a:lvl2pPr>
            <a:lvl3pPr lvl="2" algn="ctr">
              <a:lnSpc>
                <a:spcPct val="90000"/>
              </a:lnSpc>
              <a:spcBef>
                <a:spcPts val="0"/>
              </a:spcBef>
              <a:spcAft>
                <a:spcPts val="0"/>
              </a:spcAft>
              <a:buSzPts val="3600"/>
              <a:buNone/>
              <a:defRPr sz="4800"/>
            </a:lvl3pPr>
            <a:lvl4pPr lvl="3" algn="ctr">
              <a:lnSpc>
                <a:spcPct val="90000"/>
              </a:lnSpc>
              <a:spcBef>
                <a:spcPts val="0"/>
              </a:spcBef>
              <a:spcAft>
                <a:spcPts val="0"/>
              </a:spcAft>
              <a:buSzPts val="3600"/>
              <a:buNone/>
              <a:defRPr sz="4800"/>
            </a:lvl4pPr>
            <a:lvl5pPr lvl="4" algn="ctr">
              <a:lnSpc>
                <a:spcPct val="90000"/>
              </a:lnSpc>
              <a:spcBef>
                <a:spcPts val="0"/>
              </a:spcBef>
              <a:spcAft>
                <a:spcPts val="0"/>
              </a:spcAft>
              <a:buSzPts val="3600"/>
              <a:buNone/>
              <a:defRPr sz="4800"/>
            </a:lvl5pPr>
            <a:lvl6pPr lvl="5" algn="ctr">
              <a:lnSpc>
                <a:spcPct val="90000"/>
              </a:lnSpc>
              <a:spcBef>
                <a:spcPts val="0"/>
              </a:spcBef>
              <a:spcAft>
                <a:spcPts val="0"/>
              </a:spcAft>
              <a:buSzPts val="3600"/>
              <a:buNone/>
              <a:defRPr sz="4800"/>
            </a:lvl6pPr>
            <a:lvl7pPr lvl="6" algn="ctr">
              <a:lnSpc>
                <a:spcPct val="90000"/>
              </a:lnSpc>
              <a:spcBef>
                <a:spcPts val="0"/>
              </a:spcBef>
              <a:spcAft>
                <a:spcPts val="0"/>
              </a:spcAft>
              <a:buSzPts val="3600"/>
              <a:buNone/>
              <a:defRPr sz="4800"/>
            </a:lvl7pPr>
            <a:lvl8pPr lvl="7" algn="ctr">
              <a:lnSpc>
                <a:spcPct val="90000"/>
              </a:lnSpc>
              <a:spcBef>
                <a:spcPts val="0"/>
              </a:spcBef>
              <a:spcAft>
                <a:spcPts val="0"/>
              </a:spcAft>
              <a:buSzPts val="3600"/>
              <a:buNone/>
              <a:defRPr sz="4800"/>
            </a:lvl8pPr>
            <a:lvl9pPr lvl="8" algn="ctr">
              <a:lnSpc>
                <a:spcPct val="90000"/>
              </a:lnSpc>
              <a:spcBef>
                <a:spcPts val="0"/>
              </a:spcBef>
              <a:spcAft>
                <a:spcPts val="0"/>
              </a:spcAft>
              <a:buSzPts val="3600"/>
              <a:buNone/>
              <a:defRPr sz="4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Background 3">
    <p:spTree>
      <p:nvGrpSpPr>
        <p:cNvPr id="387" name="Shape 387"/>
        <p:cNvGrpSpPr/>
        <p:nvPr/>
      </p:nvGrpSpPr>
      <p:grpSpPr>
        <a:xfrm>
          <a:off x="0" y="0"/>
          <a:ext cx="0" cy="0"/>
          <a:chOff x="0" y="0"/>
          <a:chExt cx="0" cy="0"/>
        </a:xfrm>
      </p:grpSpPr>
      <p:grpSp>
        <p:nvGrpSpPr>
          <p:cNvPr id="388" name="Google Shape;388;p63"/>
          <p:cNvGrpSpPr/>
          <p:nvPr/>
        </p:nvGrpSpPr>
        <p:grpSpPr>
          <a:xfrm>
            <a:off x="1908559" y="2466972"/>
            <a:ext cx="8968357" cy="4278977"/>
            <a:chOff x="1431419" y="1850228"/>
            <a:chExt cx="6726268" cy="3209233"/>
          </a:xfrm>
        </p:grpSpPr>
        <p:sp>
          <p:nvSpPr>
            <p:cNvPr id="389" name="Google Shape;389;p63"/>
            <p:cNvSpPr/>
            <p:nvPr/>
          </p:nvSpPr>
          <p:spPr>
            <a:xfrm>
              <a:off x="1431419" y="1850228"/>
              <a:ext cx="1891060" cy="3126944"/>
            </a:xfrm>
            <a:custGeom>
              <a:rect b="b" l="l" r="r" t="t"/>
              <a:pathLst>
                <a:path extrusionOk="0" h="30316" w="18334">
                  <a:moveTo>
                    <a:pt x="9010" y="1"/>
                  </a:moveTo>
                  <a:cubicBezTo>
                    <a:pt x="9010" y="1"/>
                    <a:pt x="6549" y="897"/>
                    <a:pt x="7313" y="4986"/>
                  </a:cubicBezTo>
                  <a:cubicBezTo>
                    <a:pt x="7313" y="4986"/>
                    <a:pt x="6625" y="4062"/>
                    <a:pt x="4489" y="4062"/>
                  </a:cubicBezTo>
                  <a:cubicBezTo>
                    <a:pt x="3401" y="4062"/>
                    <a:pt x="1939" y="4302"/>
                    <a:pt x="0" y="5024"/>
                  </a:cubicBezTo>
                  <a:cubicBezTo>
                    <a:pt x="0" y="5024"/>
                    <a:pt x="782" y="6000"/>
                    <a:pt x="3028" y="6000"/>
                  </a:cubicBezTo>
                  <a:cubicBezTo>
                    <a:pt x="3820" y="6000"/>
                    <a:pt x="4795" y="5879"/>
                    <a:pt x="5982" y="5550"/>
                  </a:cubicBezTo>
                  <a:lnTo>
                    <a:pt x="5982" y="5550"/>
                  </a:lnTo>
                  <a:cubicBezTo>
                    <a:pt x="5981" y="5550"/>
                    <a:pt x="2728" y="8278"/>
                    <a:pt x="4170" y="12378"/>
                  </a:cubicBezTo>
                  <a:cubicBezTo>
                    <a:pt x="4170" y="12378"/>
                    <a:pt x="4971" y="12036"/>
                    <a:pt x="5830" y="10813"/>
                  </a:cubicBezTo>
                  <a:cubicBezTo>
                    <a:pt x="5840" y="10078"/>
                    <a:pt x="5943" y="9334"/>
                    <a:pt x="6011" y="8721"/>
                  </a:cubicBezTo>
                  <a:cubicBezTo>
                    <a:pt x="6017" y="8675"/>
                    <a:pt x="6048" y="8654"/>
                    <a:pt x="6082" y="8654"/>
                  </a:cubicBezTo>
                  <a:cubicBezTo>
                    <a:pt x="6124" y="8654"/>
                    <a:pt x="6169" y="8686"/>
                    <a:pt x="6169" y="8741"/>
                  </a:cubicBezTo>
                  <a:cubicBezTo>
                    <a:pt x="6167" y="9230"/>
                    <a:pt x="6183" y="9715"/>
                    <a:pt x="6217" y="10202"/>
                  </a:cubicBezTo>
                  <a:cubicBezTo>
                    <a:pt x="6438" y="9815"/>
                    <a:pt x="6655" y="9367"/>
                    <a:pt x="6856" y="8843"/>
                  </a:cubicBezTo>
                  <a:lnTo>
                    <a:pt x="6856" y="8843"/>
                  </a:lnTo>
                  <a:cubicBezTo>
                    <a:pt x="6856" y="8844"/>
                    <a:pt x="6396" y="14274"/>
                    <a:pt x="7382" y="16772"/>
                  </a:cubicBezTo>
                  <a:cubicBezTo>
                    <a:pt x="7382" y="16772"/>
                    <a:pt x="8539" y="15487"/>
                    <a:pt x="9081" y="13170"/>
                  </a:cubicBezTo>
                  <a:cubicBezTo>
                    <a:pt x="8983" y="12384"/>
                    <a:pt x="8865" y="11601"/>
                    <a:pt x="8609" y="10840"/>
                  </a:cubicBezTo>
                  <a:cubicBezTo>
                    <a:pt x="8594" y="10798"/>
                    <a:pt x="8626" y="10768"/>
                    <a:pt x="8659" y="10768"/>
                  </a:cubicBezTo>
                  <a:cubicBezTo>
                    <a:pt x="8677" y="10768"/>
                    <a:pt x="8695" y="10777"/>
                    <a:pt x="8705" y="10798"/>
                  </a:cubicBezTo>
                  <a:cubicBezTo>
                    <a:pt x="8931" y="11252"/>
                    <a:pt x="9111" y="11723"/>
                    <a:pt x="9260" y="12205"/>
                  </a:cubicBezTo>
                  <a:cubicBezTo>
                    <a:pt x="9411" y="11076"/>
                    <a:pt x="9403" y="9759"/>
                    <a:pt x="9082" y="8272"/>
                  </a:cubicBezTo>
                  <a:lnTo>
                    <a:pt x="9082" y="8272"/>
                  </a:lnTo>
                  <a:cubicBezTo>
                    <a:pt x="9082" y="8272"/>
                    <a:pt x="9238" y="8651"/>
                    <a:pt x="9543" y="9235"/>
                  </a:cubicBezTo>
                  <a:cubicBezTo>
                    <a:pt x="10666" y="13759"/>
                    <a:pt x="12428" y="22861"/>
                    <a:pt x="10730" y="30316"/>
                  </a:cubicBezTo>
                  <a:lnTo>
                    <a:pt x="13591" y="30316"/>
                  </a:lnTo>
                  <a:cubicBezTo>
                    <a:pt x="13591" y="30316"/>
                    <a:pt x="13608" y="20241"/>
                    <a:pt x="11279" y="11928"/>
                  </a:cubicBezTo>
                  <a:lnTo>
                    <a:pt x="11279" y="11928"/>
                  </a:lnTo>
                  <a:cubicBezTo>
                    <a:pt x="12247" y="13155"/>
                    <a:pt x="13529" y="14383"/>
                    <a:pt x="15108" y="15062"/>
                  </a:cubicBezTo>
                  <a:cubicBezTo>
                    <a:pt x="15108" y="15062"/>
                    <a:pt x="14915" y="10207"/>
                    <a:pt x="11447" y="6444"/>
                  </a:cubicBezTo>
                  <a:lnTo>
                    <a:pt x="11447" y="6444"/>
                  </a:lnTo>
                  <a:cubicBezTo>
                    <a:pt x="11448" y="6445"/>
                    <a:pt x="12200" y="7161"/>
                    <a:pt x="13285" y="7935"/>
                  </a:cubicBezTo>
                  <a:cubicBezTo>
                    <a:pt x="13177" y="7574"/>
                    <a:pt x="13082" y="7214"/>
                    <a:pt x="12987" y="6873"/>
                  </a:cubicBezTo>
                  <a:cubicBezTo>
                    <a:pt x="12979" y="6841"/>
                    <a:pt x="13004" y="6817"/>
                    <a:pt x="13027" y="6817"/>
                  </a:cubicBezTo>
                  <a:cubicBezTo>
                    <a:pt x="13040" y="6817"/>
                    <a:pt x="13053" y="6824"/>
                    <a:pt x="13059" y="6841"/>
                  </a:cubicBezTo>
                  <a:cubicBezTo>
                    <a:pt x="13241" y="7314"/>
                    <a:pt x="13445" y="7760"/>
                    <a:pt x="13663" y="8198"/>
                  </a:cubicBezTo>
                  <a:cubicBezTo>
                    <a:pt x="13805" y="8293"/>
                    <a:pt x="13950" y="8388"/>
                    <a:pt x="14100" y="8482"/>
                  </a:cubicBezTo>
                  <a:cubicBezTo>
                    <a:pt x="13901" y="7974"/>
                    <a:pt x="13723" y="7462"/>
                    <a:pt x="13530" y="6978"/>
                  </a:cubicBezTo>
                  <a:cubicBezTo>
                    <a:pt x="13512" y="6932"/>
                    <a:pt x="13549" y="6897"/>
                    <a:pt x="13586" y="6897"/>
                  </a:cubicBezTo>
                  <a:cubicBezTo>
                    <a:pt x="13607" y="6897"/>
                    <a:pt x="13627" y="6907"/>
                    <a:pt x="13639" y="6931"/>
                  </a:cubicBezTo>
                  <a:cubicBezTo>
                    <a:pt x="13950" y="7565"/>
                    <a:pt x="14279" y="8180"/>
                    <a:pt x="14615" y="8791"/>
                  </a:cubicBezTo>
                  <a:cubicBezTo>
                    <a:pt x="15643" y="9377"/>
                    <a:pt x="16787" y="9843"/>
                    <a:pt x="17827" y="9843"/>
                  </a:cubicBezTo>
                  <a:cubicBezTo>
                    <a:pt x="17999" y="9843"/>
                    <a:pt x="18168" y="9830"/>
                    <a:pt x="18333" y="9803"/>
                  </a:cubicBezTo>
                  <a:cubicBezTo>
                    <a:pt x="18333" y="9803"/>
                    <a:pt x="17749" y="5787"/>
                    <a:pt x="10694" y="4671"/>
                  </a:cubicBezTo>
                  <a:cubicBezTo>
                    <a:pt x="10694" y="4671"/>
                    <a:pt x="11751" y="4058"/>
                    <a:pt x="13249" y="3395"/>
                  </a:cubicBezTo>
                  <a:cubicBezTo>
                    <a:pt x="12745" y="3266"/>
                    <a:pt x="12230" y="3162"/>
                    <a:pt x="11732" y="3038"/>
                  </a:cubicBezTo>
                  <a:cubicBezTo>
                    <a:pt x="11649" y="3016"/>
                    <a:pt x="11663" y="2906"/>
                    <a:pt x="11749" y="2906"/>
                  </a:cubicBezTo>
                  <a:cubicBezTo>
                    <a:pt x="12452" y="2909"/>
                    <a:pt x="13200" y="2954"/>
                    <a:pt x="13914" y="3110"/>
                  </a:cubicBezTo>
                  <a:cubicBezTo>
                    <a:pt x="15146" y="2599"/>
                    <a:pt x="16587" y="2108"/>
                    <a:pt x="17962" y="1883"/>
                  </a:cubicBezTo>
                  <a:cubicBezTo>
                    <a:pt x="17962" y="1883"/>
                    <a:pt x="16925" y="960"/>
                    <a:pt x="15007" y="960"/>
                  </a:cubicBezTo>
                  <a:cubicBezTo>
                    <a:pt x="13594" y="960"/>
                    <a:pt x="11703" y="1461"/>
                    <a:pt x="9397" y="3202"/>
                  </a:cubicBezTo>
                  <a:cubicBezTo>
                    <a:pt x="9397" y="3202"/>
                    <a:pt x="9241" y="1250"/>
                    <a:pt x="9010"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90" name="Google Shape;390;p63"/>
            <p:cNvSpPr/>
            <p:nvPr/>
          </p:nvSpPr>
          <p:spPr>
            <a:xfrm>
              <a:off x="2998150" y="3703558"/>
              <a:ext cx="1104455" cy="1355903"/>
            </a:xfrm>
            <a:custGeom>
              <a:rect b="b" l="l" r="r" t="t"/>
              <a:pathLst>
                <a:path extrusionOk="0" h="27334" w="22265">
                  <a:moveTo>
                    <a:pt x="10641" y="16600"/>
                  </a:moveTo>
                  <a:cubicBezTo>
                    <a:pt x="10705" y="16695"/>
                    <a:pt x="10753" y="16755"/>
                    <a:pt x="10781" y="16773"/>
                  </a:cubicBezTo>
                  <a:cubicBezTo>
                    <a:pt x="10784" y="16780"/>
                    <a:pt x="10785" y="16787"/>
                    <a:pt x="10788" y="16794"/>
                  </a:cubicBezTo>
                  <a:cubicBezTo>
                    <a:pt x="10936" y="17196"/>
                    <a:pt x="11059" y="17621"/>
                    <a:pt x="11190" y="18050"/>
                  </a:cubicBezTo>
                  <a:cubicBezTo>
                    <a:pt x="11258" y="18265"/>
                    <a:pt x="11313" y="18484"/>
                    <a:pt x="11370" y="18704"/>
                  </a:cubicBezTo>
                  <a:cubicBezTo>
                    <a:pt x="11426" y="18925"/>
                    <a:pt x="11483" y="19145"/>
                    <a:pt x="11541" y="19366"/>
                  </a:cubicBezTo>
                  <a:cubicBezTo>
                    <a:pt x="11545" y="19389"/>
                    <a:pt x="11550" y="19410"/>
                    <a:pt x="11555" y="19431"/>
                  </a:cubicBezTo>
                  <a:cubicBezTo>
                    <a:pt x="11494" y="19311"/>
                    <a:pt x="11433" y="19189"/>
                    <a:pt x="11374" y="19070"/>
                  </a:cubicBezTo>
                  <a:cubicBezTo>
                    <a:pt x="11296" y="18907"/>
                    <a:pt x="11211" y="18749"/>
                    <a:pt x="11126" y="18598"/>
                  </a:cubicBezTo>
                  <a:cubicBezTo>
                    <a:pt x="11042" y="18445"/>
                    <a:pt x="10961" y="18296"/>
                    <a:pt x="10880" y="18150"/>
                  </a:cubicBezTo>
                  <a:cubicBezTo>
                    <a:pt x="10709" y="17866"/>
                    <a:pt x="10557" y="17592"/>
                    <a:pt x="10397" y="17351"/>
                  </a:cubicBezTo>
                  <a:cubicBezTo>
                    <a:pt x="10359" y="17291"/>
                    <a:pt x="10323" y="17237"/>
                    <a:pt x="10286" y="17180"/>
                  </a:cubicBezTo>
                  <a:cubicBezTo>
                    <a:pt x="10410" y="17048"/>
                    <a:pt x="10542" y="16860"/>
                    <a:pt x="10641" y="16600"/>
                  </a:cubicBezTo>
                  <a:close/>
                  <a:moveTo>
                    <a:pt x="22184" y="0"/>
                  </a:moveTo>
                  <a:cubicBezTo>
                    <a:pt x="21607" y="0"/>
                    <a:pt x="17298" y="1627"/>
                    <a:pt x="16951" y="2712"/>
                  </a:cubicBezTo>
                  <a:cubicBezTo>
                    <a:pt x="16569" y="3911"/>
                    <a:pt x="17998" y="5978"/>
                    <a:pt x="17998" y="5978"/>
                  </a:cubicBezTo>
                  <a:cubicBezTo>
                    <a:pt x="17998" y="5978"/>
                    <a:pt x="16234" y="4140"/>
                    <a:pt x="15966" y="4140"/>
                  </a:cubicBezTo>
                  <a:cubicBezTo>
                    <a:pt x="15963" y="4140"/>
                    <a:pt x="15959" y="4140"/>
                    <a:pt x="15956" y="4141"/>
                  </a:cubicBezTo>
                  <a:cubicBezTo>
                    <a:pt x="15726" y="4192"/>
                    <a:pt x="13098" y="8198"/>
                    <a:pt x="13404" y="8709"/>
                  </a:cubicBezTo>
                  <a:cubicBezTo>
                    <a:pt x="13710" y="9219"/>
                    <a:pt x="15803" y="10572"/>
                    <a:pt x="15803" y="10572"/>
                  </a:cubicBezTo>
                  <a:cubicBezTo>
                    <a:pt x="15803" y="10572"/>
                    <a:pt x="14520" y="10453"/>
                    <a:pt x="13821" y="10453"/>
                  </a:cubicBezTo>
                  <a:cubicBezTo>
                    <a:pt x="13549" y="10453"/>
                    <a:pt x="13365" y="10471"/>
                    <a:pt x="13379" y="10521"/>
                  </a:cubicBezTo>
                  <a:cubicBezTo>
                    <a:pt x="13427" y="10691"/>
                    <a:pt x="13753" y="11987"/>
                    <a:pt x="15118" y="12903"/>
                  </a:cubicBezTo>
                  <a:cubicBezTo>
                    <a:pt x="15087" y="12995"/>
                    <a:pt x="15056" y="13087"/>
                    <a:pt x="15023" y="13182"/>
                  </a:cubicBezTo>
                  <a:cubicBezTo>
                    <a:pt x="14869" y="13600"/>
                    <a:pt x="14755" y="14055"/>
                    <a:pt x="14618" y="14520"/>
                  </a:cubicBezTo>
                  <a:cubicBezTo>
                    <a:pt x="14584" y="14638"/>
                    <a:pt x="14551" y="14756"/>
                    <a:pt x="14517" y="14873"/>
                  </a:cubicBezTo>
                  <a:cubicBezTo>
                    <a:pt x="14483" y="14992"/>
                    <a:pt x="14458" y="15114"/>
                    <a:pt x="14428" y="15235"/>
                  </a:cubicBezTo>
                  <a:cubicBezTo>
                    <a:pt x="14370" y="15479"/>
                    <a:pt x="14310" y="15724"/>
                    <a:pt x="14251" y="15972"/>
                  </a:cubicBezTo>
                  <a:cubicBezTo>
                    <a:pt x="14222" y="16097"/>
                    <a:pt x="14188" y="16220"/>
                    <a:pt x="14164" y="16346"/>
                  </a:cubicBezTo>
                  <a:cubicBezTo>
                    <a:pt x="14139" y="16472"/>
                    <a:pt x="14113" y="16599"/>
                    <a:pt x="14087" y="16725"/>
                  </a:cubicBezTo>
                  <a:cubicBezTo>
                    <a:pt x="14038" y="16979"/>
                    <a:pt x="13987" y="17232"/>
                    <a:pt x="13936" y="17486"/>
                  </a:cubicBezTo>
                  <a:cubicBezTo>
                    <a:pt x="13844" y="17997"/>
                    <a:pt x="13763" y="18508"/>
                    <a:pt x="13683" y="19012"/>
                  </a:cubicBezTo>
                  <a:cubicBezTo>
                    <a:pt x="13649" y="19265"/>
                    <a:pt x="13617" y="19516"/>
                    <a:pt x="13583" y="19763"/>
                  </a:cubicBezTo>
                  <a:cubicBezTo>
                    <a:pt x="13567" y="19888"/>
                    <a:pt x="13550" y="20011"/>
                    <a:pt x="13533" y="20133"/>
                  </a:cubicBezTo>
                  <a:cubicBezTo>
                    <a:pt x="13520" y="20256"/>
                    <a:pt x="13508" y="20377"/>
                    <a:pt x="13495" y="20499"/>
                  </a:cubicBezTo>
                  <a:cubicBezTo>
                    <a:pt x="13468" y="20740"/>
                    <a:pt x="13442" y="20978"/>
                    <a:pt x="13418" y="21211"/>
                  </a:cubicBezTo>
                  <a:cubicBezTo>
                    <a:pt x="13394" y="21443"/>
                    <a:pt x="13379" y="21671"/>
                    <a:pt x="13359" y="21894"/>
                  </a:cubicBezTo>
                  <a:cubicBezTo>
                    <a:pt x="13319" y="22338"/>
                    <a:pt x="13296" y="22759"/>
                    <a:pt x="13272" y="23147"/>
                  </a:cubicBezTo>
                  <a:cubicBezTo>
                    <a:pt x="13250" y="23537"/>
                    <a:pt x="13237" y="23893"/>
                    <a:pt x="13224" y="24211"/>
                  </a:cubicBezTo>
                  <a:cubicBezTo>
                    <a:pt x="13224" y="24211"/>
                    <a:pt x="13224" y="24212"/>
                    <a:pt x="13224" y="24212"/>
                  </a:cubicBezTo>
                  <a:cubicBezTo>
                    <a:pt x="13196" y="24084"/>
                    <a:pt x="13166" y="23955"/>
                    <a:pt x="13135" y="23822"/>
                  </a:cubicBezTo>
                  <a:cubicBezTo>
                    <a:pt x="13098" y="23652"/>
                    <a:pt x="13058" y="23478"/>
                    <a:pt x="13004" y="23303"/>
                  </a:cubicBezTo>
                  <a:cubicBezTo>
                    <a:pt x="12953" y="23129"/>
                    <a:pt x="12904" y="22952"/>
                    <a:pt x="12851" y="22772"/>
                  </a:cubicBezTo>
                  <a:cubicBezTo>
                    <a:pt x="12800" y="22592"/>
                    <a:pt x="12751" y="22410"/>
                    <a:pt x="12685" y="22230"/>
                  </a:cubicBezTo>
                  <a:cubicBezTo>
                    <a:pt x="12623" y="22050"/>
                    <a:pt x="12561" y="21868"/>
                    <a:pt x="12498" y="21686"/>
                  </a:cubicBezTo>
                  <a:lnTo>
                    <a:pt x="12405" y="21412"/>
                  </a:lnTo>
                  <a:lnTo>
                    <a:pt x="12297" y="21143"/>
                  </a:lnTo>
                  <a:cubicBezTo>
                    <a:pt x="12274" y="21083"/>
                    <a:pt x="12251" y="21025"/>
                    <a:pt x="12227" y="20967"/>
                  </a:cubicBezTo>
                  <a:cubicBezTo>
                    <a:pt x="12206" y="20855"/>
                    <a:pt x="12186" y="20743"/>
                    <a:pt x="12164" y="20629"/>
                  </a:cubicBezTo>
                  <a:cubicBezTo>
                    <a:pt x="12059" y="20187"/>
                    <a:pt x="11958" y="19738"/>
                    <a:pt x="11843" y="19291"/>
                  </a:cubicBezTo>
                  <a:cubicBezTo>
                    <a:pt x="11781" y="19068"/>
                    <a:pt x="11718" y="18846"/>
                    <a:pt x="11656" y="18625"/>
                  </a:cubicBezTo>
                  <a:cubicBezTo>
                    <a:pt x="11594" y="18403"/>
                    <a:pt x="11533" y="18184"/>
                    <a:pt x="11459" y="17968"/>
                  </a:cubicBezTo>
                  <a:cubicBezTo>
                    <a:pt x="11317" y="17537"/>
                    <a:pt x="11182" y="17112"/>
                    <a:pt x="11025" y="16709"/>
                  </a:cubicBezTo>
                  <a:cubicBezTo>
                    <a:pt x="11014" y="16681"/>
                    <a:pt x="11004" y="16654"/>
                    <a:pt x="10994" y="16626"/>
                  </a:cubicBezTo>
                  <a:cubicBezTo>
                    <a:pt x="11537" y="16088"/>
                    <a:pt x="12776" y="14256"/>
                    <a:pt x="12819" y="12170"/>
                  </a:cubicBezTo>
                  <a:cubicBezTo>
                    <a:pt x="12865" y="9769"/>
                    <a:pt x="11618" y="7657"/>
                    <a:pt x="11618" y="7657"/>
                  </a:cubicBezTo>
                  <a:cubicBezTo>
                    <a:pt x="11618" y="7657"/>
                    <a:pt x="10176" y="9147"/>
                    <a:pt x="9994" y="9147"/>
                  </a:cubicBezTo>
                  <a:cubicBezTo>
                    <a:pt x="9991" y="9147"/>
                    <a:pt x="9988" y="9146"/>
                    <a:pt x="9986" y="9145"/>
                  </a:cubicBezTo>
                  <a:cubicBezTo>
                    <a:pt x="9843" y="9097"/>
                    <a:pt x="11042" y="7081"/>
                    <a:pt x="11090" y="6890"/>
                  </a:cubicBezTo>
                  <a:cubicBezTo>
                    <a:pt x="11139" y="6697"/>
                    <a:pt x="9794" y="4681"/>
                    <a:pt x="9794" y="4681"/>
                  </a:cubicBezTo>
                  <a:cubicBezTo>
                    <a:pt x="9794" y="4681"/>
                    <a:pt x="7896" y="6896"/>
                    <a:pt x="7563" y="6896"/>
                  </a:cubicBezTo>
                  <a:cubicBezTo>
                    <a:pt x="7553" y="6896"/>
                    <a:pt x="7544" y="6894"/>
                    <a:pt x="7537" y="6890"/>
                  </a:cubicBezTo>
                  <a:cubicBezTo>
                    <a:pt x="7298" y="6745"/>
                    <a:pt x="8881" y="4777"/>
                    <a:pt x="8881" y="4777"/>
                  </a:cubicBezTo>
                  <a:cubicBezTo>
                    <a:pt x="8881" y="4777"/>
                    <a:pt x="7537" y="1850"/>
                    <a:pt x="6529" y="1705"/>
                  </a:cubicBezTo>
                  <a:cubicBezTo>
                    <a:pt x="6529" y="1705"/>
                    <a:pt x="5531" y="3341"/>
                    <a:pt x="5344" y="3341"/>
                  </a:cubicBezTo>
                  <a:cubicBezTo>
                    <a:pt x="5338" y="3341"/>
                    <a:pt x="5334" y="3339"/>
                    <a:pt x="5330" y="3337"/>
                  </a:cubicBezTo>
                  <a:cubicBezTo>
                    <a:pt x="5185" y="3240"/>
                    <a:pt x="5618" y="1560"/>
                    <a:pt x="5569" y="1369"/>
                  </a:cubicBezTo>
                  <a:cubicBezTo>
                    <a:pt x="5525" y="1191"/>
                    <a:pt x="3819" y="639"/>
                    <a:pt x="3196" y="639"/>
                  </a:cubicBezTo>
                  <a:cubicBezTo>
                    <a:pt x="3149" y="639"/>
                    <a:pt x="3108" y="642"/>
                    <a:pt x="3074" y="649"/>
                  </a:cubicBezTo>
                  <a:cubicBezTo>
                    <a:pt x="2781" y="708"/>
                    <a:pt x="5725" y="7016"/>
                    <a:pt x="8066" y="11724"/>
                  </a:cubicBezTo>
                  <a:cubicBezTo>
                    <a:pt x="7877" y="12020"/>
                    <a:pt x="7574" y="12759"/>
                    <a:pt x="7501" y="12759"/>
                  </a:cubicBezTo>
                  <a:cubicBezTo>
                    <a:pt x="7500" y="12759"/>
                    <a:pt x="7499" y="12758"/>
                    <a:pt x="7498" y="12758"/>
                  </a:cubicBezTo>
                  <a:cubicBezTo>
                    <a:pt x="7432" y="12731"/>
                    <a:pt x="7644" y="11147"/>
                    <a:pt x="7577" y="10976"/>
                  </a:cubicBezTo>
                  <a:cubicBezTo>
                    <a:pt x="7513" y="10807"/>
                    <a:pt x="4716" y="9483"/>
                    <a:pt x="4535" y="9483"/>
                  </a:cubicBezTo>
                  <a:cubicBezTo>
                    <a:pt x="4532" y="9483"/>
                    <a:pt x="4530" y="9484"/>
                    <a:pt x="4529" y="9484"/>
                  </a:cubicBezTo>
                  <a:cubicBezTo>
                    <a:pt x="4423" y="9524"/>
                    <a:pt x="4098" y="11518"/>
                    <a:pt x="4016" y="11518"/>
                  </a:cubicBezTo>
                  <a:cubicBezTo>
                    <a:pt x="4015" y="11518"/>
                    <a:pt x="4015" y="11517"/>
                    <a:pt x="4014" y="11517"/>
                  </a:cubicBezTo>
                  <a:cubicBezTo>
                    <a:pt x="3935" y="11490"/>
                    <a:pt x="3948" y="9667"/>
                    <a:pt x="3578" y="9483"/>
                  </a:cubicBezTo>
                  <a:cubicBezTo>
                    <a:pt x="3512" y="9451"/>
                    <a:pt x="3361" y="9435"/>
                    <a:pt x="3157" y="9435"/>
                  </a:cubicBezTo>
                  <a:cubicBezTo>
                    <a:pt x="2201" y="9435"/>
                    <a:pt x="73" y="9764"/>
                    <a:pt x="40" y="10210"/>
                  </a:cubicBezTo>
                  <a:cubicBezTo>
                    <a:pt x="0" y="10752"/>
                    <a:pt x="6188" y="13047"/>
                    <a:pt x="9938" y="17449"/>
                  </a:cubicBezTo>
                  <a:cubicBezTo>
                    <a:pt x="9938" y="17449"/>
                    <a:pt x="10018" y="17412"/>
                    <a:pt x="10129" y="17325"/>
                  </a:cubicBezTo>
                  <a:cubicBezTo>
                    <a:pt x="10157" y="17370"/>
                    <a:pt x="10184" y="17417"/>
                    <a:pt x="10211" y="17463"/>
                  </a:cubicBezTo>
                  <a:cubicBezTo>
                    <a:pt x="10362" y="17707"/>
                    <a:pt x="10502" y="17984"/>
                    <a:pt x="10662" y="18270"/>
                  </a:cubicBezTo>
                  <a:cubicBezTo>
                    <a:pt x="10734" y="18416"/>
                    <a:pt x="10810" y="18567"/>
                    <a:pt x="10888" y="18721"/>
                  </a:cubicBezTo>
                  <a:cubicBezTo>
                    <a:pt x="10966" y="18874"/>
                    <a:pt x="11044" y="19032"/>
                    <a:pt x="11114" y="19196"/>
                  </a:cubicBezTo>
                  <a:cubicBezTo>
                    <a:pt x="11188" y="19358"/>
                    <a:pt x="11263" y="19524"/>
                    <a:pt x="11340" y="19691"/>
                  </a:cubicBezTo>
                  <a:cubicBezTo>
                    <a:pt x="11414" y="19858"/>
                    <a:pt x="11480" y="20032"/>
                    <a:pt x="11551" y="20205"/>
                  </a:cubicBezTo>
                  <a:cubicBezTo>
                    <a:pt x="11619" y="20381"/>
                    <a:pt x="11697" y="20553"/>
                    <a:pt x="11758" y="20733"/>
                  </a:cubicBezTo>
                  <a:cubicBezTo>
                    <a:pt x="11805" y="20865"/>
                    <a:pt x="11853" y="20998"/>
                    <a:pt x="11900" y="21131"/>
                  </a:cubicBezTo>
                  <a:cubicBezTo>
                    <a:pt x="11948" y="21425"/>
                    <a:pt x="11996" y="21715"/>
                    <a:pt x="12043" y="21998"/>
                  </a:cubicBezTo>
                  <a:cubicBezTo>
                    <a:pt x="12094" y="22423"/>
                    <a:pt x="12144" y="22833"/>
                    <a:pt x="12189" y="23221"/>
                  </a:cubicBezTo>
                  <a:cubicBezTo>
                    <a:pt x="12200" y="23319"/>
                    <a:pt x="12215" y="23414"/>
                    <a:pt x="12222" y="23509"/>
                  </a:cubicBezTo>
                  <a:cubicBezTo>
                    <a:pt x="12229" y="23604"/>
                    <a:pt x="12234" y="23697"/>
                    <a:pt x="12242" y="23790"/>
                  </a:cubicBezTo>
                  <a:cubicBezTo>
                    <a:pt x="12254" y="23974"/>
                    <a:pt x="12266" y="24151"/>
                    <a:pt x="12278" y="24321"/>
                  </a:cubicBezTo>
                  <a:cubicBezTo>
                    <a:pt x="12298" y="24663"/>
                    <a:pt x="12331" y="24975"/>
                    <a:pt x="12329" y="25253"/>
                  </a:cubicBezTo>
                  <a:cubicBezTo>
                    <a:pt x="12335" y="25531"/>
                    <a:pt x="12339" y="25772"/>
                    <a:pt x="12344" y="25972"/>
                  </a:cubicBezTo>
                  <a:cubicBezTo>
                    <a:pt x="12351" y="26370"/>
                    <a:pt x="12356" y="26597"/>
                    <a:pt x="12356" y="26597"/>
                  </a:cubicBezTo>
                  <a:lnTo>
                    <a:pt x="12356" y="26611"/>
                  </a:lnTo>
                  <a:cubicBezTo>
                    <a:pt x="12356" y="26612"/>
                    <a:pt x="12356" y="26614"/>
                    <a:pt x="12356" y="26615"/>
                  </a:cubicBezTo>
                  <a:cubicBezTo>
                    <a:pt x="12359" y="26676"/>
                    <a:pt x="12463" y="26705"/>
                    <a:pt x="12573" y="26705"/>
                  </a:cubicBezTo>
                  <a:cubicBezTo>
                    <a:pt x="12701" y="26705"/>
                    <a:pt x="12837" y="26666"/>
                    <a:pt x="12834" y="26595"/>
                  </a:cubicBezTo>
                  <a:cubicBezTo>
                    <a:pt x="12834" y="26595"/>
                    <a:pt x="12824" y="26364"/>
                    <a:pt x="12807" y="25960"/>
                  </a:cubicBezTo>
                  <a:cubicBezTo>
                    <a:pt x="12799" y="25757"/>
                    <a:pt x="12789" y="25512"/>
                    <a:pt x="12777" y="25231"/>
                  </a:cubicBezTo>
                  <a:cubicBezTo>
                    <a:pt x="12772" y="24949"/>
                    <a:pt x="12732" y="24633"/>
                    <a:pt x="12704" y="24289"/>
                  </a:cubicBezTo>
                  <a:cubicBezTo>
                    <a:pt x="12692" y="24164"/>
                    <a:pt x="12680" y="24035"/>
                    <a:pt x="12668" y="23903"/>
                  </a:cubicBezTo>
                  <a:lnTo>
                    <a:pt x="12668" y="23903"/>
                  </a:lnTo>
                  <a:cubicBezTo>
                    <a:pt x="12670" y="23910"/>
                    <a:pt x="12671" y="23919"/>
                    <a:pt x="12673" y="23927"/>
                  </a:cubicBezTo>
                  <a:cubicBezTo>
                    <a:pt x="12705" y="24094"/>
                    <a:pt x="12736" y="24259"/>
                    <a:pt x="12766" y="24419"/>
                  </a:cubicBezTo>
                  <a:cubicBezTo>
                    <a:pt x="12836" y="24738"/>
                    <a:pt x="12868" y="25044"/>
                    <a:pt x="12906" y="25326"/>
                  </a:cubicBezTo>
                  <a:cubicBezTo>
                    <a:pt x="12925" y="25467"/>
                    <a:pt x="12943" y="25601"/>
                    <a:pt x="12960" y="25729"/>
                  </a:cubicBezTo>
                  <a:cubicBezTo>
                    <a:pt x="12977" y="25858"/>
                    <a:pt x="12994" y="25979"/>
                    <a:pt x="13000" y="26095"/>
                  </a:cubicBezTo>
                  <a:cubicBezTo>
                    <a:pt x="13017" y="26325"/>
                    <a:pt x="13031" y="26526"/>
                    <a:pt x="13043" y="26690"/>
                  </a:cubicBezTo>
                  <a:cubicBezTo>
                    <a:pt x="13067" y="27021"/>
                    <a:pt x="13079" y="27209"/>
                    <a:pt x="13079" y="27209"/>
                  </a:cubicBezTo>
                  <a:lnTo>
                    <a:pt x="13081" y="27228"/>
                  </a:lnTo>
                  <a:cubicBezTo>
                    <a:pt x="13082" y="27232"/>
                    <a:pt x="13082" y="27235"/>
                    <a:pt x="13082" y="27238"/>
                  </a:cubicBezTo>
                  <a:cubicBezTo>
                    <a:pt x="13090" y="27304"/>
                    <a:pt x="13192" y="27333"/>
                    <a:pt x="13309" y="27333"/>
                  </a:cubicBezTo>
                  <a:cubicBezTo>
                    <a:pt x="13482" y="27333"/>
                    <a:pt x="13687" y="27271"/>
                    <a:pt x="13676" y="27174"/>
                  </a:cubicBezTo>
                  <a:cubicBezTo>
                    <a:pt x="13676" y="27174"/>
                    <a:pt x="13655" y="26980"/>
                    <a:pt x="13620" y="26641"/>
                  </a:cubicBezTo>
                  <a:cubicBezTo>
                    <a:pt x="13600" y="26472"/>
                    <a:pt x="13578" y="26266"/>
                    <a:pt x="13553" y="26031"/>
                  </a:cubicBezTo>
                  <a:cubicBezTo>
                    <a:pt x="13550" y="26006"/>
                    <a:pt x="13546" y="25979"/>
                    <a:pt x="13543" y="25952"/>
                  </a:cubicBezTo>
                  <a:lnTo>
                    <a:pt x="13543" y="25952"/>
                  </a:lnTo>
                  <a:cubicBezTo>
                    <a:pt x="13572" y="25954"/>
                    <a:pt x="13601" y="25955"/>
                    <a:pt x="13631" y="25955"/>
                  </a:cubicBezTo>
                  <a:cubicBezTo>
                    <a:pt x="13904" y="25955"/>
                    <a:pt x="14208" y="25868"/>
                    <a:pt x="14198" y="25716"/>
                  </a:cubicBezTo>
                  <a:lnTo>
                    <a:pt x="14198" y="25709"/>
                  </a:lnTo>
                  <a:cubicBezTo>
                    <a:pt x="14198" y="25709"/>
                    <a:pt x="14194" y="25647"/>
                    <a:pt x="14187" y="25528"/>
                  </a:cubicBezTo>
                  <a:cubicBezTo>
                    <a:pt x="14180" y="25412"/>
                    <a:pt x="14170" y="25240"/>
                    <a:pt x="14161" y="25017"/>
                  </a:cubicBezTo>
                  <a:cubicBezTo>
                    <a:pt x="14150" y="24796"/>
                    <a:pt x="14146" y="24525"/>
                    <a:pt x="14137" y="24216"/>
                  </a:cubicBezTo>
                  <a:cubicBezTo>
                    <a:pt x="14133" y="23906"/>
                    <a:pt x="14127" y="23556"/>
                    <a:pt x="14130" y="23173"/>
                  </a:cubicBezTo>
                  <a:cubicBezTo>
                    <a:pt x="14133" y="22791"/>
                    <a:pt x="14134" y="22376"/>
                    <a:pt x="14153" y="21938"/>
                  </a:cubicBezTo>
                  <a:cubicBezTo>
                    <a:pt x="14160" y="21720"/>
                    <a:pt x="14164" y="21494"/>
                    <a:pt x="14175" y="21265"/>
                  </a:cubicBezTo>
                  <a:cubicBezTo>
                    <a:pt x="14188" y="21035"/>
                    <a:pt x="14201" y="20799"/>
                    <a:pt x="14214" y="20561"/>
                  </a:cubicBezTo>
                  <a:cubicBezTo>
                    <a:pt x="14221" y="20441"/>
                    <a:pt x="14228" y="20320"/>
                    <a:pt x="14235" y="20200"/>
                  </a:cubicBezTo>
                  <a:cubicBezTo>
                    <a:pt x="14245" y="20078"/>
                    <a:pt x="14255" y="19956"/>
                    <a:pt x="14265" y="19834"/>
                  </a:cubicBezTo>
                  <a:cubicBezTo>
                    <a:pt x="14285" y="19589"/>
                    <a:pt x="14304" y="19339"/>
                    <a:pt x="14326" y="19090"/>
                  </a:cubicBezTo>
                  <a:cubicBezTo>
                    <a:pt x="14378" y="18589"/>
                    <a:pt x="14432" y="18082"/>
                    <a:pt x="14497" y="17575"/>
                  </a:cubicBezTo>
                  <a:cubicBezTo>
                    <a:pt x="14534" y="17323"/>
                    <a:pt x="14571" y="17069"/>
                    <a:pt x="14608" y="16818"/>
                  </a:cubicBezTo>
                  <a:cubicBezTo>
                    <a:pt x="14626" y="16692"/>
                    <a:pt x="14645" y="16566"/>
                    <a:pt x="14663" y="16441"/>
                  </a:cubicBezTo>
                  <a:cubicBezTo>
                    <a:pt x="14682" y="16316"/>
                    <a:pt x="14708" y="16193"/>
                    <a:pt x="14730" y="16068"/>
                  </a:cubicBezTo>
                  <a:cubicBezTo>
                    <a:pt x="14777" y="15822"/>
                    <a:pt x="14822" y="15576"/>
                    <a:pt x="14867" y="15334"/>
                  </a:cubicBezTo>
                  <a:cubicBezTo>
                    <a:pt x="14890" y="15213"/>
                    <a:pt x="14910" y="15092"/>
                    <a:pt x="14937" y="14974"/>
                  </a:cubicBezTo>
                  <a:cubicBezTo>
                    <a:pt x="14964" y="14855"/>
                    <a:pt x="14991" y="14737"/>
                    <a:pt x="15018" y="14621"/>
                  </a:cubicBezTo>
                  <a:cubicBezTo>
                    <a:pt x="15131" y="14156"/>
                    <a:pt x="15219" y="13699"/>
                    <a:pt x="15351" y="13280"/>
                  </a:cubicBezTo>
                  <a:cubicBezTo>
                    <a:pt x="15406" y="13085"/>
                    <a:pt x="15460" y="12897"/>
                    <a:pt x="15512" y="12713"/>
                  </a:cubicBezTo>
                  <a:cubicBezTo>
                    <a:pt x="16325" y="10977"/>
                    <a:pt x="19868" y="2968"/>
                    <a:pt x="22233" y="57"/>
                  </a:cubicBezTo>
                  <a:cubicBezTo>
                    <a:pt x="22264" y="18"/>
                    <a:pt x="22245" y="0"/>
                    <a:pt x="22184"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91" name="Google Shape;391;p63"/>
            <p:cNvSpPr/>
            <p:nvPr/>
          </p:nvSpPr>
          <p:spPr>
            <a:xfrm>
              <a:off x="7021435" y="3140529"/>
              <a:ext cx="1136252" cy="1239431"/>
            </a:xfrm>
            <a:custGeom>
              <a:rect b="b" l="l" r="r" t="t"/>
              <a:pathLst>
                <a:path extrusionOk="0" h="24986" w="22906">
                  <a:moveTo>
                    <a:pt x="15729" y="0"/>
                  </a:moveTo>
                  <a:cubicBezTo>
                    <a:pt x="15231" y="0"/>
                    <a:pt x="13637" y="670"/>
                    <a:pt x="13611" y="839"/>
                  </a:cubicBezTo>
                  <a:cubicBezTo>
                    <a:pt x="13582" y="1013"/>
                    <a:pt x="14098" y="2475"/>
                    <a:pt x="13978" y="2572"/>
                  </a:cubicBezTo>
                  <a:cubicBezTo>
                    <a:pt x="13974" y="2575"/>
                    <a:pt x="13969" y="2576"/>
                    <a:pt x="13963" y="2576"/>
                  </a:cubicBezTo>
                  <a:cubicBezTo>
                    <a:pt x="13788" y="2576"/>
                    <a:pt x="12783" y="1213"/>
                    <a:pt x="12783" y="1213"/>
                  </a:cubicBezTo>
                  <a:cubicBezTo>
                    <a:pt x="11896" y="1420"/>
                    <a:pt x="10928" y="4133"/>
                    <a:pt x="10928" y="4133"/>
                  </a:cubicBezTo>
                  <a:cubicBezTo>
                    <a:pt x="10928" y="4133"/>
                    <a:pt x="12493" y="5760"/>
                    <a:pt x="12291" y="5906"/>
                  </a:cubicBezTo>
                  <a:cubicBezTo>
                    <a:pt x="12283" y="5912"/>
                    <a:pt x="12273" y="5914"/>
                    <a:pt x="12261" y="5914"/>
                  </a:cubicBezTo>
                  <a:cubicBezTo>
                    <a:pt x="11945" y="5914"/>
                    <a:pt x="10109" y="4118"/>
                    <a:pt x="10109" y="4118"/>
                  </a:cubicBezTo>
                  <a:cubicBezTo>
                    <a:pt x="10109" y="4118"/>
                    <a:pt x="9071" y="6017"/>
                    <a:pt x="9129" y="6184"/>
                  </a:cubicBezTo>
                  <a:cubicBezTo>
                    <a:pt x="9186" y="6351"/>
                    <a:pt x="10412" y="8053"/>
                    <a:pt x="10287" y="8107"/>
                  </a:cubicBezTo>
                  <a:cubicBezTo>
                    <a:pt x="10285" y="8108"/>
                    <a:pt x="10281" y="8108"/>
                    <a:pt x="10278" y="8108"/>
                  </a:cubicBezTo>
                  <a:cubicBezTo>
                    <a:pt x="10102" y="8108"/>
                    <a:pt x="8718" y="6908"/>
                    <a:pt x="8718" y="6908"/>
                  </a:cubicBezTo>
                  <a:cubicBezTo>
                    <a:pt x="8718" y="6908"/>
                    <a:pt x="7772" y="8888"/>
                    <a:pt x="8003" y="11020"/>
                  </a:cubicBezTo>
                  <a:cubicBezTo>
                    <a:pt x="8203" y="12874"/>
                    <a:pt x="9449" y="14409"/>
                    <a:pt x="9975" y="14844"/>
                  </a:cubicBezTo>
                  <a:cubicBezTo>
                    <a:pt x="9968" y="14869"/>
                    <a:pt x="9963" y="14895"/>
                    <a:pt x="9954" y="14920"/>
                  </a:cubicBezTo>
                  <a:cubicBezTo>
                    <a:pt x="9846" y="15292"/>
                    <a:pt x="9758" y="15680"/>
                    <a:pt x="9668" y="16076"/>
                  </a:cubicBezTo>
                  <a:cubicBezTo>
                    <a:pt x="9618" y="16273"/>
                    <a:pt x="9581" y="16474"/>
                    <a:pt x="9543" y="16676"/>
                  </a:cubicBezTo>
                  <a:cubicBezTo>
                    <a:pt x="9505" y="16877"/>
                    <a:pt x="9466" y="17080"/>
                    <a:pt x="9428" y="17282"/>
                  </a:cubicBezTo>
                  <a:cubicBezTo>
                    <a:pt x="9361" y="17689"/>
                    <a:pt x="9308" y="18098"/>
                    <a:pt x="9247" y="18499"/>
                  </a:cubicBezTo>
                  <a:cubicBezTo>
                    <a:pt x="9207" y="18903"/>
                    <a:pt x="9167" y="19301"/>
                    <a:pt x="9129" y="19685"/>
                  </a:cubicBezTo>
                  <a:cubicBezTo>
                    <a:pt x="9108" y="20073"/>
                    <a:pt x="9088" y="20445"/>
                    <a:pt x="9068" y="20800"/>
                  </a:cubicBezTo>
                  <a:cubicBezTo>
                    <a:pt x="9065" y="20888"/>
                    <a:pt x="9058" y="20976"/>
                    <a:pt x="9057" y="21061"/>
                  </a:cubicBezTo>
                  <a:cubicBezTo>
                    <a:pt x="9055" y="21132"/>
                    <a:pt x="9055" y="21201"/>
                    <a:pt x="9055" y="21271"/>
                  </a:cubicBezTo>
                  <a:cubicBezTo>
                    <a:pt x="9038" y="21187"/>
                    <a:pt x="9020" y="21102"/>
                    <a:pt x="9000" y="21018"/>
                  </a:cubicBezTo>
                  <a:cubicBezTo>
                    <a:pt x="8940" y="20800"/>
                    <a:pt x="8895" y="20577"/>
                    <a:pt x="8826" y="20366"/>
                  </a:cubicBezTo>
                  <a:cubicBezTo>
                    <a:pt x="8763" y="20152"/>
                    <a:pt x="8699" y="19944"/>
                    <a:pt x="8627" y="19744"/>
                  </a:cubicBezTo>
                  <a:cubicBezTo>
                    <a:pt x="8560" y="19542"/>
                    <a:pt x="8484" y="19354"/>
                    <a:pt x="8414" y="19172"/>
                  </a:cubicBezTo>
                  <a:cubicBezTo>
                    <a:pt x="8366" y="19055"/>
                    <a:pt x="8318" y="18944"/>
                    <a:pt x="8271" y="18836"/>
                  </a:cubicBezTo>
                  <a:cubicBezTo>
                    <a:pt x="10260" y="16589"/>
                    <a:pt x="8274" y="13235"/>
                    <a:pt x="8097" y="13028"/>
                  </a:cubicBezTo>
                  <a:cubicBezTo>
                    <a:pt x="8080" y="13007"/>
                    <a:pt x="8049" y="12998"/>
                    <a:pt x="8007" y="12998"/>
                  </a:cubicBezTo>
                  <a:cubicBezTo>
                    <a:pt x="7601" y="12998"/>
                    <a:pt x="6156" y="13856"/>
                    <a:pt x="5967" y="13856"/>
                  </a:cubicBezTo>
                  <a:cubicBezTo>
                    <a:pt x="5965" y="13856"/>
                    <a:pt x="5963" y="13856"/>
                    <a:pt x="5962" y="13856"/>
                  </a:cubicBezTo>
                  <a:cubicBezTo>
                    <a:pt x="5776" y="13837"/>
                    <a:pt x="6872" y="12456"/>
                    <a:pt x="6815" y="12228"/>
                  </a:cubicBezTo>
                  <a:cubicBezTo>
                    <a:pt x="6758" y="12000"/>
                    <a:pt x="5328" y="10362"/>
                    <a:pt x="5102" y="10202"/>
                  </a:cubicBezTo>
                  <a:cubicBezTo>
                    <a:pt x="5089" y="10192"/>
                    <a:pt x="5072" y="10187"/>
                    <a:pt x="5053" y="10187"/>
                  </a:cubicBezTo>
                  <a:cubicBezTo>
                    <a:pt x="4772" y="10187"/>
                    <a:pt x="3965" y="11205"/>
                    <a:pt x="3739" y="11205"/>
                  </a:cubicBezTo>
                  <a:cubicBezTo>
                    <a:pt x="3733" y="11205"/>
                    <a:pt x="3727" y="11205"/>
                    <a:pt x="3722" y="11203"/>
                  </a:cubicBezTo>
                  <a:cubicBezTo>
                    <a:pt x="3513" y="11138"/>
                    <a:pt x="4325" y="9577"/>
                    <a:pt x="4157" y="9456"/>
                  </a:cubicBezTo>
                  <a:cubicBezTo>
                    <a:pt x="2641" y="8369"/>
                    <a:pt x="1396" y="8089"/>
                    <a:pt x="697" y="8089"/>
                  </a:cubicBezTo>
                  <a:cubicBezTo>
                    <a:pt x="224" y="8089"/>
                    <a:pt x="0" y="8217"/>
                    <a:pt x="112" y="8311"/>
                  </a:cubicBezTo>
                  <a:cubicBezTo>
                    <a:pt x="3829" y="11433"/>
                    <a:pt x="7969" y="19144"/>
                    <a:pt x="7969" y="19144"/>
                  </a:cubicBezTo>
                  <a:cubicBezTo>
                    <a:pt x="8002" y="19114"/>
                    <a:pt x="8032" y="19082"/>
                    <a:pt x="8064" y="19052"/>
                  </a:cubicBezTo>
                  <a:cubicBezTo>
                    <a:pt x="8088" y="19124"/>
                    <a:pt x="8114" y="19196"/>
                    <a:pt x="8138" y="19273"/>
                  </a:cubicBezTo>
                  <a:cubicBezTo>
                    <a:pt x="8195" y="19453"/>
                    <a:pt x="8256" y="19643"/>
                    <a:pt x="8307" y="19843"/>
                  </a:cubicBezTo>
                  <a:cubicBezTo>
                    <a:pt x="8363" y="20041"/>
                    <a:pt x="8410" y="20248"/>
                    <a:pt x="8457" y="20460"/>
                  </a:cubicBezTo>
                  <a:cubicBezTo>
                    <a:pt x="8509" y="20669"/>
                    <a:pt x="8538" y="20888"/>
                    <a:pt x="8580" y="21102"/>
                  </a:cubicBezTo>
                  <a:cubicBezTo>
                    <a:pt x="8617" y="21319"/>
                    <a:pt x="8641" y="21537"/>
                    <a:pt x="8672" y="21750"/>
                  </a:cubicBezTo>
                  <a:cubicBezTo>
                    <a:pt x="8692" y="21964"/>
                    <a:pt x="8711" y="22175"/>
                    <a:pt x="8729" y="22379"/>
                  </a:cubicBezTo>
                  <a:cubicBezTo>
                    <a:pt x="8742" y="22583"/>
                    <a:pt x="8746" y="22782"/>
                    <a:pt x="8755" y="22969"/>
                  </a:cubicBezTo>
                  <a:cubicBezTo>
                    <a:pt x="8767" y="23156"/>
                    <a:pt x="8755" y="23335"/>
                    <a:pt x="8756" y="23498"/>
                  </a:cubicBezTo>
                  <a:cubicBezTo>
                    <a:pt x="8753" y="23662"/>
                    <a:pt x="8757" y="23811"/>
                    <a:pt x="8746" y="23944"/>
                  </a:cubicBezTo>
                  <a:cubicBezTo>
                    <a:pt x="8738" y="24076"/>
                    <a:pt x="8731" y="24193"/>
                    <a:pt x="8723" y="24288"/>
                  </a:cubicBezTo>
                  <a:cubicBezTo>
                    <a:pt x="8712" y="24478"/>
                    <a:pt x="8705" y="24585"/>
                    <a:pt x="8705" y="24585"/>
                  </a:cubicBezTo>
                  <a:lnTo>
                    <a:pt x="8704" y="24604"/>
                  </a:lnTo>
                  <a:cubicBezTo>
                    <a:pt x="8704" y="24612"/>
                    <a:pt x="8704" y="24619"/>
                    <a:pt x="8704" y="24626"/>
                  </a:cubicBezTo>
                  <a:cubicBezTo>
                    <a:pt x="8704" y="24696"/>
                    <a:pt x="8796" y="24738"/>
                    <a:pt x="8911" y="24755"/>
                  </a:cubicBezTo>
                  <a:cubicBezTo>
                    <a:pt x="8903" y="24785"/>
                    <a:pt x="8901" y="24804"/>
                    <a:pt x="8901" y="24804"/>
                  </a:cubicBezTo>
                  <a:cubicBezTo>
                    <a:pt x="8879" y="24902"/>
                    <a:pt x="9112" y="24986"/>
                    <a:pt x="9278" y="24986"/>
                  </a:cubicBezTo>
                  <a:cubicBezTo>
                    <a:pt x="9360" y="24986"/>
                    <a:pt x="9425" y="24966"/>
                    <a:pt x="9435" y="24917"/>
                  </a:cubicBezTo>
                  <a:cubicBezTo>
                    <a:pt x="9437" y="24914"/>
                    <a:pt x="9437" y="24911"/>
                    <a:pt x="9437" y="24909"/>
                  </a:cubicBezTo>
                  <a:lnTo>
                    <a:pt x="9439" y="24892"/>
                  </a:lnTo>
                  <a:cubicBezTo>
                    <a:pt x="9439" y="24892"/>
                    <a:pt x="9471" y="24721"/>
                    <a:pt x="9522" y="24422"/>
                  </a:cubicBezTo>
                  <a:cubicBezTo>
                    <a:pt x="9549" y="24273"/>
                    <a:pt x="9580" y="24092"/>
                    <a:pt x="9617" y="23885"/>
                  </a:cubicBezTo>
                  <a:cubicBezTo>
                    <a:pt x="9632" y="23780"/>
                    <a:pt x="9659" y="23671"/>
                    <a:pt x="9688" y="23556"/>
                  </a:cubicBezTo>
                  <a:cubicBezTo>
                    <a:pt x="9714" y="23441"/>
                    <a:pt x="9743" y="23319"/>
                    <a:pt x="9774" y="23193"/>
                  </a:cubicBezTo>
                  <a:cubicBezTo>
                    <a:pt x="9834" y="22941"/>
                    <a:pt x="9893" y="22664"/>
                    <a:pt x="9985" y="22381"/>
                  </a:cubicBezTo>
                  <a:cubicBezTo>
                    <a:pt x="10028" y="22237"/>
                    <a:pt x="10072" y="22091"/>
                    <a:pt x="10117" y="21941"/>
                  </a:cubicBezTo>
                  <a:cubicBezTo>
                    <a:pt x="10161" y="21791"/>
                    <a:pt x="10206" y="21638"/>
                    <a:pt x="10265" y="21486"/>
                  </a:cubicBezTo>
                  <a:cubicBezTo>
                    <a:pt x="10320" y="21332"/>
                    <a:pt x="10375" y="21176"/>
                    <a:pt x="10432" y="21018"/>
                  </a:cubicBezTo>
                  <a:cubicBezTo>
                    <a:pt x="10489" y="20861"/>
                    <a:pt x="10544" y="20699"/>
                    <a:pt x="10612" y="20543"/>
                  </a:cubicBezTo>
                  <a:cubicBezTo>
                    <a:pt x="10679" y="20386"/>
                    <a:pt x="10744" y="20226"/>
                    <a:pt x="10810" y="20067"/>
                  </a:cubicBezTo>
                  <a:lnTo>
                    <a:pt x="10911" y="19826"/>
                  </a:lnTo>
                  <a:lnTo>
                    <a:pt x="11023" y="19590"/>
                  </a:lnTo>
                  <a:cubicBezTo>
                    <a:pt x="11098" y="19433"/>
                    <a:pt x="11172" y="19276"/>
                    <a:pt x="11246" y="19118"/>
                  </a:cubicBezTo>
                  <a:cubicBezTo>
                    <a:pt x="11319" y="18961"/>
                    <a:pt x="11406" y="18812"/>
                    <a:pt x="11484" y="18659"/>
                  </a:cubicBezTo>
                  <a:cubicBezTo>
                    <a:pt x="11565" y="18509"/>
                    <a:pt x="11641" y="18356"/>
                    <a:pt x="11725" y="18210"/>
                  </a:cubicBezTo>
                  <a:cubicBezTo>
                    <a:pt x="11810" y="18065"/>
                    <a:pt x="11894" y="17922"/>
                    <a:pt x="11976" y="17780"/>
                  </a:cubicBezTo>
                  <a:cubicBezTo>
                    <a:pt x="12055" y="17638"/>
                    <a:pt x="12140" y="17501"/>
                    <a:pt x="12227" y="17369"/>
                  </a:cubicBezTo>
                  <a:cubicBezTo>
                    <a:pt x="12310" y="17237"/>
                    <a:pt x="12394" y="17107"/>
                    <a:pt x="12473" y="16980"/>
                  </a:cubicBezTo>
                  <a:cubicBezTo>
                    <a:pt x="12646" y="16735"/>
                    <a:pt x="12800" y="16495"/>
                    <a:pt x="12958" y="16287"/>
                  </a:cubicBezTo>
                  <a:cubicBezTo>
                    <a:pt x="12990" y="16246"/>
                    <a:pt x="13016" y="16209"/>
                    <a:pt x="13046" y="16169"/>
                  </a:cubicBezTo>
                  <a:cubicBezTo>
                    <a:pt x="13138" y="16259"/>
                    <a:pt x="13209" y="16300"/>
                    <a:pt x="13209" y="16300"/>
                  </a:cubicBezTo>
                  <a:cubicBezTo>
                    <a:pt x="17033" y="12642"/>
                    <a:pt x="22877" y="11128"/>
                    <a:pt x="22891" y="10632"/>
                  </a:cubicBezTo>
                  <a:cubicBezTo>
                    <a:pt x="22905" y="10181"/>
                    <a:pt x="20587" y="9623"/>
                    <a:pt x="19895" y="9623"/>
                  </a:cubicBezTo>
                  <a:cubicBezTo>
                    <a:pt x="19825" y="9623"/>
                    <a:pt x="19772" y="9628"/>
                    <a:pt x="19740" y="9641"/>
                  </a:cubicBezTo>
                  <a:cubicBezTo>
                    <a:pt x="19387" y="9774"/>
                    <a:pt x="19229" y="11435"/>
                    <a:pt x="19154" y="11452"/>
                  </a:cubicBezTo>
                  <a:cubicBezTo>
                    <a:pt x="19154" y="11453"/>
                    <a:pt x="19153" y="11453"/>
                    <a:pt x="19153" y="11453"/>
                  </a:cubicBezTo>
                  <a:cubicBezTo>
                    <a:pt x="19078" y="11453"/>
                    <a:pt x="18966" y="9599"/>
                    <a:pt x="18875" y="9554"/>
                  </a:cubicBezTo>
                  <a:cubicBezTo>
                    <a:pt x="18873" y="9553"/>
                    <a:pt x="18869" y="9552"/>
                    <a:pt x="18864" y="9552"/>
                  </a:cubicBezTo>
                  <a:cubicBezTo>
                    <a:pt x="18655" y="9552"/>
                    <a:pt x="16035" y="10481"/>
                    <a:pt x="15961" y="10627"/>
                  </a:cubicBezTo>
                  <a:cubicBezTo>
                    <a:pt x="15885" y="10778"/>
                    <a:pt x="15930" y="12239"/>
                    <a:pt x="15866" y="12256"/>
                  </a:cubicBezTo>
                  <a:cubicBezTo>
                    <a:pt x="15865" y="12257"/>
                    <a:pt x="15865" y="12257"/>
                    <a:pt x="15864" y="12257"/>
                  </a:cubicBezTo>
                  <a:cubicBezTo>
                    <a:pt x="15798" y="12257"/>
                    <a:pt x="15591" y="11551"/>
                    <a:pt x="15447" y="11262"/>
                  </a:cubicBezTo>
                  <a:cubicBezTo>
                    <a:pt x="15433" y="11236"/>
                    <a:pt x="15402" y="11223"/>
                    <a:pt x="15357" y="11223"/>
                  </a:cubicBezTo>
                  <a:cubicBezTo>
                    <a:pt x="14915" y="11223"/>
                    <a:pt x="13091" y="12477"/>
                    <a:pt x="12690" y="14040"/>
                  </a:cubicBezTo>
                  <a:cubicBezTo>
                    <a:pt x="12418" y="15098"/>
                    <a:pt x="12678" y="15709"/>
                    <a:pt x="12917" y="16022"/>
                  </a:cubicBezTo>
                  <a:cubicBezTo>
                    <a:pt x="12878" y="16072"/>
                    <a:pt x="12841" y="16117"/>
                    <a:pt x="12801" y="16168"/>
                  </a:cubicBezTo>
                  <a:cubicBezTo>
                    <a:pt x="12632" y="16372"/>
                    <a:pt x="12469" y="16607"/>
                    <a:pt x="12285" y="16850"/>
                  </a:cubicBezTo>
                  <a:cubicBezTo>
                    <a:pt x="12200" y="16975"/>
                    <a:pt x="12110" y="17104"/>
                    <a:pt x="12020" y="17234"/>
                  </a:cubicBezTo>
                  <a:cubicBezTo>
                    <a:pt x="11929" y="17365"/>
                    <a:pt x="11838" y="17499"/>
                    <a:pt x="11750" y="17641"/>
                  </a:cubicBezTo>
                  <a:cubicBezTo>
                    <a:pt x="11662" y="17781"/>
                    <a:pt x="11572" y="17923"/>
                    <a:pt x="11481" y="18068"/>
                  </a:cubicBezTo>
                  <a:cubicBezTo>
                    <a:pt x="11390" y="18212"/>
                    <a:pt x="11308" y="18364"/>
                    <a:pt x="11220" y="18514"/>
                  </a:cubicBezTo>
                  <a:cubicBezTo>
                    <a:pt x="11135" y="18666"/>
                    <a:pt x="11041" y="18815"/>
                    <a:pt x="10962" y="18971"/>
                  </a:cubicBezTo>
                  <a:cubicBezTo>
                    <a:pt x="10880" y="19128"/>
                    <a:pt x="10799" y="19286"/>
                    <a:pt x="10717" y="19442"/>
                  </a:cubicBezTo>
                  <a:lnTo>
                    <a:pt x="10595" y="19678"/>
                  </a:lnTo>
                  <a:lnTo>
                    <a:pt x="10483" y="19918"/>
                  </a:lnTo>
                  <a:cubicBezTo>
                    <a:pt x="10409" y="20078"/>
                    <a:pt x="10337" y="20238"/>
                    <a:pt x="10263" y="20397"/>
                  </a:cubicBezTo>
                  <a:cubicBezTo>
                    <a:pt x="10187" y="20553"/>
                    <a:pt x="10124" y="20715"/>
                    <a:pt x="10062" y="20874"/>
                  </a:cubicBezTo>
                  <a:cubicBezTo>
                    <a:pt x="9998" y="21032"/>
                    <a:pt x="9934" y="21190"/>
                    <a:pt x="9873" y="21344"/>
                  </a:cubicBezTo>
                  <a:cubicBezTo>
                    <a:pt x="9808" y="21497"/>
                    <a:pt x="9756" y="21652"/>
                    <a:pt x="9705" y="21804"/>
                  </a:cubicBezTo>
                  <a:cubicBezTo>
                    <a:pt x="9653" y="21955"/>
                    <a:pt x="9604" y="22104"/>
                    <a:pt x="9554" y="22249"/>
                  </a:cubicBezTo>
                  <a:cubicBezTo>
                    <a:pt x="9517" y="22349"/>
                    <a:pt x="9486" y="22449"/>
                    <a:pt x="9456" y="22547"/>
                  </a:cubicBezTo>
                  <a:cubicBezTo>
                    <a:pt x="9441" y="22318"/>
                    <a:pt x="9442" y="22067"/>
                    <a:pt x="9435" y="21795"/>
                  </a:cubicBezTo>
                  <a:cubicBezTo>
                    <a:pt x="9431" y="21642"/>
                    <a:pt x="9429" y="21483"/>
                    <a:pt x="9425" y="21319"/>
                  </a:cubicBezTo>
                  <a:cubicBezTo>
                    <a:pt x="9424" y="21237"/>
                    <a:pt x="9422" y="21153"/>
                    <a:pt x="9421" y="21068"/>
                  </a:cubicBezTo>
                  <a:cubicBezTo>
                    <a:pt x="9421" y="20983"/>
                    <a:pt x="9425" y="20896"/>
                    <a:pt x="9427" y="20808"/>
                  </a:cubicBezTo>
                  <a:cubicBezTo>
                    <a:pt x="9438" y="20458"/>
                    <a:pt x="9449" y="20090"/>
                    <a:pt x="9462" y="19708"/>
                  </a:cubicBezTo>
                  <a:cubicBezTo>
                    <a:pt x="9490" y="19327"/>
                    <a:pt x="9522" y="18934"/>
                    <a:pt x="9551" y="18533"/>
                  </a:cubicBezTo>
                  <a:cubicBezTo>
                    <a:pt x="9602" y="18136"/>
                    <a:pt x="9646" y="17730"/>
                    <a:pt x="9703" y="17326"/>
                  </a:cubicBezTo>
                  <a:cubicBezTo>
                    <a:pt x="9737" y="17125"/>
                    <a:pt x="9770" y="16924"/>
                    <a:pt x="9804" y="16724"/>
                  </a:cubicBezTo>
                  <a:cubicBezTo>
                    <a:pt x="9836" y="16524"/>
                    <a:pt x="9869" y="16324"/>
                    <a:pt x="9913" y="16127"/>
                  </a:cubicBezTo>
                  <a:cubicBezTo>
                    <a:pt x="9995" y="15734"/>
                    <a:pt x="10072" y="15347"/>
                    <a:pt x="10171" y="14977"/>
                  </a:cubicBezTo>
                  <a:cubicBezTo>
                    <a:pt x="10174" y="14971"/>
                    <a:pt x="10175" y="14964"/>
                    <a:pt x="10177" y="14957"/>
                  </a:cubicBezTo>
                  <a:cubicBezTo>
                    <a:pt x="10646" y="14603"/>
                    <a:pt x="16195" y="49"/>
                    <a:pt x="15775" y="3"/>
                  </a:cubicBezTo>
                  <a:cubicBezTo>
                    <a:pt x="15761" y="1"/>
                    <a:pt x="15746" y="0"/>
                    <a:pt x="15729"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392" name="Google Shape;392;p63"/>
          <p:cNvGrpSpPr/>
          <p:nvPr/>
        </p:nvGrpSpPr>
        <p:grpSpPr>
          <a:xfrm>
            <a:off x="10645333" y="-252267"/>
            <a:ext cx="1255667" cy="1724667"/>
            <a:chOff x="1064600" y="709975"/>
            <a:chExt cx="941750" cy="1293500"/>
          </a:xfrm>
        </p:grpSpPr>
        <p:sp>
          <p:nvSpPr>
            <p:cNvPr id="393" name="Google Shape;393;p63"/>
            <p:cNvSpPr/>
            <p:nvPr/>
          </p:nvSpPr>
          <p:spPr>
            <a:xfrm>
              <a:off x="1657950" y="922950"/>
              <a:ext cx="348400" cy="365050"/>
            </a:xfrm>
            <a:custGeom>
              <a:rect b="b" l="l" r="r" t="t"/>
              <a:pathLst>
                <a:path extrusionOk="0" h="14602" w="13936">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94" name="Google Shape;394;p63"/>
            <p:cNvSpPr/>
            <p:nvPr/>
          </p:nvSpPr>
          <p:spPr>
            <a:xfrm>
              <a:off x="1509500" y="1060725"/>
              <a:ext cx="393675" cy="303700"/>
            </a:xfrm>
            <a:custGeom>
              <a:rect b="b" l="l" r="r" t="t"/>
              <a:pathLst>
                <a:path extrusionOk="0" h="12148" w="15747">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95" name="Google Shape;395;p63"/>
            <p:cNvSpPr/>
            <p:nvPr/>
          </p:nvSpPr>
          <p:spPr>
            <a:xfrm>
              <a:off x="1460400" y="1207125"/>
              <a:ext cx="269125" cy="290400"/>
            </a:xfrm>
            <a:custGeom>
              <a:rect b="b" l="l" r="r" t="t"/>
              <a:pathLst>
                <a:path extrusionOk="0" h="11616" w="10765">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96" name="Google Shape;396;p63"/>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97" name="Google Shape;397;p63"/>
            <p:cNvSpPr/>
            <p:nvPr/>
          </p:nvSpPr>
          <p:spPr>
            <a:xfrm>
              <a:off x="1354825" y="1465525"/>
              <a:ext cx="161500" cy="208975"/>
            </a:xfrm>
            <a:custGeom>
              <a:rect b="b" l="l" r="r" t="t"/>
              <a:pathLst>
                <a:path extrusionOk="0" h="8359" w="646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98" name="Google Shape;398;p63"/>
            <p:cNvSpPr/>
            <p:nvPr/>
          </p:nvSpPr>
          <p:spPr>
            <a:xfrm>
              <a:off x="1304875" y="1608550"/>
              <a:ext cx="73250" cy="146050"/>
            </a:xfrm>
            <a:custGeom>
              <a:rect b="b" l="l" r="r" t="t"/>
              <a:pathLst>
                <a:path extrusionOk="0" h="5842" w="293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99" name="Google Shape;399;p63"/>
            <p:cNvSpPr/>
            <p:nvPr/>
          </p:nvSpPr>
          <p:spPr>
            <a:xfrm>
              <a:off x="1264400" y="1757575"/>
              <a:ext cx="66625" cy="173450"/>
            </a:xfrm>
            <a:custGeom>
              <a:rect b="b" l="l" r="r" t="t"/>
              <a:pathLst>
                <a:path extrusionOk="0" h="6938" w="2665">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00" name="Google Shape;400;p63"/>
            <p:cNvSpPr/>
            <p:nvPr/>
          </p:nvSpPr>
          <p:spPr>
            <a:xfrm>
              <a:off x="1172150" y="1812025"/>
              <a:ext cx="98575" cy="102450"/>
            </a:xfrm>
            <a:custGeom>
              <a:rect b="b" l="l" r="r" t="t"/>
              <a:pathLst>
                <a:path extrusionOk="0" h="4098" w="3943">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01" name="Google Shape;401;p63"/>
            <p:cNvSpPr/>
            <p:nvPr/>
          </p:nvSpPr>
          <p:spPr>
            <a:xfrm>
              <a:off x="1123050" y="1650425"/>
              <a:ext cx="177925" cy="71550"/>
            </a:xfrm>
            <a:custGeom>
              <a:rect b="b" l="l" r="r" t="t"/>
              <a:pathLst>
                <a:path extrusionOk="0" h="2862" w="7117">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02" name="Google Shape;402;p63"/>
            <p:cNvSpPr/>
            <p:nvPr/>
          </p:nvSpPr>
          <p:spPr>
            <a:xfrm>
              <a:off x="1166400" y="1495000"/>
              <a:ext cx="181700" cy="92775"/>
            </a:xfrm>
            <a:custGeom>
              <a:rect b="b" l="l" r="r" t="t"/>
              <a:pathLst>
                <a:path extrusionOk="0" h="3711" w="7268">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03" name="Google Shape;403;p63"/>
            <p:cNvSpPr/>
            <p:nvPr/>
          </p:nvSpPr>
          <p:spPr>
            <a:xfrm>
              <a:off x="1125600" y="1341550"/>
              <a:ext cx="268100" cy="127600"/>
            </a:xfrm>
            <a:custGeom>
              <a:rect b="b" l="l" r="r" t="t"/>
              <a:pathLst>
                <a:path extrusionOk="0" h="5104" w="10724">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04" name="Google Shape;404;p63"/>
            <p:cNvSpPr/>
            <p:nvPr/>
          </p:nvSpPr>
          <p:spPr>
            <a:xfrm>
              <a:off x="1064600" y="1185450"/>
              <a:ext cx="390775" cy="161725"/>
            </a:xfrm>
            <a:custGeom>
              <a:rect b="b" l="l" r="r" t="t"/>
              <a:pathLst>
                <a:path extrusionOk="0" h="6469" w="15631">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05" name="Google Shape;405;p63"/>
            <p:cNvSpPr/>
            <p:nvPr/>
          </p:nvSpPr>
          <p:spPr>
            <a:xfrm>
              <a:off x="1151800" y="1103600"/>
              <a:ext cx="361800" cy="107575"/>
            </a:xfrm>
            <a:custGeom>
              <a:rect b="b" l="l" r="r" t="t"/>
              <a:pathLst>
                <a:path extrusionOk="0" h="4303" w="14472">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06" name="Google Shape;406;p63"/>
            <p:cNvSpPr/>
            <p:nvPr/>
          </p:nvSpPr>
          <p:spPr>
            <a:xfrm>
              <a:off x="1193150" y="941875"/>
              <a:ext cx="427850" cy="159125"/>
            </a:xfrm>
            <a:custGeom>
              <a:rect b="b" l="l" r="r" t="t"/>
              <a:pathLst>
                <a:path extrusionOk="0" h="6365" w="17114">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07" name="Google Shape;407;p63"/>
            <p:cNvSpPr/>
            <p:nvPr/>
          </p:nvSpPr>
          <p:spPr>
            <a:xfrm>
              <a:off x="1657950" y="923925"/>
              <a:ext cx="348400" cy="364075"/>
            </a:xfrm>
            <a:custGeom>
              <a:rect b="b" l="l" r="r" t="t"/>
              <a:pathLst>
                <a:path extrusionOk="0" h="14563" w="13936">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08" name="Google Shape;408;p63"/>
            <p:cNvSpPr/>
            <p:nvPr/>
          </p:nvSpPr>
          <p:spPr>
            <a:xfrm>
              <a:off x="1517550" y="1065950"/>
              <a:ext cx="385625" cy="298475"/>
            </a:xfrm>
            <a:custGeom>
              <a:rect b="b" l="l" r="r" t="t"/>
              <a:pathLst>
                <a:path extrusionOk="0" h="11939" w="15425">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09" name="Google Shape;409;p63"/>
            <p:cNvSpPr/>
            <p:nvPr/>
          </p:nvSpPr>
          <p:spPr>
            <a:xfrm>
              <a:off x="1201350" y="962525"/>
              <a:ext cx="409500" cy="138475"/>
            </a:xfrm>
            <a:custGeom>
              <a:rect b="b" l="l" r="r" t="t"/>
              <a:pathLst>
                <a:path extrusionOk="0" h="5539" w="1638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10" name="Google Shape;410;p63"/>
            <p:cNvSpPr/>
            <p:nvPr/>
          </p:nvSpPr>
          <p:spPr>
            <a:xfrm>
              <a:off x="1465500" y="1269975"/>
              <a:ext cx="264025" cy="227550"/>
            </a:xfrm>
            <a:custGeom>
              <a:rect b="b" l="l" r="r" t="t"/>
              <a:pathLst>
                <a:path extrusionOk="0" h="9102" w="10561">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11" name="Google Shape;411;p63"/>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12" name="Google Shape;412;p63"/>
            <p:cNvSpPr/>
            <p:nvPr/>
          </p:nvSpPr>
          <p:spPr>
            <a:xfrm>
              <a:off x="1354825" y="1466050"/>
              <a:ext cx="161500" cy="208450"/>
            </a:xfrm>
            <a:custGeom>
              <a:rect b="b" l="l" r="r" t="t"/>
              <a:pathLst>
                <a:path extrusionOk="0" h="8338" w="646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13" name="Google Shape;413;p63"/>
            <p:cNvSpPr/>
            <p:nvPr/>
          </p:nvSpPr>
          <p:spPr>
            <a:xfrm>
              <a:off x="1316475" y="1608550"/>
              <a:ext cx="61650" cy="146050"/>
            </a:xfrm>
            <a:custGeom>
              <a:rect b="b" l="l" r="r" t="t"/>
              <a:pathLst>
                <a:path extrusionOk="0" h="5842" w="2466">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14" name="Google Shape;414;p63"/>
            <p:cNvSpPr/>
            <p:nvPr/>
          </p:nvSpPr>
          <p:spPr>
            <a:xfrm>
              <a:off x="1272375" y="1762575"/>
              <a:ext cx="46375" cy="168450"/>
            </a:xfrm>
            <a:custGeom>
              <a:rect b="b" l="l" r="r" t="t"/>
              <a:pathLst>
                <a:path extrusionOk="0" h="6738" w="1855">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15" name="Google Shape;415;p63"/>
            <p:cNvSpPr/>
            <p:nvPr/>
          </p:nvSpPr>
          <p:spPr>
            <a:xfrm>
              <a:off x="1176275" y="1817850"/>
              <a:ext cx="92875" cy="96625"/>
            </a:xfrm>
            <a:custGeom>
              <a:rect b="b" l="l" r="r" t="t"/>
              <a:pathLst>
                <a:path extrusionOk="0" h="3865" w="3715">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16" name="Google Shape;416;p63"/>
            <p:cNvSpPr/>
            <p:nvPr/>
          </p:nvSpPr>
          <p:spPr>
            <a:xfrm>
              <a:off x="1126550" y="1678200"/>
              <a:ext cx="174425" cy="43775"/>
            </a:xfrm>
            <a:custGeom>
              <a:rect b="b" l="l" r="r" t="t"/>
              <a:pathLst>
                <a:path extrusionOk="0" h="1751" w="6977">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17" name="Google Shape;417;p63"/>
            <p:cNvSpPr/>
            <p:nvPr/>
          </p:nvSpPr>
          <p:spPr>
            <a:xfrm>
              <a:off x="1166400" y="1514425"/>
              <a:ext cx="175300" cy="73350"/>
            </a:xfrm>
            <a:custGeom>
              <a:rect b="b" l="l" r="r" t="t"/>
              <a:pathLst>
                <a:path extrusionOk="0" h="2934" w="7012">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18" name="Google Shape;418;p63"/>
            <p:cNvSpPr/>
            <p:nvPr/>
          </p:nvSpPr>
          <p:spPr>
            <a:xfrm>
              <a:off x="1125600" y="1341550"/>
              <a:ext cx="257825" cy="127600"/>
            </a:xfrm>
            <a:custGeom>
              <a:rect b="b" l="l" r="r" t="t"/>
              <a:pathLst>
                <a:path extrusionOk="0" h="5104" w="10313">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19" name="Google Shape;419;p63"/>
            <p:cNvSpPr/>
            <p:nvPr/>
          </p:nvSpPr>
          <p:spPr>
            <a:xfrm>
              <a:off x="1064600" y="1185450"/>
              <a:ext cx="375450" cy="161725"/>
            </a:xfrm>
            <a:custGeom>
              <a:rect b="b" l="l" r="r" t="t"/>
              <a:pathLst>
                <a:path extrusionOk="0" h="6469" w="15018">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20" name="Google Shape;420;p63"/>
            <p:cNvSpPr/>
            <p:nvPr/>
          </p:nvSpPr>
          <p:spPr>
            <a:xfrm>
              <a:off x="1194300" y="1146600"/>
              <a:ext cx="309475" cy="64575"/>
            </a:xfrm>
            <a:custGeom>
              <a:rect b="b" l="l" r="r" t="t"/>
              <a:pathLst>
                <a:path extrusionOk="0" h="2583" w="12379">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21" name="Google Shape;421;p63"/>
            <p:cNvSpPr/>
            <p:nvPr/>
          </p:nvSpPr>
          <p:spPr>
            <a:xfrm>
              <a:off x="1240500" y="709975"/>
              <a:ext cx="643050" cy="1293500"/>
            </a:xfrm>
            <a:custGeom>
              <a:rect b="b" l="l" r="r" t="t"/>
              <a:pathLst>
                <a:path extrusionOk="0" h="51740" w="25722">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422" name="Google Shape;422;p63"/>
          <p:cNvGrpSpPr/>
          <p:nvPr/>
        </p:nvGrpSpPr>
        <p:grpSpPr>
          <a:xfrm>
            <a:off x="10962901" y="1621833"/>
            <a:ext cx="1229100" cy="1429200"/>
            <a:chOff x="3528525" y="3224300"/>
            <a:chExt cx="921825" cy="1071900"/>
          </a:xfrm>
        </p:grpSpPr>
        <p:sp>
          <p:nvSpPr>
            <p:cNvPr id="423" name="Google Shape;423;p63"/>
            <p:cNvSpPr/>
            <p:nvPr/>
          </p:nvSpPr>
          <p:spPr>
            <a:xfrm>
              <a:off x="3800450" y="3224300"/>
              <a:ext cx="649900" cy="943800"/>
            </a:xfrm>
            <a:custGeom>
              <a:rect b="b" l="l" r="r" t="t"/>
              <a:pathLst>
                <a:path extrusionOk="0" h="37752" w="25996">
                  <a:moveTo>
                    <a:pt x="705" y="1"/>
                  </a:moveTo>
                  <a:cubicBezTo>
                    <a:pt x="705" y="1"/>
                    <a:pt x="0" y="2577"/>
                    <a:pt x="1811" y="7661"/>
                  </a:cubicBezTo>
                  <a:lnTo>
                    <a:pt x="4078" y="7037"/>
                  </a:lnTo>
                  <a:lnTo>
                    <a:pt x="4078" y="7037"/>
                  </a:lnTo>
                  <a:lnTo>
                    <a:pt x="2079" y="8383"/>
                  </a:lnTo>
                  <a:cubicBezTo>
                    <a:pt x="2355" y="9100"/>
                    <a:pt x="2681" y="9863"/>
                    <a:pt x="3063" y="10672"/>
                  </a:cubicBezTo>
                  <a:lnTo>
                    <a:pt x="5250" y="9897"/>
                  </a:lnTo>
                  <a:lnTo>
                    <a:pt x="3351" y="11265"/>
                  </a:lnTo>
                  <a:cubicBezTo>
                    <a:pt x="3936" y="12453"/>
                    <a:pt x="4641" y="13733"/>
                    <a:pt x="5489" y="15106"/>
                  </a:cubicBezTo>
                  <a:lnTo>
                    <a:pt x="12141" y="11655"/>
                  </a:lnTo>
                  <a:lnTo>
                    <a:pt x="6498" y="16682"/>
                  </a:lnTo>
                  <a:cubicBezTo>
                    <a:pt x="10234" y="22309"/>
                    <a:pt x="16274" y="29342"/>
                    <a:pt x="25995" y="37752"/>
                  </a:cubicBezTo>
                  <a:lnTo>
                    <a:pt x="25995" y="25583"/>
                  </a:lnTo>
                  <a:cubicBezTo>
                    <a:pt x="25995" y="25583"/>
                    <a:pt x="20497" y="3226"/>
                    <a:pt x="70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24" name="Google Shape;424;p63"/>
            <p:cNvSpPr/>
            <p:nvPr/>
          </p:nvSpPr>
          <p:spPr>
            <a:xfrm>
              <a:off x="3818075" y="3224300"/>
              <a:ext cx="629800" cy="630325"/>
            </a:xfrm>
            <a:custGeom>
              <a:rect b="b" l="l" r="r" t="t"/>
              <a:pathLst>
                <a:path extrusionOk="0" h="25213" w="25192">
                  <a:moveTo>
                    <a:pt x="0" y="1"/>
                  </a:moveTo>
                  <a:lnTo>
                    <a:pt x="0" y="1"/>
                  </a:lnTo>
                  <a:cubicBezTo>
                    <a:pt x="17658" y="4691"/>
                    <a:pt x="25184" y="25193"/>
                    <a:pt x="25191" y="25213"/>
                  </a:cubicBezTo>
                  <a:cubicBezTo>
                    <a:pt x="24372" y="22295"/>
                    <a:pt x="18289" y="2981"/>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25" name="Google Shape;425;p63"/>
            <p:cNvSpPr/>
            <p:nvPr/>
          </p:nvSpPr>
          <p:spPr>
            <a:xfrm>
              <a:off x="3528525" y="3606425"/>
              <a:ext cx="921825" cy="561675"/>
            </a:xfrm>
            <a:custGeom>
              <a:rect b="b" l="l" r="r" t="t"/>
              <a:pathLst>
                <a:path extrusionOk="0" h="22467" w="36873">
                  <a:moveTo>
                    <a:pt x="7539" y="1"/>
                  </a:moveTo>
                  <a:cubicBezTo>
                    <a:pt x="5130" y="1"/>
                    <a:pt x="2612" y="347"/>
                    <a:pt x="0" y="1135"/>
                  </a:cubicBezTo>
                  <a:cubicBezTo>
                    <a:pt x="0" y="1135"/>
                    <a:pt x="441" y="6232"/>
                    <a:pt x="2712" y="9181"/>
                  </a:cubicBezTo>
                  <a:lnTo>
                    <a:pt x="4326" y="7512"/>
                  </a:lnTo>
                  <a:lnTo>
                    <a:pt x="6305" y="9181"/>
                  </a:lnTo>
                  <a:lnTo>
                    <a:pt x="9311" y="5826"/>
                  </a:lnTo>
                  <a:lnTo>
                    <a:pt x="6964" y="10665"/>
                  </a:lnTo>
                  <a:cubicBezTo>
                    <a:pt x="6964" y="10665"/>
                    <a:pt x="9384" y="12351"/>
                    <a:pt x="10850" y="12790"/>
                  </a:cubicBezTo>
                  <a:lnTo>
                    <a:pt x="14588" y="6633"/>
                  </a:lnTo>
                  <a:lnTo>
                    <a:pt x="14588" y="6633"/>
                  </a:lnTo>
                  <a:cubicBezTo>
                    <a:pt x="14588" y="6634"/>
                    <a:pt x="13782" y="11838"/>
                    <a:pt x="12682" y="13230"/>
                  </a:cubicBezTo>
                  <a:cubicBezTo>
                    <a:pt x="12682" y="13230"/>
                    <a:pt x="25950" y="20707"/>
                    <a:pt x="36872" y="22467"/>
                  </a:cubicBezTo>
                  <a:lnTo>
                    <a:pt x="36872" y="18361"/>
                  </a:lnTo>
                  <a:cubicBezTo>
                    <a:pt x="36872" y="18361"/>
                    <a:pt x="25085" y="1"/>
                    <a:pt x="753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26" name="Google Shape;426;p63"/>
            <p:cNvSpPr/>
            <p:nvPr/>
          </p:nvSpPr>
          <p:spPr>
            <a:xfrm>
              <a:off x="3528525" y="3606425"/>
              <a:ext cx="921825" cy="459025"/>
            </a:xfrm>
            <a:custGeom>
              <a:rect b="b" l="l" r="r" t="t"/>
              <a:pathLst>
                <a:path extrusionOk="0" h="18361" w="36873">
                  <a:moveTo>
                    <a:pt x="7539" y="1"/>
                  </a:moveTo>
                  <a:cubicBezTo>
                    <a:pt x="5130" y="1"/>
                    <a:pt x="2612" y="347"/>
                    <a:pt x="0" y="1135"/>
                  </a:cubicBezTo>
                  <a:cubicBezTo>
                    <a:pt x="1909" y="829"/>
                    <a:pt x="3752" y="688"/>
                    <a:pt x="5527" y="688"/>
                  </a:cubicBezTo>
                  <a:cubicBezTo>
                    <a:pt x="25441" y="688"/>
                    <a:pt x="36872" y="18361"/>
                    <a:pt x="36872" y="18361"/>
                  </a:cubicBezTo>
                  <a:cubicBezTo>
                    <a:pt x="36872" y="18361"/>
                    <a:pt x="25085" y="1"/>
                    <a:pt x="753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27" name="Google Shape;427;p63"/>
            <p:cNvSpPr/>
            <p:nvPr/>
          </p:nvSpPr>
          <p:spPr>
            <a:xfrm>
              <a:off x="3651325" y="3949525"/>
              <a:ext cx="799025" cy="346675"/>
            </a:xfrm>
            <a:custGeom>
              <a:rect b="b" l="l" r="r" t="t"/>
              <a:pathLst>
                <a:path extrusionOk="0" h="13867" w="31961">
                  <a:moveTo>
                    <a:pt x="13437" y="0"/>
                  </a:moveTo>
                  <a:cubicBezTo>
                    <a:pt x="9421" y="0"/>
                    <a:pt x="4921" y="643"/>
                    <a:pt x="111" y="2393"/>
                  </a:cubicBezTo>
                  <a:cubicBezTo>
                    <a:pt x="75" y="2407"/>
                    <a:pt x="38" y="2418"/>
                    <a:pt x="1" y="2432"/>
                  </a:cubicBezTo>
                  <a:cubicBezTo>
                    <a:pt x="1" y="2432"/>
                    <a:pt x="673" y="6596"/>
                    <a:pt x="7889" y="9900"/>
                  </a:cubicBezTo>
                  <a:lnTo>
                    <a:pt x="10482" y="5730"/>
                  </a:lnTo>
                  <a:lnTo>
                    <a:pt x="9148" y="10438"/>
                  </a:lnTo>
                  <a:cubicBezTo>
                    <a:pt x="10674" y="11051"/>
                    <a:pt x="12452" y="11621"/>
                    <a:pt x="14525" y="12113"/>
                  </a:cubicBezTo>
                  <a:lnTo>
                    <a:pt x="15981" y="6934"/>
                  </a:lnTo>
                  <a:lnTo>
                    <a:pt x="15981" y="6934"/>
                  </a:lnTo>
                  <a:lnTo>
                    <a:pt x="15749" y="12388"/>
                  </a:lnTo>
                  <a:cubicBezTo>
                    <a:pt x="16251" y="12494"/>
                    <a:pt x="16767" y="12596"/>
                    <a:pt x="17301" y="12693"/>
                  </a:cubicBezTo>
                  <a:lnTo>
                    <a:pt x="17886" y="10349"/>
                  </a:lnTo>
                  <a:lnTo>
                    <a:pt x="18735" y="12934"/>
                  </a:lnTo>
                  <a:cubicBezTo>
                    <a:pt x="20089" y="13145"/>
                    <a:pt x="21540" y="13326"/>
                    <a:pt x="23095" y="13471"/>
                  </a:cubicBezTo>
                  <a:lnTo>
                    <a:pt x="23751" y="11154"/>
                  </a:lnTo>
                  <a:lnTo>
                    <a:pt x="24241" y="13570"/>
                  </a:lnTo>
                  <a:cubicBezTo>
                    <a:pt x="26581" y="13755"/>
                    <a:pt x="29147" y="13860"/>
                    <a:pt x="31960" y="13867"/>
                  </a:cubicBezTo>
                  <a:lnTo>
                    <a:pt x="31960" y="6399"/>
                  </a:lnTo>
                  <a:lnTo>
                    <a:pt x="31960" y="4925"/>
                  </a:lnTo>
                  <a:cubicBezTo>
                    <a:pt x="31960" y="4925"/>
                    <a:pt x="24553" y="0"/>
                    <a:pt x="1343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28" name="Google Shape;428;p63"/>
            <p:cNvSpPr/>
            <p:nvPr/>
          </p:nvSpPr>
          <p:spPr>
            <a:xfrm>
              <a:off x="3654100" y="3949525"/>
              <a:ext cx="796250" cy="160000"/>
            </a:xfrm>
            <a:custGeom>
              <a:rect b="b" l="l" r="r" t="t"/>
              <a:pathLst>
                <a:path extrusionOk="0" h="6400" w="31850">
                  <a:moveTo>
                    <a:pt x="13326" y="0"/>
                  </a:moveTo>
                  <a:cubicBezTo>
                    <a:pt x="9310" y="0"/>
                    <a:pt x="4810" y="643"/>
                    <a:pt x="0" y="2393"/>
                  </a:cubicBezTo>
                  <a:cubicBezTo>
                    <a:pt x="793" y="2117"/>
                    <a:pt x="5762" y="482"/>
                    <a:pt x="12073" y="482"/>
                  </a:cubicBezTo>
                  <a:cubicBezTo>
                    <a:pt x="14535" y="482"/>
                    <a:pt x="17200" y="731"/>
                    <a:pt x="19902" y="1406"/>
                  </a:cubicBezTo>
                  <a:cubicBezTo>
                    <a:pt x="24646" y="2591"/>
                    <a:pt x="28777" y="4590"/>
                    <a:pt x="31849" y="6399"/>
                  </a:cubicBezTo>
                  <a:lnTo>
                    <a:pt x="31849" y="4925"/>
                  </a:lnTo>
                  <a:cubicBezTo>
                    <a:pt x="31849" y="4925"/>
                    <a:pt x="24442" y="0"/>
                    <a:pt x="1332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429" name="Google Shape;429;p63"/>
          <p:cNvSpPr/>
          <p:nvPr/>
        </p:nvSpPr>
        <p:spPr>
          <a:xfrm>
            <a:off x="-47167" y="6604733"/>
            <a:ext cx="12239200" cy="3008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30" name="Google Shape;430;p63"/>
          <p:cNvSpPr/>
          <p:nvPr/>
        </p:nvSpPr>
        <p:spPr>
          <a:xfrm flipH="1">
            <a:off x="8382615" y="5479695"/>
            <a:ext cx="2718459" cy="1225547"/>
          </a:xfrm>
          <a:custGeom>
            <a:rect b="b" l="l" r="r" t="t"/>
            <a:pathLst>
              <a:path extrusionOk="0" h="28479" w="63171">
                <a:moveTo>
                  <a:pt x="51305" y="0"/>
                </a:moveTo>
                <a:cubicBezTo>
                  <a:pt x="50891" y="0"/>
                  <a:pt x="50497" y="163"/>
                  <a:pt x="50231" y="485"/>
                </a:cubicBezTo>
                <a:cubicBezTo>
                  <a:pt x="49927" y="852"/>
                  <a:pt x="49862" y="1343"/>
                  <a:pt x="50002" y="1801"/>
                </a:cubicBezTo>
                <a:cubicBezTo>
                  <a:pt x="48174" y="2590"/>
                  <a:pt x="46693" y="3862"/>
                  <a:pt x="45389" y="3987"/>
                </a:cubicBezTo>
                <a:cubicBezTo>
                  <a:pt x="45254" y="4000"/>
                  <a:pt x="45111" y="4006"/>
                  <a:pt x="44958" y="4006"/>
                </a:cubicBezTo>
                <a:cubicBezTo>
                  <a:pt x="42891" y="4006"/>
                  <a:pt x="39217" y="2907"/>
                  <a:pt x="35164" y="2907"/>
                </a:cubicBezTo>
                <a:cubicBezTo>
                  <a:pt x="32701" y="2907"/>
                  <a:pt x="30099" y="3313"/>
                  <a:pt x="27632" y="4616"/>
                </a:cubicBezTo>
                <a:cubicBezTo>
                  <a:pt x="22685" y="7228"/>
                  <a:pt x="20754" y="14478"/>
                  <a:pt x="22346" y="21571"/>
                </a:cubicBezTo>
                <a:cubicBezTo>
                  <a:pt x="21380" y="22361"/>
                  <a:pt x="20098" y="23039"/>
                  <a:pt x="18362" y="23039"/>
                </a:cubicBezTo>
                <a:cubicBezTo>
                  <a:pt x="17797" y="23039"/>
                  <a:pt x="17183" y="22967"/>
                  <a:pt x="16516" y="22804"/>
                </a:cubicBezTo>
                <a:cubicBezTo>
                  <a:pt x="14454" y="22298"/>
                  <a:pt x="11721" y="21936"/>
                  <a:pt x="9120" y="21936"/>
                </a:cubicBezTo>
                <a:cubicBezTo>
                  <a:pt x="5362" y="21936"/>
                  <a:pt x="1879" y="22692"/>
                  <a:pt x="1094" y="24867"/>
                </a:cubicBezTo>
                <a:cubicBezTo>
                  <a:pt x="1" y="27896"/>
                  <a:pt x="2189" y="28479"/>
                  <a:pt x="7319" y="28479"/>
                </a:cubicBezTo>
                <a:cubicBezTo>
                  <a:pt x="8832" y="28479"/>
                  <a:pt x="10600" y="28428"/>
                  <a:pt x="12616" y="28374"/>
                </a:cubicBezTo>
                <a:cubicBezTo>
                  <a:pt x="17377" y="28248"/>
                  <a:pt x="21112" y="26079"/>
                  <a:pt x="23549" y="24100"/>
                </a:cubicBezTo>
                <a:cubicBezTo>
                  <a:pt x="23558" y="24110"/>
                  <a:pt x="23567" y="24120"/>
                  <a:pt x="23576" y="24129"/>
                </a:cubicBezTo>
                <a:cubicBezTo>
                  <a:pt x="24607" y="25460"/>
                  <a:pt x="26733" y="26333"/>
                  <a:pt x="28993" y="26832"/>
                </a:cubicBezTo>
                <a:cubicBezTo>
                  <a:pt x="30587" y="27202"/>
                  <a:pt x="32237" y="27367"/>
                  <a:pt x="33654" y="27367"/>
                </a:cubicBezTo>
                <a:cubicBezTo>
                  <a:pt x="33924" y="27367"/>
                  <a:pt x="34187" y="27361"/>
                  <a:pt x="34438" y="27349"/>
                </a:cubicBezTo>
                <a:cubicBezTo>
                  <a:pt x="34607" y="27343"/>
                  <a:pt x="34771" y="27333"/>
                  <a:pt x="34926" y="27322"/>
                </a:cubicBezTo>
                <a:cubicBezTo>
                  <a:pt x="36326" y="27212"/>
                  <a:pt x="37925" y="27192"/>
                  <a:pt x="39589" y="27192"/>
                </a:cubicBezTo>
                <a:cubicBezTo>
                  <a:pt x="40524" y="27192"/>
                  <a:pt x="41480" y="27198"/>
                  <a:pt x="42431" y="27198"/>
                </a:cubicBezTo>
                <a:cubicBezTo>
                  <a:pt x="44622" y="27198"/>
                  <a:pt x="46791" y="27165"/>
                  <a:pt x="48643" y="26946"/>
                </a:cubicBezTo>
                <a:cubicBezTo>
                  <a:pt x="48643" y="24442"/>
                  <a:pt x="46021" y="23495"/>
                  <a:pt x="43602" y="23495"/>
                </a:cubicBezTo>
                <a:cubicBezTo>
                  <a:pt x="43602" y="23495"/>
                  <a:pt x="46034" y="20985"/>
                  <a:pt x="45092" y="18633"/>
                </a:cubicBezTo>
                <a:lnTo>
                  <a:pt x="46780" y="17989"/>
                </a:lnTo>
                <a:cubicBezTo>
                  <a:pt x="47372" y="17764"/>
                  <a:pt x="47996" y="17651"/>
                  <a:pt x="48623" y="17651"/>
                </a:cubicBezTo>
                <a:cubicBezTo>
                  <a:pt x="48960" y="17651"/>
                  <a:pt x="49297" y="17684"/>
                  <a:pt x="49631" y="17749"/>
                </a:cubicBezTo>
                <a:cubicBezTo>
                  <a:pt x="50012" y="17824"/>
                  <a:pt x="50433" y="17868"/>
                  <a:pt x="50904" y="17868"/>
                </a:cubicBezTo>
                <a:cubicBezTo>
                  <a:pt x="52361" y="17868"/>
                  <a:pt x="54309" y="17444"/>
                  <a:pt x="57141" y="16184"/>
                </a:cubicBezTo>
                <a:cubicBezTo>
                  <a:pt x="58170" y="15727"/>
                  <a:pt x="60386" y="15103"/>
                  <a:pt x="61876" y="14868"/>
                </a:cubicBezTo>
                <a:cubicBezTo>
                  <a:pt x="63171" y="14663"/>
                  <a:pt x="62439" y="12709"/>
                  <a:pt x="60202" y="12709"/>
                </a:cubicBezTo>
                <a:cubicBezTo>
                  <a:pt x="59864" y="12709"/>
                  <a:pt x="59492" y="12754"/>
                  <a:pt x="59087" y="12856"/>
                </a:cubicBezTo>
                <a:cubicBezTo>
                  <a:pt x="58289" y="13057"/>
                  <a:pt x="57512" y="13240"/>
                  <a:pt x="56820" y="13240"/>
                </a:cubicBezTo>
                <a:cubicBezTo>
                  <a:pt x="56712" y="13240"/>
                  <a:pt x="56607" y="13236"/>
                  <a:pt x="56504" y="13226"/>
                </a:cubicBezTo>
                <a:cubicBezTo>
                  <a:pt x="55220" y="13110"/>
                  <a:pt x="55243" y="11261"/>
                  <a:pt x="56303" y="10527"/>
                </a:cubicBezTo>
                <a:cubicBezTo>
                  <a:pt x="57892" y="9426"/>
                  <a:pt x="60596" y="9193"/>
                  <a:pt x="61513" y="7060"/>
                </a:cubicBezTo>
                <a:cubicBezTo>
                  <a:pt x="61630" y="7019"/>
                  <a:pt x="61741" y="6971"/>
                  <a:pt x="61833" y="6919"/>
                </a:cubicBezTo>
                <a:cubicBezTo>
                  <a:pt x="62408" y="6593"/>
                  <a:pt x="62305" y="5631"/>
                  <a:pt x="61522" y="5013"/>
                </a:cubicBezTo>
                <a:cubicBezTo>
                  <a:pt x="60540" y="3373"/>
                  <a:pt x="57113" y="1120"/>
                  <a:pt x="53368" y="1120"/>
                </a:cubicBezTo>
                <a:cubicBezTo>
                  <a:pt x="53240" y="1120"/>
                  <a:pt x="53111" y="1123"/>
                  <a:pt x="52982" y="1128"/>
                </a:cubicBezTo>
                <a:cubicBezTo>
                  <a:pt x="52835" y="851"/>
                  <a:pt x="52638" y="598"/>
                  <a:pt x="52413" y="411"/>
                </a:cubicBezTo>
                <a:cubicBezTo>
                  <a:pt x="52081" y="136"/>
                  <a:pt x="51684" y="0"/>
                  <a:pt x="5130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nvGrpSpPr>
          <p:cNvPr id="431" name="Google Shape;431;p63"/>
          <p:cNvGrpSpPr/>
          <p:nvPr/>
        </p:nvGrpSpPr>
        <p:grpSpPr>
          <a:xfrm rot="-5400000">
            <a:off x="-600700" y="5656867"/>
            <a:ext cx="2282967" cy="1395367"/>
            <a:chOff x="3182725" y="919500"/>
            <a:chExt cx="1712225" cy="1046525"/>
          </a:xfrm>
        </p:grpSpPr>
        <p:sp>
          <p:nvSpPr>
            <p:cNvPr id="432" name="Google Shape;432;p63"/>
            <p:cNvSpPr/>
            <p:nvPr/>
          </p:nvSpPr>
          <p:spPr>
            <a:xfrm>
              <a:off x="3731825" y="931775"/>
              <a:ext cx="428475" cy="1034250"/>
            </a:xfrm>
            <a:custGeom>
              <a:rect b="b" l="l" r="r" t="t"/>
              <a:pathLst>
                <a:path extrusionOk="0" h="41370" w="17139">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33" name="Google Shape;433;p63"/>
            <p:cNvSpPr/>
            <p:nvPr/>
          </p:nvSpPr>
          <p:spPr>
            <a:xfrm>
              <a:off x="3864950" y="974150"/>
              <a:ext cx="204650" cy="806975"/>
            </a:xfrm>
            <a:custGeom>
              <a:rect b="b" l="l" r="r" t="t"/>
              <a:pathLst>
                <a:path extrusionOk="0" h="32279" w="8186">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34" name="Google Shape;434;p63"/>
            <p:cNvSpPr/>
            <p:nvPr/>
          </p:nvSpPr>
          <p:spPr>
            <a:xfrm>
              <a:off x="3182725" y="919500"/>
              <a:ext cx="909950" cy="453150"/>
            </a:xfrm>
            <a:custGeom>
              <a:rect b="b" l="l" r="r" t="t"/>
              <a:pathLst>
                <a:path extrusionOk="0" h="18126" w="36398">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35" name="Google Shape;435;p63"/>
            <p:cNvSpPr/>
            <p:nvPr/>
          </p:nvSpPr>
          <p:spPr>
            <a:xfrm>
              <a:off x="3998400" y="984750"/>
              <a:ext cx="896550" cy="743950"/>
            </a:xfrm>
            <a:custGeom>
              <a:rect b="b" l="l" r="r" t="t"/>
              <a:pathLst>
                <a:path extrusionOk="0" h="29758" w="35862">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36" name="Google Shape;436;p63"/>
            <p:cNvSpPr/>
            <p:nvPr/>
          </p:nvSpPr>
          <p:spPr>
            <a:xfrm>
              <a:off x="4037225" y="980025"/>
              <a:ext cx="598725" cy="560425"/>
            </a:xfrm>
            <a:custGeom>
              <a:rect b="b" l="l" r="r" t="t"/>
              <a:pathLst>
                <a:path extrusionOk="0" h="22417" w="23949">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437" name="Google Shape;437;p63"/>
          <p:cNvGrpSpPr/>
          <p:nvPr/>
        </p:nvGrpSpPr>
        <p:grpSpPr>
          <a:xfrm>
            <a:off x="4782433" y="5721901"/>
            <a:ext cx="1496600" cy="1265300"/>
            <a:chOff x="2539325" y="3750750"/>
            <a:chExt cx="1122450" cy="948975"/>
          </a:xfrm>
        </p:grpSpPr>
        <p:sp>
          <p:nvSpPr>
            <p:cNvPr id="438" name="Google Shape;438;p63"/>
            <p:cNvSpPr/>
            <p:nvPr/>
          </p:nvSpPr>
          <p:spPr>
            <a:xfrm>
              <a:off x="3065750" y="3750750"/>
              <a:ext cx="247050" cy="736675"/>
            </a:xfrm>
            <a:custGeom>
              <a:rect b="b" l="l" r="r" t="t"/>
              <a:pathLst>
                <a:path extrusionOk="0" h="29467" w="9882">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39" name="Google Shape;439;p63"/>
            <p:cNvSpPr/>
            <p:nvPr/>
          </p:nvSpPr>
          <p:spPr>
            <a:xfrm>
              <a:off x="3195225" y="3861950"/>
              <a:ext cx="90200" cy="529750"/>
            </a:xfrm>
            <a:custGeom>
              <a:rect b="b" l="l" r="r" t="t"/>
              <a:pathLst>
                <a:path extrusionOk="0" h="21190" w="3608">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40" name="Google Shape;440;p63"/>
            <p:cNvSpPr/>
            <p:nvPr/>
          </p:nvSpPr>
          <p:spPr>
            <a:xfrm>
              <a:off x="2769075" y="3941200"/>
              <a:ext cx="516775" cy="639050"/>
            </a:xfrm>
            <a:custGeom>
              <a:rect b="b" l="l" r="r" t="t"/>
              <a:pathLst>
                <a:path extrusionOk="0" h="25562" w="20671">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41" name="Google Shape;441;p63"/>
            <p:cNvSpPr/>
            <p:nvPr/>
          </p:nvSpPr>
          <p:spPr>
            <a:xfrm>
              <a:off x="2769300" y="3942325"/>
              <a:ext cx="516550" cy="637925"/>
            </a:xfrm>
            <a:custGeom>
              <a:rect b="b" l="l" r="r" t="t"/>
              <a:pathLst>
                <a:path extrusionOk="0" h="25517" w="20662">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42" name="Google Shape;442;p63"/>
            <p:cNvSpPr/>
            <p:nvPr/>
          </p:nvSpPr>
          <p:spPr>
            <a:xfrm>
              <a:off x="2848025" y="4058250"/>
              <a:ext cx="376600" cy="478100"/>
            </a:xfrm>
            <a:custGeom>
              <a:rect b="b" l="l" r="r" t="t"/>
              <a:pathLst>
                <a:path extrusionOk="0" h="19124" w="15064">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43" name="Google Shape;443;p63"/>
            <p:cNvSpPr/>
            <p:nvPr/>
          </p:nvSpPr>
          <p:spPr>
            <a:xfrm>
              <a:off x="2539325" y="4317150"/>
              <a:ext cx="820850" cy="340800"/>
            </a:xfrm>
            <a:custGeom>
              <a:rect b="b" l="l" r="r" t="t"/>
              <a:pathLst>
                <a:path extrusionOk="0" h="13632" w="32834">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44" name="Google Shape;444;p63"/>
            <p:cNvSpPr/>
            <p:nvPr/>
          </p:nvSpPr>
          <p:spPr>
            <a:xfrm>
              <a:off x="2683500" y="4372275"/>
              <a:ext cx="611825" cy="236725"/>
            </a:xfrm>
            <a:custGeom>
              <a:rect b="b" l="l" r="r" t="t"/>
              <a:pathLst>
                <a:path extrusionOk="0" h="9469" w="24473">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45" name="Google Shape;445;p63"/>
            <p:cNvSpPr/>
            <p:nvPr/>
          </p:nvSpPr>
          <p:spPr>
            <a:xfrm>
              <a:off x="3221150" y="3992500"/>
              <a:ext cx="440625" cy="707225"/>
            </a:xfrm>
            <a:custGeom>
              <a:rect b="b" l="l" r="r" t="t"/>
              <a:pathLst>
                <a:path extrusionOk="0" h="28289" w="17625">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 and text">
    <p:spTree>
      <p:nvGrpSpPr>
        <p:cNvPr id="446" name="Shape 446"/>
        <p:cNvGrpSpPr/>
        <p:nvPr/>
      </p:nvGrpSpPr>
      <p:grpSpPr>
        <a:xfrm>
          <a:off x="0" y="0"/>
          <a:ext cx="0" cy="0"/>
          <a:chOff x="0" y="0"/>
          <a:chExt cx="0" cy="0"/>
        </a:xfrm>
      </p:grpSpPr>
      <p:grpSp>
        <p:nvGrpSpPr>
          <p:cNvPr id="447" name="Google Shape;447;p64"/>
          <p:cNvGrpSpPr/>
          <p:nvPr/>
        </p:nvGrpSpPr>
        <p:grpSpPr>
          <a:xfrm>
            <a:off x="-251967" y="2234234"/>
            <a:ext cx="7734725" cy="4689463"/>
            <a:chOff x="-188975" y="1675675"/>
            <a:chExt cx="5801044" cy="3517097"/>
          </a:xfrm>
        </p:grpSpPr>
        <p:sp>
          <p:nvSpPr>
            <p:cNvPr id="448" name="Google Shape;448;p64"/>
            <p:cNvSpPr/>
            <p:nvPr/>
          </p:nvSpPr>
          <p:spPr>
            <a:xfrm>
              <a:off x="3708413" y="1675675"/>
              <a:ext cx="1761354" cy="3304410"/>
            </a:xfrm>
            <a:custGeom>
              <a:rect b="b" l="l" r="r" t="t"/>
              <a:pathLst>
                <a:path extrusionOk="0" h="27156" w="14475">
                  <a:moveTo>
                    <a:pt x="6140" y="1"/>
                  </a:moveTo>
                  <a:cubicBezTo>
                    <a:pt x="6124" y="1"/>
                    <a:pt x="6116" y="1"/>
                    <a:pt x="6116" y="1"/>
                  </a:cubicBezTo>
                  <a:cubicBezTo>
                    <a:pt x="6341" y="1012"/>
                    <a:pt x="6846" y="2526"/>
                    <a:pt x="6846" y="2526"/>
                  </a:cubicBezTo>
                  <a:cubicBezTo>
                    <a:pt x="5881" y="2285"/>
                    <a:pt x="5042" y="2186"/>
                    <a:pt x="4315" y="2186"/>
                  </a:cubicBezTo>
                  <a:cubicBezTo>
                    <a:pt x="984" y="2186"/>
                    <a:pt x="1" y="4266"/>
                    <a:pt x="1" y="4266"/>
                  </a:cubicBezTo>
                  <a:cubicBezTo>
                    <a:pt x="1102" y="3995"/>
                    <a:pt x="2340" y="3906"/>
                    <a:pt x="3428" y="3896"/>
                  </a:cubicBezTo>
                  <a:cubicBezTo>
                    <a:pt x="3914" y="3553"/>
                    <a:pt x="4460" y="3280"/>
                    <a:pt x="4987" y="3054"/>
                  </a:cubicBezTo>
                  <a:cubicBezTo>
                    <a:pt x="4996" y="3050"/>
                    <a:pt x="5005" y="3048"/>
                    <a:pt x="5014" y="3048"/>
                  </a:cubicBezTo>
                  <a:cubicBezTo>
                    <a:pt x="5062" y="3048"/>
                    <a:pt x="5089" y="3111"/>
                    <a:pt x="5041" y="3146"/>
                  </a:cubicBezTo>
                  <a:cubicBezTo>
                    <a:pt x="4708" y="3400"/>
                    <a:pt x="4355" y="3641"/>
                    <a:pt x="4017" y="3897"/>
                  </a:cubicBezTo>
                  <a:cubicBezTo>
                    <a:pt x="5353" y="3918"/>
                    <a:pt x="6341" y="4042"/>
                    <a:pt x="6341" y="4042"/>
                  </a:cubicBezTo>
                  <a:cubicBezTo>
                    <a:pt x="1403" y="7127"/>
                    <a:pt x="2245" y="10325"/>
                    <a:pt x="2245" y="10325"/>
                  </a:cubicBezTo>
                  <a:cubicBezTo>
                    <a:pt x="3179" y="10097"/>
                    <a:pt x="4032" y="9276"/>
                    <a:pt x="4712" y="8382"/>
                  </a:cubicBezTo>
                  <a:cubicBezTo>
                    <a:pt x="4770" y="7816"/>
                    <a:pt x="4820" y="7249"/>
                    <a:pt x="4851" y="6675"/>
                  </a:cubicBezTo>
                  <a:cubicBezTo>
                    <a:pt x="4853" y="6644"/>
                    <a:pt x="4878" y="6628"/>
                    <a:pt x="4901" y="6628"/>
                  </a:cubicBezTo>
                  <a:cubicBezTo>
                    <a:pt x="4925" y="6628"/>
                    <a:pt x="4948" y="6644"/>
                    <a:pt x="4949" y="6675"/>
                  </a:cubicBezTo>
                  <a:cubicBezTo>
                    <a:pt x="4959" y="7100"/>
                    <a:pt x="4987" y="7542"/>
                    <a:pt x="5000" y="7986"/>
                  </a:cubicBezTo>
                  <a:cubicBezTo>
                    <a:pt x="5082" y="7867"/>
                    <a:pt x="5162" y="7749"/>
                    <a:pt x="5237" y="7633"/>
                  </a:cubicBezTo>
                  <a:cubicBezTo>
                    <a:pt x="5261" y="7236"/>
                    <a:pt x="5272" y="6835"/>
                    <a:pt x="5257" y="6424"/>
                  </a:cubicBezTo>
                  <a:cubicBezTo>
                    <a:pt x="5256" y="6402"/>
                    <a:pt x="5270" y="6392"/>
                    <a:pt x="5285" y="6392"/>
                  </a:cubicBezTo>
                  <a:cubicBezTo>
                    <a:pt x="5301" y="6392"/>
                    <a:pt x="5319" y="6403"/>
                    <a:pt x="5322" y="6424"/>
                  </a:cubicBezTo>
                  <a:cubicBezTo>
                    <a:pt x="5360" y="6710"/>
                    <a:pt x="5403" y="7011"/>
                    <a:pt x="5437" y="7315"/>
                  </a:cubicBezTo>
                  <a:cubicBezTo>
                    <a:pt x="6003" y="6389"/>
                    <a:pt x="6341" y="5613"/>
                    <a:pt x="6341" y="5613"/>
                  </a:cubicBezTo>
                  <a:lnTo>
                    <a:pt x="6341" y="5613"/>
                  </a:lnTo>
                  <a:cubicBezTo>
                    <a:pt x="4938" y="9540"/>
                    <a:pt x="6341" y="13242"/>
                    <a:pt x="6341" y="13242"/>
                  </a:cubicBezTo>
                  <a:cubicBezTo>
                    <a:pt x="7458" y="12072"/>
                    <a:pt x="8045" y="10481"/>
                    <a:pt x="8354" y="9109"/>
                  </a:cubicBezTo>
                  <a:lnTo>
                    <a:pt x="8354" y="9109"/>
                  </a:lnTo>
                  <a:cubicBezTo>
                    <a:pt x="8405" y="14529"/>
                    <a:pt x="8401" y="23179"/>
                    <a:pt x="7929" y="27156"/>
                  </a:cubicBezTo>
                  <a:lnTo>
                    <a:pt x="10074" y="27156"/>
                  </a:lnTo>
                  <a:cubicBezTo>
                    <a:pt x="10074" y="27156"/>
                    <a:pt x="9966" y="15171"/>
                    <a:pt x="9175" y="7911"/>
                  </a:cubicBezTo>
                  <a:lnTo>
                    <a:pt x="9175" y="7911"/>
                  </a:lnTo>
                  <a:cubicBezTo>
                    <a:pt x="9365" y="8403"/>
                    <a:pt x="9584" y="8842"/>
                    <a:pt x="9816" y="9235"/>
                  </a:cubicBezTo>
                  <a:cubicBezTo>
                    <a:pt x="9775" y="8827"/>
                    <a:pt x="9761" y="8417"/>
                    <a:pt x="9785" y="8005"/>
                  </a:cubicBezTo>
                  <a:cubicBezTo>
                    <a:pt x="9786" y="7977"/>
                    <a:pt x="9807" y="7963"/>
                    <a:pt x="9827" y="7963"/>
                  </a:cubicBezTo>
                  <a:cubicBezTo>
                    <a:pt x="9847" y="7963"/>
                    <a:pt x="9868" y="7977"/>
                    <a:pt x="9870" y="8005"/>
                  </a:cubicBezTo>
                  <a:cubicBezTo>
                    <a:pt x="9920" y="8657"/>
                    <a:pt x="10081" y="9282"/>
                    <a:pt x="10258" y="9904"/>
                  </a:cubicBezTo>
                  <a:cubicBezTo>
                    <a:pt x="11403" y="11470"/>
                    <a:pt x="12680" y="12064"/>
                    <a:pt x="12680" y="12064"/>
                  </a:cubicBezTo>
                  <a:cubicBezTo>
                    <a:pt x="12625" y="9876"/>
                    <a:pt x="10548" y="5949"/>
                    <a:pt x="10548" y="5949"/>
                  </a:cubicBezTo>
                  <a:lnTo>
                    <a:pt x="10548" y="5949"/>
                  </a:lnTo>
                  <a:cubicBezTo>
                    <a:pt x="10865" y="6276"/>
                    <a:pt x="11171" y="6544"/>
                    <a:pt x="11461" y="6764"/>
                  </a:cubicBezTo>
                  <a:cubicBezTo>
                    <a:pt x="11332" y="6388"/>
                    <a:pt x="11188" y="6020"/>
                    <a:pt x="11033" y="5654"/>
                  </a:cubicBezTo>
                  <a:cubicBezTo>
                    <a:pt x="11010" y="5602"/>
                    <a:pt x="11051" y="5555"/>
                    <a:pt x="11093" y="5555"/>
                  </a:cubicBezTo>
                  <a:cubicBezTo>
                    <a:pt x="11111" y="5555"/>
                    <a:pt x="11130" y="5565"/>
                    <a:pt x="11143" y="5589"/>
                  </a:cubicBezTo>
                  <a:cubicBezTo>
                    <a:pt x="11390" y="6025"/>
                    <a:pt x="11705" y="6551"/>
                    <a:pt x="11946" y="7099"/>
                  </a:cubicBezTo>
                  <a:cubicBezTo>
                    <a:pt x="12981" y="7744"/>
                    <a:pt x="13689" y="7744"/>
                    <a:pt x="13689" y="7744"/>
                  </a:cubicBezTo>
                  <a:cubicBezTo>
                    <a:pt x="13465" y="4209"/>
                    <a:pt x="10155" y="3200"/>
                    <a:pt x="10155" y="3200"/>
                  </a:cubicBezTo>
                  <a:cubicBezTo>
                    <a:pt x="13970" y="2695"/>
                    <a:pt x="14475" y="900"/>
                    <a:pt x="14475" y="900"/>
                  </a:cubicBezTo>
                  <a:lnTo>
                    <a:pt x="14475" y="900"/>
                  </a:lnTo>
                  <a:cubicBezTo>
                    <a:pt x="9481" y="1124"/>
                    <a:pt x="8977" y="3200"/>
                    <a:pt x="8977" y="3200"/>
                  </a:cubicBezTo>
                  <a:cubicBezTo>
                    <a:pt x="8294" y="99"/>
                    <a:pt x="6380" y="1"/>
                    <a:pt x="6140"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49" name="Google Shape;449;p64"/>
            <p:cNvSpPr/>
            <p:nvPr/>
          </p:nvSpPr>
          <p:spPr>
            <a:xfrm>
              <a:off x="-188975" y="2868152"/>
              <a:ext cx="1893527" cy="2324620"/>
            </a:xfrm>
            <a:custGeom>
              <a:rect b="b" l="l" r="r" t="t"/>
              <a:pathLst>
                <a:path extrusionOk="0" h="27334" w="22265">
                  <a:moveTo>
                    <a:pt x="10641" y="16600"/>
                  </a:moveTo>
                  <a:cubicBezTo>
                    <a:pt x="10705" y="16695"/>
                    <a:pt x="10753" y="16755"/>
                    <a:pt x="10781" y="16773"/>
                  </a:cubicBezTo>
                  <a:cubicBezTo>
                    <a:pt x="10784" y="16780"/>
                    <a:pt x="10785" y="16787"/>
                    <a:pt x="10788" y="16794"/>
                  </a:cubicBezTo>
                  <a:cubicBezTo>
                    <a:pt x="10936" y="17196"/>
                    <a:pt x="11059" y="17621"/>
                    <a:pt x="11190" y="18050"/>
                  </a:cubicBezTo>
                  <a:cubicBezTo>
                    <a:pt x="11258" y="18265"/>
                    <a:pt x="11313" y="18484"/>
                    <a:pt x="11370" y="18704"/>
                  </a:cubicBezTo>
                  <a:cubicBezTo>
                    <a:pt x="11426" y="18925"/>
                    <a:pt x="11483" y="19145"/>
                    <a:pt x="11541" y="19366"/>
                  </a:cubicBezTo>
                  <a:cubicBezTo>
                    <a:pt x="11545" y="19389"/>
                    <a:pt x="11550" y="19410"/>
                    <a:pt x="11555" y="19431"/>
                  </a:cubicBezTo>
                  <a:cubicBezTo>
                    <a:pt x="11494" y="19311"/>
                    <a:pt x="11433" y="19189"/>
                    <a:pt x="11374" y="19070"/>
                  </a:cubicBezTo>
                  <a:cubicBezTo>
                    <a:pt x="11296" y="18907"/>
                    <a:pt x="11211" y="18749"/>
                    <a:pt x="11126" y="18598"/>
                  </a:cubicBezTo>
                  <a:cubicBezTo>
                    <a:pt x="11042" y="18445"/>
                    <a:pt x="10961" y="18296"/>
                    <a:pt x="10880" y="18150"/>
                  </a:cubicBezTo>
                  <a:cubicBezTo>
                    <a:pt x="10709" y="17866"/>
                    <a:pt x="10557" y="17592"/>
                    <a:pt x="10397" y="17351"/>
                  </a:cubicBezTo>
                  <a:cubicBezTo>
                    <a:pt x="10359" y="17291"/>
                    <a:pt x="10323" y="17237"/>
                    <a:pt x="10286" y="17180"/>
                  </a:cubicBezTo>
                  <a:cubicBezTo>
                    <a:pt x="10410" y="17048"/>
                    <a:pt x="10542" y="16860"/>
                    <a:pt x="10641" y="16600"/>
                  </a:cubicBezTo>
                  <a:close/>
                  <a:moveTo>
                    <a:pt x="22184" y="0"/>
                  </a:moveTo>
                  <a:cubicBezTo>
                    <a:pt x="21607" y="0"/>
                    <a:pt x="17298" y="1627"/>
                    <a:pt x="16951" y="2712"/>
                  </a:cubicBezTo>
                  <a:cubicBezTo>
                    <a:pt x="16569" y="3911"/>
                    <a:pt x="17998" y="5978"/>
                    <a:pt x="17998" y="5978"/>
                  </a:cubicBezTo>
                  <a:cubicBezTo>
                    <a:pt x="17998" y="5978"/>
                    <a:pt x="16234" y="4140"/>
                    <a:pt x="15966" y="4140"/>
                  </a:cubicBezTo>
                  <a:cubicBezTo>
                    <a:pt x="15963" y="4140"/>
                    <a:pt x="15959" y="4140"/>
                    <a:pt x="15956" y="4141"/>
                  </a:cubicBezTo>
                  <a:cubicBezTo>
                    <a:pt x="15726" y="4192"/>
                    <a:pt x="13098" y="8198"/>
                    <a:pt x="13404" y="8709"/>
                  </a:cubicBezTo>
                  <a:cubicBezTo>
                    <a:pt x="13710" y="9219"/>
                    <a:pt x="15803" y="10572"/>
                    <a:pt x="15803" y="10572"/>
                  </a:cubicBezTo>
                  <a:cubicBezTo>
                    <a:pt x="15803" y="10572"/>
                    <a:pt x="14520" y="10453"/>
                    <a:pt x="13821" y="10453"/>
                  </a:cubicBezTo>
                  <a:cubicBezTo>
                    <a:pt x="13549" y="10453"/>
                    <a:pt x="13365" y="10471"/>
                    <a:pt x="13379" y="10521"/>
                  </a:cubicBezTo>
                  <a:cubicBezTo>
                    <a:pt x="13427" y="10691"/>
                    <a:pt x="13753" y="11987"/>
                    <a:pt x="15118" y="12903"/>
                  </a:cubicBezTo>
                  <a:cubicBezTo>
                    <a:pt x="15087" y="12995"/>
                    <a:pt x="15056" y="13087"/>
                    <a:pt x="15023" y="13182"/>
                  </a:cubicBezTo>
                  <a:cubicBezTo>
                    <a:pt x="14869" y="13600"/>
                    <a:pt x="14755" y="14055"/>
                    <a:pt x="14618" y="14520"/>
                  </a:cubicBezTo>
                  <a:cubicBezTo>
                    <a:pt x="14584" y="14638"/>
                    <a:pt x="14551" y="14756"/>
                    <a:pt x="14517" y="14873"/>
                  </a:cubicBezTo>
                  <a:cubicBezTo>
                    <a:pt x="14483" y="14992"/>
                    <a:pt x="14458" y="15114"/>
                    <a:pt x="14428" y="15235"/>
                  </a:cubicBezTo>
                  <a:cubicBezTo>
                    <a:pt x="14370" y="15479"/>
                    <a:pt x="14310" y="15724"/>
                    <a:pt x="14251" y="15972"/>
                  </a:cubicBezTo>
                  <a:cubicBezTo>
                    <a:pt x="14222" y="16097"/>
                    <a:pt x="14188" y="16220"/>
                    <a:pt x="14164" y="16346"/>
                  </a:cubicBezTo>
                  <a:cubicBezTo>
                    <a:pt x="14139" y="16472"/>
                    <a:pt x="14113" y="16599"/>
                    <a:pt x="14087" y="16725"/>
                  </a:cubicBezTo>
                  <a:cubicBezTo>
                    <a:pt x="14038" y="16979"/>
                    <a:pt x="13987" y="17232"/>
                    <a:pt x="13936" y="17486"/>
                  </a:cubicBezTo>
                  <a:cubicBezTo>
                    <a:pt x="13844" y="17997"/>
                    <a:pt x="13763" y="18508"/>
                    <a:pt x="13683" y="19012"/>
                  </a:cubicBezTo>
                  <a:cubicBezTo>
                    <a:pt x="13649" y="19265"/>
                    <a:pt x="13617" y="19516"/>
                    <a:pt x="13583" y="19763"/>
                  </a:cubicBezTo>
                  <a:cubicBezTo>
                    <a:pt x="13567" y="19888"/>
                    <a:pt x="13550" y="20011"/>
                    <a:pt x="13533" y="20133"/>
                  </a:cubicBezTo>
                  <a:cubicBezTo>
                    <a:pt x="13520" y="20256"/>
                    <a:pt x="13508" y="20377"/>
                    <a:pt x="13495" y="20499"/>
                  </a:cubicBezTo>
                  <a:cubicBezTo>
                    <a:pt x="13468" y="20740"/>
                    <a:pt x="13442" y="20978"/>
                    <a:pt x="13418" y="21211"/>
                  </a:cubicBezTo>
                  <a:cubicBezTo>
                    <a:pt x="13394" y="21443"/>
                    <a:pt x="13379" y="21671"/>
                    <a:pt x="13359" y="21894"/>
                  </a:cubicBezTo>
                  <a:cubicBezTo>
                    <a:pt x="13319" y="22338"/>
                    <a:pt x="13296" y="22759"/>
                    <a:pt x="13272" y="23147"/>
                  </a:cubicBezTo>
                  <a:cubicBezTo>
                    <a:pt x="13250" y="23537"/>
                    <a:pt x="13237" y="23893"/>
                    <a:pt x="13224" y="24211"/>
                  </a:cubicBezTo>
                  <a:cubicBezTo>
                    <a:pt x="13224" y="24211"/>
                    <a:pt x="13224" y="24212"/>
                    <a:pt x="13224" y="24212"/>
                  </a:cubicBezTo>
                  <a:cubicBezTo>
                    <a:pt x="13196" y="24084"/>
                    <a:pt x="13166" y="23955"/>
                    <a:pt x="13135" y="23822"/>
                  </a:cubicBezTo>
                  <a:cubicBezTo>
                    <a:pt x="13098" y="23652"/>
                    <a:pt x="13058" y="23478"/>
                    <a:pt x="13004" y="23303"/>
                  </a:cubicBezTo>
                  <a:cubicBezTo>
                    <a:pt x="12953" y="23129"/>
                    <a:pt x="12904" y="22952"/>
                    <a:pt x="12851" y="22772"/>
                  </a:cubicBezTo>
                  <a:cubicBezTo>
                    <a:pt x="12800" y="22592"/>
                    <a:pt x="12751" y="22410"/>
                    <a:pt x="12685" y="22230"/>
                  </a:cubicBezTo>
                  <a:cubicBezTo>
                    <a:pt x="12623" y="22050"/>
                    <a:pt x="12561" y="21868"/>
                    <a:pt x="12498" y="21686"/>
                  </a:cubicBezTo>
                  <a:lnTo>
                    <a:pt x="12405" y="21412"/>
                  </a:lnTo>
                  <a:lnTo>
                    <a:pt x="12297" y="21143"/>
                  </a:lnTo>
                  <a:cubicBezTo>
                    <a:pt x="12274" y="21083"/>
                    <a:pt x="12251" y="21025"/>
                    <a:pt x="12227" y="20967"/>
                  </a:cubicBezTo>
                  <a:cubicBezTo>
                    <a:pt x="12206" y="20855"/>
                    <a:pt x="12186" y="20743"/>
                    <a:pt x="12164" y="20629"/>
                  </a:cubicBezTo>
                  <a:cubicBezTo>
                    <a:pt x="12059" y="20187"/>
                    <a:pt x="11958" y="19738"/>
                    <a:pt x="11843" y="19291"/>
                  </a:cubicBezTo>
                  <a:cubicBezTo>
                    <a:pt x="11781" y="19068"/>
                    <a:pt x="11718" y="18846"/>
                    <a:pt x="11656" y="18625"/>
                  </a:cubicBezTo>
                  <a:cubicBezTo>
                    <a:pt x="11594" y="18403"/>
                    <a:pt x="11533" y="18184"/>
                    <a:pt x="11459" y="17968"/>
                  </a:cubicBezTo>
                  <a:cubicBezTo>
                    <a:pt x="11317" y="17537"/>
                    <a:pt x="11182" y="17112"/>
                    <a:pt x="11025" y="16709"/>
                  </a:cubicBezTo>
                  <a:cubicBezTo>
                    <a:pt x="11014" y="16681"/>
                    <a:pt x="11004" y="16654"/>
                    <a:pt x="10994" y="16626"/>
                  </a:cubicBezTo>
                  <a:cubicBezTo>
                    <a:pt x="11537" y="16088"/>
                    <a:pt x="12776" y="14256"/>
                    <a:pt x="12819" y="12170"/>
                  </a:cubicBezTo>
                  <a:cubicBezTo>
                    <a:pt x="12865" y="9769"/>
                    <a:pt x="11618" y="7657"/>
                    <a:pt x="11618" y="7657"/>
                  </a:cubicBezTo>
                  <a:cubicBezTo>
                    <a:pt x="11618" y="7657"/>
                    <a:pt x="10176" y="9147"/>
                    <a:pt x="9994" y="9147"/>
                  </a:cubicBezTo>
                  <a:cubicBezTo>
                    <a:pt x="9991" y="9147"/>
                    <a:pt x="9988" y="9146"/>
                    <a:pt x="9986" y="9145"/>
                  </a:cubicBezTo>
                  <a:cubicBezTo>
                    <a:pt x="9843" y="9097"/>
                    <a:pt x="11042" y="7081"/>
                    <a:pt x="11090" y="6890"/>
                  </a:cubicBezTo>
                  <a:cubicBezTo>
                    <a:pt x="11139" y="6697"/>
                    <a:pt x="9794" y="4681"/>
                    <a:pt x="9794" y="4681"/>
                  </a:cubicBezTo>
                  <a:cubicBezTo>
                    <a:pt x="9794" y="4681"/>
                    <a:pt x="7896" y="6896"/>
                    <a:pt x="7563" y="6896"/>
                  </a:cubicBezTo>
                  <a:cubicBezTo>
                    <a:pt x="7553" y="6896"/>
                    <a:pt x="7544" y="6894"/>
                    <a:pt x="7537" y="6890"/>
                  </a:cubicBezTo>
                  <a:cubicBezTo>
                    <a:pt x="7298" y="6745"/>
                    <a:pt x="8881" y="4777"/>
                    <a:pt x="8881" y="4777"/>
                  </a:cubicBezTo>
                  <a:cubicBezTo>
                    <a:pt x="8881" y="4777"/>
                    <a:pt x="7537" y="1850"/>
                    <a:pt x="6529" y="1705"/>
                  </a:cubicBezTo>
                  <a:cubicBezTo>
                    <a:pt x="6529" y="1705"/>
                    <a:pt x="5531" y="3341"/>
                    <a:pt x="5344" y="3341"/>
                  </a:cubicBezTo>
                  <a:cubicBezTo>
                    <a:pt x="5338" y="3341"/>
                    <a:pt x="5334" y="3339"/>
                    <a:pt x="5330" y="3337"/>
                  </a:cubicBezTo>
                  <a:cubicBezTo>
                    <a:pt x="5185" y="3240"/>
                    <a:pt x="5618" y="1560"/>
                    <a:pt x="5569" y="1369"/>
                  </a:cubicBezTo>
                  <a:cubicBezTo>
                    <a:pt x="5525" y="1191"/>
                    <a:pt x="3819" y="639"/>
                    <a:pt x="3196" y="639"/>
                  </a:cubicBezTo>
                  <a:cubicBezTo>
                    <a:pt x="3149" y="639"/>
                    <a:pt x="3108" y="642"/>
                    <a:pt x="3074" y="649"/>
                  </a:cubicBezTo>
                  <a:cubicBezTo>
                    <a:pt x="2781" y="708"/>
                    <a:pt x="5725" y="7016"/>
                    <a:pt x="8066" y="11724"/>
                  </a:cubicBezTo>
                  <a:cubicBezTo>
                    <a:pt x="7877" y="12020"/>
                    <a:pt x="7574" y="12759"/>
                    <a:pt x="7501" y="12759"/>
                  </a:cubicBezTo>
                  <a:cubicBezTo>
                    <a:pt x="7500" y="12759"/>
                    <a:pt x="7499" y="12758"/>
                    <a:pt x="7498" y="12758"/>
                  </a:cubicBezTo>
                  <a:cubicBezTo>
                    <a:pt x="7432" y="12731"/>
                    <a:pt x="7644" y="11147"/>
                    <a:pt x="7577" y="10976"/>
                  </a:cubicBezTo>
                  <a:cubicBezTo>
                    <a:pt x="7513" y="10807"/>
                    <a:pt x="4716" y="9483"/>
                    <a:pt x="4535" y="9483"/>
                  </a:cubicBezTo>
                  <a:cubicBezTo>
                    <a:pt x="4532" y="9483"/>
                    <a:pt x="4530" y="9484"/>
                    <a:pt x="4529" y="9484"/>
                  </a:cubicBezTo>
                  <a:cubicBezTo>
                    <a:pt x="4423" y="9524"/>
                    <a:pt x="4098" y="11518"/>
                    <a:pt x="4016" y="11518"/>
                  </a:cubicBezTo>
                  <a:cubicBezTo>
                    <a:pt x="4015" y="11518"/>
                    <a:pt x="4015" y="11517"/>
                    <a:pt x="4014" y="11517"/>
                  </a:cubicBezTo>
                  <a:cubicBezTo>
                    <a:pt x="3935" y="11490"/>
                    <a:pt x="3948" y="9667"/>
                    <a:pt x="3578" y="9483"/>
                  </a:cubicBezTo>
                  <a:cubicBezTo>
                    <a:pt x="3512" y="9451"/>
                    <a:pt x="3361" y="9435"/>
                    <a:pt x="3157" y="9435"/>
                  </a:cubicBezTo>
                  <a:cubicBezTo>
                    <a:pt x="2201" y="9435"/>
                    <a:pt x="73" y="9764"/>
                    <a:pt x="40" y="10210"/>
                  </a:cubicBezTo>
                  <a:cubicBezTo>
                    <a:pt x="0" y="10752"/>
                    <a:pt x="6188" y="13047"/>
                    <a:pt x="9938" y="17449"/>
                  </a:cubicBezTo>
                  <a:cubicBezTo>
                    <a:pt x="9938" y="17449"/>
                    <a:pt x="10018" y="17412"/>
                    <a:pt x="10129" y="17325"/>
                  </a:cubicBezTo>
                  <a:cubicBezTo>
                    <a:pt x="10157" y="17370"/>
                    <a:pt x="10184" y="17417"/>
                    <a:pt x="10211" y="17463"/>
                  </a:cubicBezTo>
                  <a:cubicBezTo>
                    <a:pt x="10362" y="17707"/>
                    <a:pt x="10502" y="17984"/>
                    <a:pt x="10662" y="18270"/>
                  </a:cubicBezTo>
                  <a:cubicBezTo>
                    <a:pt x="10734" y="18416"/>
                    <a:pt x="10810" y="18567"/>
                    <a:pt x="10888" y="18721"/>
                  </a:cubicBezTo>
                  <a:cubicBezTo>
                    <a:pt x="10966" y="18874"/>
                    <a:pt x="11044" y="19032"/>
                    <a:pt x="11114" y="19196"/>
                  </a:cubicBezTo>
                  <a:cubicBezTo>
                    <a:pt x="11188" y="19358"/>
                    <a:pt x="11263" y="19524"/>
                    <a:pt x="11340" y="19691"/>
                  </a:cubicBezTo>
                  <a:cubicBezTo>
                    <a:pt x="11414" y="19858"/>
                    <a:pt x="11480" y="20032"/>
                    <a:pt x="11551" y="20205"/>
                  </a:cubicBezTo>
                  <a:cubicBezTo>
                    <a:pt x="11619" y="20381"/>
                    <a:pt x="11697" y="20553"/>
                    <a:pt x="11758" y="20733"/>
                  </a:cubicBezTo>
                  <a:cubicBezTo>
                    <a:pt x="11805" y="20865"/>
                    <a:pt x="11853" y="20998"/>
                    <a:pt x="11900" y="21131"/>
                  </a:cubicBezTo>
                  <a:cubicBezTo>
                    <a:pt x="11948" y="21425"/>
                    <a:pt x="11996" y="21715"/>
                    <a:pt x="12043" y="21998"/>
                  </a:cubicBezTo>
                  <a:cubicBezTo>
                    <a:pt x="12094" y="22423"/>
                    <a:pt x="12144" y="22833"/>
                    <a:pt x="12189" y="23221"/>
                  </a:cubicBezTo>
                  <a:cubicBezTo>
                    <a:pt x="12200" y="23319"/>
                    <a:pt x="12215" y="23414"/>
                    <a:pt x="12222" y="23509"/>
                  </a:cubicBezTo>
                  <a:cubicBezTo>
                    <a:pt x="12229" y="23604"/>
                    <a:pt x="12234" y="23697"/>
                    <a:pt x="12242" y="23790"/>
                  </a:cubicBezTo>
                  <a:cubicBezTo>
                    <a:pt x="12254" y="23974"/>
                    <a:pt x="12266" y="24151"/>
                    <a:pt x="12278" y="24321"/>
                  </a:cubicBezTo>
                  <a:cubicBezTo>
                    <a:pt x="12298" y="24663"/>
                    <a:pt x="12331" y="24975"/>
                    <a:pt x="12329" y="25253"/>
                  </a:cubicBezTo>
                  <a:cubicBezTo>
                    <a:pt x="12335" y="25531"/>
                    <a:pt x="12339" y="25772"/>
                    <a:pt x="12344" y="25972"/>
                  </a:cubicBezTo>
                  <a:cubicBezTo>
                    <a:pt x="12351" y="26370"/>
                    <a:pt x="12356" y="26597"/>
                    <a:pt x="12356" y="26597"/>
                  </a:cubicBezTo>
                  <a:lnTo>
                    <a:pt x="12356" y="26611"/>
                  </a:lnTo>
                  <a:cubicBezTo>
                    <a:pt x="12356" y="26612"/>
                    <a:pt x="12356" y="26614"/>
                    <a:pt x="12356" y="26615"/>
                  </a:cubicBezTo>
                  <a:cubicBezTo>
                    <a:pt x="12359" y="26676"/>
                    <a:pt x="12463" y="26705"/>
                    <a:pt x="12573" y="26705"/>
                  </a:cubicBezTo>
                  <a:cubicBezTo>
                    <a:pt x="12701" y="26705"/>
                    <a:pt x="12837" y="26666"/>
                    <a:pt x="12834" y="26595"/>
                  </a:cubicBezTo>
                  <a:cubicBezTo>
                    <a:pt x="12834" y="26595"/>
                    <a:pt x="12824" y="26364"/>
                    <a:pt x="12807" y="25960"/>
                  </a:cubicBezTo>
                  <a:cubicBezTo>
                    <a:pt x="12799" y="25757"/>
                    <a:pt x="12789" y="25512"/>
                    <a:pt x="12777" y="25231"/>
                  </a:cubicBezTo>
                  <a:cubicBezTo>
                    <a:pt x="12772" y="24949"/>
                    <a:pt x="12732" y="24633"/>
                    <a:pt x="12704" y="24289"/>
                  </a:cubicBezTo>
                  <a:cubicBezTo>
                    <a:pt x="12692" y="24164"/>
                    <a:pt x="12680" y="24035"/>
                    <a:pt x="12668" y="23903"/>
                  </a:cubicBezTo>
                  <a:lnTo>
                    <a:pt x="12668" y="23903"/>
                  </a:lnTo>
                  <a:cubicBezTo>
                    <a:pt x="12670" y="23910"/>
                    <a:pt x="12671" y="23919"/>
                    <a:pt x="12673" y="23927"/>
                  </a:cubicBezTo>
                  <a:cubicBezTo>
                    <a:pt x="12705" y="24094"/>
                    <a:pt x="12736" y="24259"/>
                    <a:pt x="12766" y="24419"/>
                  </a:cubicBezTo>
                  <a:cubicBezTo>
                    <a:pt x="12836" y="24738"/>
                    <a:pt x="12868" y="25044"/>
                    <a:pt x="12906" y="25326"/>
                  </a:cubicBezTo>
                  <a:cubicBezTo>
                    <a:pt x="12925" y="25467"/>
                    <a:pt x="12943" y="25601"/>
                    <a:pt x="12960" y="25729"/>
                  </a:cubicBezTo>
                  <a:cubicBezTo>
                    <a:pt x="12977" y="25858"/>
                    <a:pt x="12994" y="25979"/>
                    <a:pt x="13000" y="26095"/>
                  </a:cubicBezTo>
                  <a:cubicBezTo>
                    <a:pt x="13017" y="26325"/>
                    <a:pt x="13031" y="26526"/>
                    <a:pt x="13043" y="26690"/>
                  </a:cubicBezTo>
                  <a:cubicBezTo>
                    <a:pt x="13067" y="27021"/>
                    <a:pt x="13079" y="27209"/>
                    <a:pt x="13079" y="27209"/>
                  </a:cubicBezTo>
                  <a:lnTo>
                    <a:pt x="13081" y="27228"/>
                  </a:lnTo>
                  <a:cubicBezTo>
                    <a:pt x="13082" y="27232"/>
                    <a:pt x="13082" y="27235"/>
                    <a:pt x="13082" y="27238"/>
                  </a:cubicBezTo>
                  <a:cubicBezTo>
                    <a:pt x="13090" y="27304"/>
                    <a:pt x="13192" y="27333"/>
                    <a:pt x="13309" y="27333"/>
                  </a:cubicBezTo>
                  <a:cubicBezTo>
                    <a:pt x="13482" y="27333"/>
                    <a:pt x="13687" y="27271"/>
                    <a:pt x="13676" y="27174"/>
                  </a:cubicBezTo>
                  <a:cubicBezTo>
                    <a:pt x="13676" y="27174"/>
                    <a:pt x="13655" y="26980"/>
                    <a:pt x="13620" y="26641"/>
                  </a:cubicBezTo>
                  <a:cubicBezTo>
                    <a:pt x="13600" y="26472"/>
                    <a:pt x="13578" y="26266"/>
                    <a:pt x="13553" y="26031"/>
                  </a:cubicBezTo>
                  <a:cubicBezTo>
                    <a:pt x="13550" y="26006"/>
                    <a:pt x="13546" y="25979"/>
                    <a:pt x="13543" y="25952"/>
                  </a:cubicBezTo>
                  <a:lnTo>
                    <a:pt x="13543" y="25952"/>
                  </a:lnTo>
                  <a:cubicBezTo>
                    <a:pt x="13572" y="25954"/>
                    <a:pt x="13601" y="25955"/>
                    <a:pt x="13631" y="25955"/>
                  </a:cubicBezTo>
                  <a:cubicBezTo>
                    <a:pt x="13904" y="25955"/>
                    <a:pt x="14208" y="25868"/>
                    <a:pt x="14198" y="25716"/>
                  </a:cubicBezTo>
                  <a:lnTo>
                    <a:pt x="14198" y="25709"/>
                  </a:lnTo>
                  <a:cubicBezTo>
                    <a:pt x="14198" y="25709"/>
                    <a:pt x="14194" y="25647"/>
                    <a:pt x="14187" y="25528"/>
                  </a:cubicBezTo>
                  <a:cubicBezTo>
                    <a:pt x="14180" y="25412"/>
                    <a:pt x="14170" y="25240"/>
                    <a:pt x="14161" y="25017"/>
                  </a:cubicBezTo>
                  <a:cubicBezTo>
                    <a:pt x="14150" y="24796"/>
                    <a:pt x="14146" y="24525"/>
                    <a:pt x="14137" y="24216"/>
                  </a:cubicBezTo>
                  <a:cubicBezTo>
                    <a:pt x="14133" y="23906"/>
                    <a:pt x="14127" y="23556"/>
                    <a:pt x="14130" y="23173"/>
                  </a:cubicBezTo>
                  <a:cubicBezTo>
                    <a:pt x="14133" y="22791"/>
                    <a:pt x="14134" y="22376"/>
                    <a:pt x="14153" y="21938"/>
                  </a:cubicBezTo>
                  <a:cubicBezTo>
                    <a:pt x="14160" y="21720"/>
                    <a:pt x="14164" y="21494"/>
                    <a:pt x="14175" y="21265"/>
                  </a:cubicBezTo>
                  <a:cubicBezTo>
                    <a:pt x="14188" y="21035"/>
                    <a:pt x="14201" y="20799"/>
                    <a:pt x="14214" y="20561"/>
                  </a:cubicBezTo>
                  <a:cubicBezTo>
                    <a:pt x="14221" y="20441"/>
                    <a:pt x="14228" y="20320"/>
                    <a:pt x="14235" y="20200"/>
                  </a:cubicBezTo>
                  <a:cubicBezTo>
                    <a:pt x="14245" y="20078"/>
                    <a:pt x="14255" y="19956"/>
                    <a:pt x="14265" y="19834"/>
                  </a:cubicBezTo>
                  <a:cubicBezTo>
                    <a:pt x="14285" y="19589"/>
                    <a:pt x="14304" y="19339"/>
                    <a:pt x="14326" y="19090"/>
                  </a:cubicBezTo>
                  <a:cubicBezTo>
                    <a:pt x="14378" y="18589"/>
                    <a:pt x="14432" y="18082"/>
                    <a:pt x="14497" y="17575"/>
                  </a:cubicBezTo>
                  <a:cubicBezTo>
                    <a:pt x="14534" y="17323"/>
                    <a:pt x="14571" y="17069"/>
                    <a:pt x="14608" y="16818"/>
                  </a:cubicBezTo>
                  <a:cubicBezTo>
                    <a:pt x="14626" y="16692"/>
                    <a:pt x="14645" y="16566"/>
                    <a:pt x="14663" y="16441"/>
                  </a:cubicBezTo>
                  <a:cubicBezTo>
                    <a:pt x="14682" y="16316"/>
                    <a:pt x="14708" y="16193"/>
                    <a:pt x="14730" y="16068"/>
                  </a:cubicBezTo>
                  <a:cubicBezTo>
                    <a:pt x="14777" y="15822"/>
                    <a:pt x="14822" y="15576"/>
                    <a:pt x="14867" y="15334"/>
                  </a:cubicBezTo>
                  <a:cubicBezTo>
                    <a:pt x="14890" y="15213"/>
                    <a:pt x="14910" y="15092"/>
                    <a:pt x="14937" y="14974"/>
                  </a:cubicBezTo>
                  <a:cubicBezTo>
                    <a:pt x="14964" y="14855"/>
                    <a:pt x="14991" y="14737"/>
                    <a:pt x="15018" y="14621"/>
                  </a:cubicBezTo>
                  <a:cubicBezTo>
                    <a:pt x="15131" y="14156"/>
                    <a:pt x="15219" y="13699"/>
                    <a:pt x="15351" y="13280"/>
                  </a:cubicBezTo>
                  <a:cubicBezTo>
                    <a:pt x="15406" y="13085"/>
                    <a:pt x="15460" y="12897"/>
                    <a:pt x="15512" y="12713"/>
                  </a:cubicBezTo>
                  <a:cubicBezTo>
                    <a:pt x="16325" y="10977"/>
                    <a:pt x="19868" y="2968"/>
                    <a:pt x="22233" y="57"/>
                  </a:cubicBezTo>
                  <a:cubicBezTo>
                    <a:pt x="22264" y="18"/>
                    <a:pt x="22245" y="0"/>
                    <a:pt x="22184"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50" name="Google Shape;450;p64"/>
            <p:cNvSpPr/>
            <p:nvPr/>
          </p:nvSpPr>
          <p:spPr>
            <a:xfrm>
              <a:off x="5135950" y="3632150"/>
              <a:ext cx="476119" cy="1347918"/>
            </a:xfrm>
            <a:custGeom>
              <a:rect b="b" l="l" r="r" t="t"/>
              <a:pathLst>
                <a:path extrusionOk="0" h="31453" w="11110">
                  <a:moveTo>
                    <a:pt x="98" y="1"/>
                  </a:moveTo>
                  <a:cubicBezTo>
                    <a:pt x="24" y="1"/>
                    <a:pt x="1" y="23"/>
                    <a:pt x="39" y="70"/>
                  </a:cubicBezTo>
                  <a:cubicBezTo>
                    <a:pt x="2906" y="3598"/>
                    <a:pt x="7199" y="13304"/>
                    <a:pt x="8183" y="15405"/>
                  </a:cubicBezTo>
                  <a:cubicBezTo>
                    <a:pt x="8247" y="15628"/>
                    <a:pt x="8312" y="15857"/>
                    <a:pt x="8380" y="16093"/>
                  </a:cubicBezTo>
                  <a:cubicBezTo>
                    <a:pt x="8539" y="16602"/>
                    <a:pt x="8647" y="17155"/>
                    <a:pt x="8783" y="17717"/>
                  </a:cubicBezTo>
                  <a:cubicBezTo>
                    <a:pt x="8815" y="17859"/>
                    <a:pt x="8848" y="18002"/>
                    <a:pt x="8882" y="18146"/>
                  </a:cubicBezTo>
                  <a:cubicBezTo>
                    <a:pt x="8915" y="18289"/>
                    <a:pt x="8937" y="18436"/>
                    <a:pt x="8966" y="18582"/>
                  </a:cubicBezTo>
                  <a:cubicBezTo>
                    <a:pt x="9021" y="18876"/>
                    <a:pt x="9076" y="19173"/>
                    <a:pt x="9131" y="19473"/>
                  </a:cubicBezTo>
                  <a:cubicBezTo>
                    <a:pt x="9158" y="19623"/>
                    <a:pt x="9191" y="19772"/>
                    <a:pt x="9212" y="19923"/>
                  </a:cubicBezTo>
                  <a:cubicBezTo>
                    <a:pt x="9235" y="20075"/>
                    <a:pt x="9258" y="20228"/>
                    <a:pt x="9280" y="20380"/>
                  </a:cubicBezTo>
                  <a:cubicBezTo>
                    <a:pt x="9324" y="20686"/>
                    <a:pt x="9370" y="20992"/>
                    <a:pt x="9414" y="21297"/>
                  </a:cubicBezTo>
                  <a:cubicBezTo>
                    <a:pt x="9493" y="21911"/>
                    <a:pt x="9558" y="22528"/>
                    <a:pt x="9622" y="23133"/>
                  </a:cubicBezTo>
                  <a:cubicBezTo>
                    <a:pt x="9646" y="23437"/>
                    <a:pt x="9672" y="23737"/>
                    <a:pt x="9696" y="24035"/>
                  </a:cubicBezTo>
                  <a:cubicBezTo>
                    <a:pt x="9707" y="24184"/>
                    <a:pt x="9720" y="24331"/>
                    <a:pt x="9733" y="24477"/>
                  </a:cubicBezTo>
                  <a:cubicBezTo>
                    <a:pt x="9740" y="24625"/>
                    <a:pt x="9748" y="24771"/>
                    <a:pt x="9757" y="24915"/>
                  </a:cubicBezTo>
                  <a:cubicBezTo>
                    <a:pt x="9772" y="25205"/>
                    <a:pt x="9788" y="25490"/>
                    <a:pt x="9803" y="25769"/>
                  </a:cubicBezTo>
                  <a:cubicBezTo>
                    <a:pt x="9818" y="26047"/>
                    <a:pt x="9822" y="26320"/>
                    <a:pt x="9832" y="26586"/>
                  </a:cubicBezTo>
                  <a:cubicBezTo>
                    <a:pt x="9853" y="27116"/>
                    <a:pt x="9855" y="27619"/>
                    <a:pt x="9860" y="28081"/>
                  </a:cubicBezTo>
                  <a:cubicBezTo>
                    <a:pt x="9863" y="28545"/>
                    <a:pt x="9855" y="28969"/>
                    <a:pt x="9850" y="29345"/>
                  </a:cubicBezTo>
                  <a:cubicBezTo>
                    <a:pt x="9840" y="29720"/>
                    <a:pt x="9835" y="30048"/>
                    <a:pt x="9821" y="30316"/>
                  </a:cubicBezTo>
                  <a:cubicBezTo>
                    <a:pt x="9811" y="30587"/>
                    <a:pt x="9799" y="30795"/>
                    <a:pt x="9791" y="30935"/>
                  </a:cubicBezTo>
                  <a:cubicBezTo>
                    <a:pt x="9782" y="31079"/>
                    <a:pt x="9777" y="31155"/>
                    <a:pt x="9777" y="31155"/>
                  </a:cubicBezTo>
                  <a:lnTo>
                    <a:pt x="9777" y="31164"/>
                  </a:lnTo>
                  <a:cubicBezTo>
                    <a:pt x="9765" y="31347"/>
                    <a:pt x="10131" y="31453"/>
                    <a:pt x="10461" y="31453"/>
                  </a:cubicBezTo>
                  <a:cubicBezTo>
                    <a:pt x="10724" y="31453"/>
                    <a:pt x="10965" y="31386"/>
                    <a:pt x="10975" y="31239"/>
                  </a:cubicBezTo>
                  <a:cubicBezTo>
                    <a:pt x="10975" y="31230"/>
                    <a:pt x="10975" y="31217"/>
                    <a:pt x="10975" y="31209"/>
                  </a:cubicBezTo>
                  <a:cubicBezTo>
                    <a:pt x="10975" y="31209"/>
                    <a:pt x="10976" y="31130"/>
                    <a:pt x="10977" y="30982"/>
                  </a:cubicBezTo>
                  <a:cubicBezTo>
                    <a:pt x="10980" y="30830"/>
                    <a:pt x="10980" y="30609"/>
                    <a:pt x="10976" y="30334"/>
                  </a:cubicBezTo>
                  <a:cubicBezTo>
                    <a:pt x="10976" y="30058"/>
                    <a:pt x="10965" y="29723"/>
                    <a:pt x="10956" y="29339"/>
                  </a:cubicBezTo>
                  <a:cubicBezTo>
                    <a:pt x="10941" y="28955"/>
                    <a:pt x="10926" y="28522"/>
                    <a:pt x="10898" y="28052"/>
                  </a:cubicBezTo>
                  <a:cubicBezTo>
                    <a:pt x="10870" y="27579"/>
                    <a:pt x="10843" y="27069"/>
                    <a:pt x="10793" y="26532"/>
                  </a:cubicBezTo>
                  <a:cubicBezTo>
                    <a:pt x="10769" y="26262"/>
                    <a:pt x="10751" y="25986"/>
                    <a:pt x="10721" y="25704"/>
                  </a:cubicBezTo>
                  <a:cubicBezTo>
                    <a:pt x="10691" y="25422"/>
                    <a:pt x="10660" y="25134"/>
                    <a:pt x="10629" y="24840"/>
                  </a:cubicBezTo>
                  <a:cubicBezTo>
                    <a:pt x="10613" y="24694"/>
                    <a:pt x="10597" y="24547"/>
                    <a:pt x="10582" y="24398"/>
                  </a:cubicBezTo>
                  <a:cubicBezTo>
                    <a:pt x="10562" y="24249"/>
                    <a:pt x="10541" y="24100"/>
                    <a:pt x="10521" y="23950"/>
                  </a:cubicBezTo>
                  <a:cubicBezTo>
                    <a:pt x="10481" y="23649"/>
                    <a:pt x="10440" y="23346"/>
                    <a:pt x="10399" y="23040"/>
                  </a:cubicBezTo>
                  <a:cubicBezTo>
                    <a:pt x="10304" y="22429"/>
                    <a:pt x="10205" y="21808"/>
                    <a:pt x="10094" y="21190"/>
                  </a:cubicBezTo>
                  <a:cubicBezTo>
                    <a:pt x="10032" y="20882"/>
                    <a:pt x="9971" y="20574"/>
                    <a:pt x="9910" y="20268"/>
                  </a:cubicBezTo>
                  <a:cubicBezTo>
                    <a:pt x="9879" y="20115"/>
                    <a:pt x="9849" y="19962"/>
                    <a:pt x="9818" y="19809"/>
                  </a:cubicBezTo>
                  <a:cubicBezTo>
                    <a:pt x="9788" y="19657"/>
                    <a:pt x="9747" y="19507"/>
                    <a:pt x="9713" y="19355"/>
                  </a:cubicBezTo>
                  <a:cubicBezTo>
                    <a:pt x="9640" y="19054"/>
                    <a:pt x="9570" y="18757"/>
                    <a:pt x="9499" y="18463"/>
                  </a:cubicBezTo>
                  <a:cubicBezTo>
                    <a:pt x="9462" y="18316"/>
                    <a:pt x="9431" y="18168"/>
                    <a:pt x="9391" y="18025"/>
                  </a:cubicBezTo>
                  <a:cubicBezTo>
                    <a:pt x="9350" y="17880"/>
                    <a:pt x="9309" y="17739"/>
                    <a:pt x="9268" y="17597"/>
                  </a:cubicBezTo>
                  <a:cubicBezTo>
                    <a:pt x="9100" y="17033"/>
                    <a:pt x="8964" y="16481"/>
                    <a:pt x="8776" y="15974"/>
                  </a:cubicBezTo>
                  <a:cubicBezTo>
                    <a:pt x="8737" y="15860"/>
                    <a:pt x="8699" y="15748"/>
                    <a:pt x="8661" y="15638"/>
                  </a:cubicBezTo>
                  <a:cubicBezTo>
                    <a:pt x="10317" y="14527"/>
                    <a:pt x="10711" y="12955"/>
                    <a:pt x="10769" y="12750"/>
                  </a:cubicBezTo>
                  <a:cubicBezTo>
                    <a:pt x="10786" y="12689"/>
                    <a:pt x="10564" y="12667"/>
                    <a:pt x="10235" y="12667"/>
                  </a:cubicBezTo>
                  <a:cubicBezTo>
                    <a:pt x="9387" y="12667"/>
                    <a:pt x="7831" y="12812"/>
                    <a:pt x="7831" y="12812"/>
                  </a:cubicBezTo>
                  <a:cubicBezTo>
                    <a:pt x="7831" y="12812"/>
                    <a:pt x="10368" y="11172"/>
                    <a:pt x="10739" y="10553"/>
                  </a:cubicBezTo>
                  <a:cubicBezTo>
                    <a:pt x="11109" y="9935"/>
                    <a:pt x="7925" y="5081"/>
                    <a:pt x="7647" y="5018"/>
                  </a:cubicBezTo>
                  <a:cubicBezTo>
                    <a:pt x="7643" y="5018"/>
                    <a:pt x="7639" y="5017"/>
                    <a:pt x="7635" y="5017"/>
                  </a:cubicBezTo>
                  <a:cubicBezTo>
                    <a:pt x="7309" y="5017"/>
                    <a:pt x="5173" y="7244"/>
                    <a:pt x="5173" y="7244"/>
                  </a:cubicBezTo>
                  <a:cubicBezTo>
                    <a:pt x="5173" y="7244"/>
                    <a:pt x="6904" y="4741"/>
                    <a:pt x="6441" y="3287"/>
                  </a:cubicBezTo>
                  <a:cubicBezTo>
                    <a:pt x="6021" y="1973"/>
                    <a:pt x="797" y="1"/>
                    <a:pt x="98"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451" name="Google Shape;451;p64"/>
          <p:cNvGrpSpPr/>
          <p:nvPr/>
        </p:nvGrpSpPr>
        <p:grpSpPr>
          <a:xfrm>
            <a:off x="10785300" y="-195900"/>
            <a:ext cx="1111000" cy="1230667"/>
            <a:chOff x="1797975" y="820925"/>
            <a:chExt cx="833250" cy="923000"/>
          </a:xfrm>
        </p:grpSpPr>
        <p:sp>
          <p:nvSpPr>
            <p:cNvPr id="452" name="Google Shape;452;p64"/>
            <p:cNvSpPr/>
            <p:nvPr/>
          </p:nvSpPr>
          <p:spPr>
            <a:xfrm>
              <a:off x="2189925" y="820925"/>
              <a:ext cx="441300" cy="923000"/>
            </a:xfrm>
            <a:custGeom>
              <a:rect b="b" l="l" r="r" t="t"/>
              <a:pathLst>
                <a:path extrusionOk="0" h="36920" w="17652">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53" name="Google Shape;453;p64"/>
            <p:cNvSpPr/>
            <p:nvPr/>
          </p:nvSpPr>
          <p:spPr>
            <a:xfrm>
              <a:off x="2208525" y="1007025"/>
              <a:ext cx="226025" cy="736900"/>
            </a:xfrm>
            <a:custGeom>
              <a:rect b="b" l="l" r="r" t="t"/>
              <a:pathLst>
                <a:path extrusionOk="0" h="29476" w="9041">
                  <a:moveTo>
                    <a:pt x="8845" y="0"/>
                  </a:moveTo>
                  <a:cubicBezTo>
                    <a:pt x="7633" y="2193"/>
                    <a:pt x="1" y="17101"/>
                    <a:pt x="9041" y="29476"/>
                  </a:cubicBezTo>
                  <a:cubicBezTo>
                    <a:pt x="1365" y="16462"/>
                    <a:pt x="8838" y="16"/>
                    <a:pt x="884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54" name="Google Shape;454;p64"/>
            <p:cNvSpPr/>
            <p:nvPr/>
          </p:nvSpPr>
          <p:spPr>
            <a:xfrm>
              <a:off x="1797975" y="984975"/>
              <a:ext cx="636300" cy="654900"/>
            </a:xfrm>
            <a:custGeom>
              <a:rect b="b" l="l" r="r" t="t"/>
              <a:pathLst>
                <a:path extrusionOk="0" h="26196" w="25452">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55" name="Google Shape;455;p64"/>
            <p:cNvSpPr/>
            <p:nvPr/>
          </p:nvSpPr>
          <p:spPr>
            <a:xfrm>
              <a:off x="1797975" y="984975"/>
              <a:ext cx="554050" cy="649950"/>
            </a:xfrm>
            <a:custGeom>
              <a:rect b="b" l="l" r="r" t="t"/>
              <a:pathLst>
                <a:path extrusionOk="0" h="25998" w="22162">
                  <a:moveTo>
                    <a:pt x="22162" y="0"/>
                  </a:moveTo>
                  <a:cubicBezTo>
                    <a:pt x="22158" y="2"/>
                    <a:pt x="1" y="7335"/>
                    <a:pt x="782" y="25998"/>
                  </a:cubicBezTo>
                  <a:cubicBezTo>
                    <a:pt x="2579" y="6556"/>
                    <a:pt x="22158" y="1"/>
                    <a:pt x="2216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456" name="Google Shape;456;p64"/>
          <p:cNvGrpSpPr/>
          <p:nvPr/>
        </p:nvGrpSpPr>
        <p:grpSpPr>
          <a:xfrm>
            <a:off x="8665767" y="-252267"/>
            <a:ext cx="1255667" cy="1724667"/>
            <a:chOff x="1064600" y="709975"/>
            <a:chExt cx="941750" cy="1293500"/>
          </a:xfrm>
        </p:grpSpPr>
        <p:sp>
          <p:nvSpPr>
            <p:cNvPr id="457" name="Google Shape;457;p64"/>
            <p:cNvSpPr/>
            <p:nvPr/>
          </p:nvSpPr>
          <p:spPr>
            <a:xfrm>
              <a:off x="1657950" y="922950"/>
              <a:ext cx="348400" cy="365050"/>
            </a:xfrm>
            <a:custGeom>
              <a:rect b="b" l="l" r="r" t="t"/>
              <a:pathLst>
                <a:path extrusionOk="0" h="14602" w="13936">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58" name="Google Shape;458;p64"/>
            <p:cNvSpPr/>
            <p:nvPr/>
          </p:nvSpPr>
          <p:spPr>
            <a:xfrm>
              <a:off x="1509500" y="1060725"/>
              <a:ext cx="393675" cy="303700"/>
            </a:xfrm>
            <a:custGeom>
              <a:rect b="b" l="l" r="r" t="t"/>
              <a:pathLst>
                <a:path extrusionOk="0" h="12148" w="15747">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59" name="Google Shape;459;p64"/>
            <p:cNvSpPr/>
            <p:nvPr/>
          </p:nvSpPr>
          <p:spPr>
            <a:xfrm>
              <a:off x="1460400" y="1207125"/>
              <a:ext cx="269125" cy="290400"/>
            </a:xfrm>
            <a:custGeom>
              <a:rect b="b" l="l" r="r" t="t"/>
              <a:pathLst>
                <a:path extrusionOk="0" h="11616" w="10765">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60" name="Google Shape;460;p64"/>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61" name="Google Shape;461;p64"/>
            <p:cNvSpPr/>
            <p:nvPr/>
          </p:nvSpPr>
          <p:spPr>
            <a:xfrm>
              <a:off x="1354825" y="1465525"/>
              <a:ext cx="161500" cy="208975"/>
            </a:xfrm>
            <a:custGeom>
              <a:rect b="b" l="l" r="r" t="t"/>
              <a:pathLst>
                <a:path extrusionOk="0" h="8359" w="646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62" name="Google Shape;462;p64"/>
            <p:cNvSpPr/>
            <p:nvPr/>
          </p:nvSpPr>
          <p:spPr>
            <a:xfrm>
              <a:off x="1304875" y="1608550"/>
              <a:ext cx="73250" cy="146050"/>
            </a:xfrm>
            <a:custGeom>
              <a:rect b="b" l="l" r="r" t="t"/>
              <a:pathLst>
                <a:path extrusionOk="0" h="5842" w="293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63" name="Google Shape;463;p64"/>
            <p:cNvSpPr/>
            <p:nvPr/>
          </p:nvSpPr>
          <p:spPr>
            <a:xfrm>
              <a:off x="1264400" y="1757575"/>
              <a:ext cx="66625" cy="173450"/>
            </a:xfrm>
            <a:custGeom>
              <a:rect b="b" l="l" r="r" t="t"/>
              <a:pathLst>
                <a:path extrusionOk="0" h="6938" w="2665">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64" name="Google Shape;464;p64"/>
            <p:cNvSpPr/>
            <p:nvPr/>
          </p:nvSpPr>
          <p:spPr>
            <a:xfrm>
              <a:off x="1172150" y="1812025"/>
              <a:ext cx="98575" cy="102450"/>
            </a:xfrm>
            <a:custGeom>
              <a:rect b="b" l="l" r="r" t="t"/>
              <a:pathLst>
                <a:path extrusionOk="0" h="4098" w="3943">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65" name="Google Shape;465;p64"/>
            <p:cNvSpPr/>
            <p:nvPr/>
          </p:nvSpPr>
          <p:spPr>
            <a:xfrm>
              <a:off x="1123050" y="1650425"/>
              <a:ext cx="177925" cy="71550"/>
            </a:xfrm>
            <a:custGeom>
              <a:rect b="b" l="l" r="r" t="t"/>
              <a:pathLst>
                <a:path extrusionOk="0" h="2862" w="7117">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66" name="Google Shape;466;p64"/>
            <p:cNvSpPr/>
            <p:nvPr/>
          </p:nvSpPr>
          <p:spPr>
            <a:xfrm>
              <a:off x="1166400" y="1495000"/>
              <a:ext cx="181700" cy="92775"/>
            </a:xfrm>
            <a:custGeom>
              <a:rect b="b" l="l" r="r" t="t"/>
              <a:pathLst>
                <a:path extrusionOk="0" h="3711" w="7268">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67" name="Google Shape;467;p64"/>
            <p:cNvSpPr/>
            <p:nvPr/>
          </p:nvSpPr>
          <p:spPr>
            <a:xfrm>
              <a:off x="1125600" y="1341550"/>
              <a:ext cx="268100" cy="127600"/>
            </a:xfrm>
            <a:custGeom>
              <a:rect b="b" l="l" r="r" t="t"/>
              <a:pathLst>
                <a:path extrusionOk="0" h="5104" w="10724">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68" name="Google Shape;468;p64"/>
            <p:cNvSpPr/>
            <p:nvPr/>
          </p:nvSpPr>
          <p:spPr>
            <a:xfrm>
              <a:off x="1064600" y="1185450"/>
              <a:ext cx="390775" cy="161725"/>
            </a:xfrm>
            <a:custGeom>
              <a:rect b="b" l="l" r="r" t="t"/>
              <a:pathLst>
                <a:path extrusionOk="0" h="6469" w="15631">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69" name="Google Shape;469;p64"/>
            <p:cNvSpPr/>
            <p:nvPr/>
          </p:nvSpPr>
          <p:spPr>
            <a:xfrm>
              <a:off x="1151800" y="1103600"/>
              <a:ext cx="361800" cy="107575"/>
            </a:xfrm>
            <a:custGeom>
              <a:rect b="b" l="l" r="r" t="t"/>
              <a:pathLst>
                <a:path extrusionOk="0" h="4303" w="14472">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70" name="Google Shape;470;p64"/>
            <p:cNvSpPr/>
            <p:nvPr/>
          </p:nvSpPr>
          <p:spPr>
            <a:xfrm>
              <a:off x="1193150" y="941875"/>
              <a:ext cx="427850" cy="159125"/>
            </a:xfrm>
            <a:custGeom>
              <a:rect b="b" l="l" r="r" t="t"/>
              <a:pathLst>
                <a:path extrusionOk="0" h="6365" w="17114">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71" name="Google Shape;471;p64"/>
            <p:cNvSpPr/>
            <p:nvPr/>
          </p:nvSpPr>
          <p:spPr>
            <a:xfrm>
              <a:off x="1657950" y="923925"/>
              <a:ext cx="348400" cy="364075"/>
            </a:xfrm>
            <a:custGeom>
              <a:rect b="b" l="l" r="r" t="t"/>
              <a:pathLst>
                <a:path extrusionOk="0" h="14563" w="13936">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72" name="Google Shape;472;p64"/>
            <p:cNvSpPr/>
            <p:nvPr/>
          </p:nvSpPr>
          <p:spPr>
            <a:xfrm>
              <a:off x="1517550" y="1065950"/>
              <a:ext cx="385625" cy="298475"/>
            </a:xfrm>
            <a:custGeom>
              <a:rect b="b" l="l" r="r" t="t"/>
              <a:pathLst>
                <a:path extrusionOk="0" h="11939" w="15425">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73" name="Google Shape;473;p64"/>
            <p:cNvSpPr/>
            <p:nvPr/>
          </p:nvSpPr>
          <p:spPr>
            <a:xfrm>
              <a:off x="1201350" y="962525"/>
              <a:ext cx="409500" cy="138475"/>
            </a:xfrm>
            <a:custGeom>
              <a:rect b="b" l="l" r="r" t="t"/>
              <a:pathLst>
                <a:path extrusionOk="0" h="5539" w="1638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74" name="Google Shape;474;p64"/>
            <p:cNvSpPr/>
            <p:nvPr/>
          </p:nvSpPr>
          <p:spPr>
            <a:xfrm>
              <a:off x="1465500" y="1269975"/>
              <a:ext cx="264025" cy="227550"/>
            </a:xfrm>
            <a:custGeom>
              <a:rect b="b" l="l" r="r" t="t"/>
              <a:pathLst>
                <a:path extrusionOk="0" h="9102" w="10561">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75" name="Google Shape;475;p64"/>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76" name="Google Shape;476;p64"/>
            <p:cNvSpPr/>
            <p:nvPr/>
          </p:nvSpPr>
          <p:spPr>
            <a:xfrm>
              <a:off x="1354825" y="1466050"/>
              <a:ext cx="161500" cy="208450"/>
            </a:xfrm>
            <a:custGeom>
              <a:rect b="b" l="l" r="r" t="t"/>
              <a:pathLst>
                <a:path extrusionOk="0" h="8338" w="646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77" name="Google Shape;477;p64"/>
            <p:cNvSpPr/>
            <p:nvPr/>
          </p:nvSpPr>
          <p:spPr>
            <a:xfrm>
              <a:off x="1316475" y="1608550"/>
              <a:ext cx="61650" cy="146050"/>
            </a:xfrm>
            <a:custGeom>
              <a:rect b="b" l="l" r="r" t="t"/>
              <a:pathLst>
                <a:path extrusionOk="0" h="5842" w="2466">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78" name="Google Shape;478;p64"/>
            <p:cNvSpPr/>
            <p:nvPr/>
          </p:nvSpPr>
          <p:spPr>
            <a:xfrm>
              <a:off x="1272375" y="1762575"/>
              <a:ext cx="46375" cy="168450"/>
            </a:xfrm>
            <a:custGeom>
              <a:rect b="b" l="l" r="r" t="t"/>
              <a:pathLst>
                <a:path extrusionOk="0" h="6738" w="1855">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79" name="Google Shape;479;p64"/>
            <p:cNvSpPr/>
            <p:nvPr/>
          </p:nvSpPr>
          <p:spPr>
            <a:xfrm>
              <a:off x="1176275" y="1817850"/>
              <a:ext cx="92875" cy="96625"/>
            </a:xfrm>
            <a:custGeom>
              <a:rect b="b" l="l" r="r" t="t"/>
              <a:pathLst>
                <a:path extrusionOk="0" h="3865" w="3715">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80" name="Google Shape;480;p64"/>
            <p:cNvSpPr/>
            <p:nvPr/>
          </p:nvSpPr>
          <p:spPr>
            <a:xfrm>
              <a:off x="1126550" y="1678200"/>
              <a:ext cx="174425" cy="43775"/>
            </a:xfrm>
            <a:custGeom>
              <a:rect b="b" l="l" r="r" t="t"/>
              <a:pathLst>
                <a:path extrusionOk="0" h="1751" w="6977">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81" name="Google Shape;481;p64"/>
            <p:cNvSpPr/>
            <p:nvPr/>
          </p:nvSpPr>
          <p:spPr>
            <a:xfrm>
              <a:off x="1166400" y="1514425"/>
              <a:ext cx="175300" cy="73350"/>
            </a:xfrm>
            <a:custGeom>
              <a:rect b="b" l="l" r="r" t="t"/>
              <a:pathLst>
                <a:path extrusionOk="0" h="2934" w="7012">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82" name="Google Shape;482;p64"/>
            <p:cNvSpPr/>
            <p:nvPr/>
          </p:nvSpPr>
          <p:spPr>
            <a:xfrm>
              <a:off x="1125600" y="1341550"/>
              <a:ext cx="257825" cy="127600"/>
            </a:xfrm>
            <a:custGeom>
              <a:rect b="b" l="l" r="r" t="t"/>
              <a:pathLst>
                <a:path extrusionOk="0" h="5104" w="10313">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83" name="Google Shape;483;p64"/>
            <p:cNvSpPr/>
            <p:nvPr/>
          </p:nvSpPr>
          <p:spPr>
            <a:xfrm>
              <a:off x="1064600" y="1185450"/>
              <a:ext cx="375450" cy="161725"/>
            </a:xfrm>
            <a:custGeom>
              <a:rect b="b" l="l" r="r" t="t"/>
              <a:pathLst>
                <a:path extrusionOk="0" h="6469" w="15018">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84" name="Google Shape;484;p64"/>
            <p:cNvSpPr/>
            <p:nvPr/>
          </p:nvSpPr>
          <p:spPr>
            <a:xfrm>
              <a:off x="1194300" y="1146600"/>
              <a:ext cx="309475" cy="64575"/>
            </a:xfrm>
            <a:custGeom>
              <a:rect b="b" l="l" r="r" t="t"/>
              <a:pathLst>
                <a:path extrusionOk="0" h="2583" w="12379">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85" name="Google Shape;485;p64"/>
            <p:cNvSpPr/>
            <p:nvPr/>
          </p:nvSpPr>
          <p:spPr>
            <a:xfrm>
              <a:off x="1240500" y="709975"/>
              <a:ext cx="643050" cy="1293500"/>
            </a:xfrm>
            <a:custGeom>
              <a:rect b="b" l="l" r="r" t="t"/>
              <a:pathLst>
                <a:path extrusionOk="0" h="51740" w="25722">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486" name="Google Shape;486;p64"/>
          <p:cNvSpPr/>
          <p:nvPr/>
        </p:nvSpPr>
        <p:spPr>
          <a:xfrm>
            <a:off x="-47167" y="6604733"/>
            <a:ext cx="12239200" cy="3008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87" name="Google Shape;487;p64"/>
          <p:cNvSpPr txBox="1"/>
          <p:nvPr>
            <p:ph type="title"/>
          </p:nvPr>
        </p:nvSpPr>
        <p:spPr>
          <a:xfrm>
            <a:off x="960000" y="720000"/>
            <a:ext cx="10272000" cy="752400"/>
          </a:xfrm>
          <a:prstGeom prst="rect">
            <a:avLst/>
          </a:prstGeom>
          <a:noFill/>
          <a:ln>
            <a:noFill/>
          </a:ln>
        </p:spPr>
        <p:txBody>
          <a:bodyPr anchorCtr="0" anchor="ctr" bIns="91425" lIns="91425" spcFirstLastPara="1" rIns="91425" wrap="square" tIns="91425">
            <a:noAutofit/>
          </a:bodyPr>
          <a:lstStyle>
            <a:lvl1pPr lvl="0" algn="l">
              <a:lnSpc>
                <a:spcPct val="90000"/>
              </a:lnSpc>
              <a:spcBef>
                <a:spcPts val="0"/>
              </a:spcBef>
              <a:spcAft>
                <a:spcPts val="0"/>
              </a:spcAft>
              <a:buSzPts val="3100"/>
              <a:buNone/>
              <a:defRPr/>
            </a:lvl1pPr>
            <a:lvl2pPr lvl="1" algn="l">
              <a:lnSpc>
                <a:spcPct val="90000"/>
              </a:lnSpc>
              <a:spcBef>
                <a:spcPts val="0"/>
              </a:spcBef>
              <a:spcAft>
                <a:spcPts val="0"/>
              </a:spcAft>
              <a:buSzPts val="3100"/>
              <a:buNone/>
              <a:defRPr/>
            </a:lvl2pPr>
            <a:lvl3pPr lvl="2" algn="l">
              <a:lnSpc>
                <a:spcPct val="90000"/>
              </a:lnSpc>
              <a:spcBef>
                <a:spcPts val="0"/>
              </a:spcBef>
              <a:spcAft>
                <a:spcPts val="0"/>
              </a:spcAft>
              <a:buSzPts val="3100"/>
              <a:buNone/>
              <a:defRPr/>
            </a:lvl3pPr>
            <a:lvl4pPr lvl="3" algn="l">
              <a:lnSpc>
                <a:spcPct val="90000"/>
              </a:lnSpc>
              <a:spcBef>
                <a:spcPts val="0"/>
              </a:spcBef>
              <a:spcAft>
                <a:spcPts val="0"/>
              </a:spcAft>
              <a:buSzPts val="3100"/>
              <a:buNone/>
              <a:defRPr/>
            </a:lvl4pPr>
            <a:lvl5pPr lvl="4" algn="l">
              <a:lnSpc>
                <a:spcPct val="90000"/>
              </a:lnSpc>
              <a:spcBef>
                <a:spcPts val="0"/>
              </a:spcBef>
              <a:spcAft>
                <a:spcPts val="0"/>
              </a:spcAft>
              <a:buSzPts val="3100"/>
              <a:buNone/>
              <a:defRPr/>
            </a:lvl5pPr>
            <a:lvl6pPr lvl="5" algn="l">
              <a:lnSpc>
                <a:spcPct val="90000"/>
              </a:lnSpc>
              <a:spcBef>
                <a:spcPts val="0"/>
              </a:spcBef>
              <a:spcAft>
                <a:spcPts val="0"/>
              </a:spcAft>
              <a:buSzPts val="3100"/>
              <a:buNone/>
              <a:defRPr/>
            </a:lvl6pPr>
            <a:lvl7pPr lvl="6" algn="l">
              <a:lnSpc>
                <a:spcPct val="90000"/>
              </a:lnSpc>
              <a:spcBef>
                <a:spcPts val="0"/>
              </a:spcBef>
              <a:spcAft>
                <a:spcPts val="0"/>
              </a:spcAft>
              <a:buSzPts val="3100"/>
              <a:buNone/>
              <a:defRPr/>
            </a:lvl7pPr>
            <a:lvl8pPr lvl="7" algn="l">
              <a:lnSpc>
                <a:spcPct val="90000"/>
              </a:lnSpc>
              <a:spcBef>
                <a:spcPts val="0"/>
              </a:spcBef>
              <a:spcAft>
                <a:spcPts val="0"/>
              </a:spcAft>
              <a:buSzPts val="3100"/>
              <a:buNone/>
              <a:defRPr/>
            </a:lvl8pPr>
            <a:lvl9pPr lvl="8" algn="l">
              <a:lnSpc>
                <a:spcPct val="90000"/>
              </a:lnSpc>
              <a:spcBef>
                <a:spcPts val="0"/>
              </a:spcBef>
              <a:spcAft>
                <a:spcPts val="0"/>
              </a:spcAft>
              <a:buSzPts val="3100"/>
              <a:buNone/>
              <a:defRPr/>
            </a:lvl9pPr>
          </a:lstStyle>
          <a:p/>
        </p:txBody>
      </p:sp>
      <p:sp>
        <p:nvSpPr>
          <p:cNvPr id="488" name="Google Shape;488;p64"/>
          <p:cNvSpPr txBox="1"/>
          <p:nvPr>
            <p:ph idx="1" type="subTitle"/>
          </p:nvPr>
        </p:nvSpPr>
        <p:spPr>
          <a:xfrm rot="-355">
            <a:off x="7355213" y="2898909"/>
            <a:ext cx="3876800" cy="1427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p:txBody>
      </p:sp>
      <p:cxnSp>
        <p:nvCxnSpPr>
          <p:cNvPr id="489" name="Google Shape;489;p64"/>
          <p:cNvCxnSpPr/>
          <p:nvPr/>
        </p:nvCxnSpPr>
        <p:spPr>
          <a:xfrm>
            <a:off x="1126736" y="1472400"/>
            <a:ext cx="529600" cy="0"/>
          </a:xfrm>
          <a:prstGeom prst="straightConnector1">
            <a:avLst/>
          </a:prstGeom>
          <a:noFill/>
          <a:ln cap="rnd" cmpd="sng" w="28575">
            <a:solidFill>
              <a:schemeClr val="accent5"/>
            </a:solidFill>
            <a:prstDash val="solid"/>
            <a:round/>
            <a:headEnd len="sm" w="sm" type="none"/>
            <a:tailEnd len="sm" w="sm" type="none"/>
          </a:ln>
        </p:spPr>
      </p:cxnSp>
      <p:grpSp>
        <p:nvGrpSpPr>
          <p:cNvPr id="490" name="Google Shape;490;p64"/>
          <p:cNvGrpSpPr/>
          <p:nvPr/>
        </p:nvGrpSpPr>
        <p:grpSpPr>
          <a:xfrm>
            <a:off x="10604266" y="5202369"/>
            <a:ext cx="2213321" cy="1871252"/>
            <a:chOff x="2539325" y="3750750"/>
            <a:chExt cx="1122450" cy="948975"/>
          </a:xfrm>
        </p:grpSpPr>
        <p:sp>
          <p:nvSpPr>
            <p:cNvPr id="491" name="Google Shape;491;p64"/>
            <p:cNvSpPr/>
            <p:nvPr/>
          </p:nvSpPr>
          <p:spPr>
            <a:xfrm>
              <a:off x="3065750" y="3750750"/>
              <a:ext cx="247050" cy="736675"/>
            </a:xfrm>
            <a:custGeom>
              <a:rect b="b" l="l" r="r" t="t"/>
              <a:pathLst>
                <a:path extrusionOk="0" h="29467" w="9882">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92" name="Google Shape;492;p64"/>
            <p:cNvSpPr/>
            <p:nvPr/>
          </p:nvSpPr>
          <p:spPr>
            <a:xfrm>
              <a:off x="3195225" y="3861950"/>
              <a:ext cx="90200" cy="529750"/>
            </a:xfrm>
            <a:custGeom>
              <a:rect b="b" l="l" r="r" t="t"/>
              <a:pathLst>
                <a:path extrusionOk="0" h="21190" w="3608">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93" name="Google Shape;493;p64"/>
            <p:cNvSpPr/>
            <p:nvPr/>
          </p:nvSpPr>
          <p:spPr>
            <a:xfrm>
              <a:off x="2769075" y="3941200"/>
              <a:ext cx="516775" cy="639050"/>
            </a:xfrm>
            <a:custGeom>
              <a:rect b="b" l="l" r="r" t="t"/>
              <a:pathLst>
                <a:path extrusionOk="0" h="25562" w="20671">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94" name="Google Shape;494;p64"/>
            <p:cNvSpPr/>
            <p:nvPr/>
          </p:nvSpPr>
          <p:spPr>
            <a:xfrm>
              <a:off x="2769300" y="3942325"/>
              <a:ext cx="516550" cy="637925"/>
            </a:xfrm>
            <a:custGeom>
              <a:rect b="b" l="l" r="r" t="t"/>
              <a:pathLst>
                <a:path extrusionOk="0" h="25517" w="20662">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95" name="Google Shape;495;p64"/>
            <p:cNvSpPr/>
            <p:nvPr/>
          </p:nvSpPr>
          <p:spPr>
            <a:xfrm>
              <a:off x="2848025" y="4058250"/>
              <a:ext cx="376600" cy="478100"/>
            </a:xfrm>
            <a:custGeom>
              <a:rect b="b" l="l" r="r" t="t"/>
              <a:pathLst>
                <a:path extrusionOk="0" h="19124" w="15064">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96" name="Google Shape;496;p64"/>
            <p:cNvSpPr/>
            <p:nvPr/>
          </p:nvSpPr>
          <p:spPr>
            <a:xfrm>
              <a:off x="2539325" y="4317150"/>
              <a:ext cx="820850" cy="340800"/>
            </a:xfrm>
            <a:custGeom>
              <a:rect b="b" l="l" r="r" t="t"/>
              <a:pathLst>
                <a:path extrusionOk="0" h="13632" w="32834">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97" name="Google Shape;497;p64"/>
            <p:cNvSpPr/>
            <p:nvPr/>
          </p:nvSpPr>
          <p:spPr>
            <a:xfrm>
              <a:off x="2683500" y="4372275"/>
              <a:ext cx="611825" cy="236725"/>
            </a:xfrm>
            <a:custGeom>
              <a:rect b="b" l="l" r="r" t="t"/>
              <a:pathLst>
                <a:path extrusionOk="0" h="9469" w="24473">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98" name="Google Shape;498;p64"/>
            <p:cNvSpPr/>
            <p:nvPr/>
          </p:nvSpPr>
          <p:spPr>
            <a:xfrm>
              <a:off x="3221150" y="3992500"/>
              <a:ext cx="440625" cy="707225"/>
            </a:xfrm>
            <a:custGeom>
              <a:rect b="b" l="l" r="r" t="t"/>
              <a:pathLst>
                <a:path extrusionOk="0" h="28289" w="17625">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499" name="Google Shape;499;p64"/>
          <p:cNvGrpSpPr/>
          <p:nvPr/>
        </p:nvGrpSpPr>
        <p:grpSpPr>
          <a:xfrm>
            <a:off x="5121927" y="5749789"/>
            <a:ext cx="2171288" cy="1325084"/>
            <a:chOff x="3054450" y="3932350"/>
            <a:chExt cx="1308425" cy="798500"/>
          </a:xfrm>
        </p:grpSpPr>
        <p:sp>
          <p:nvSpPr>
            <p:cNvPr id="500" name="Google Shape;500;p64"/>
            <p:cNvSpPr/>
            <p:nvPr/>
          </p:nvSpPr>
          <p:spPr>
            <a:xfrm>
              <a:off x="3498775" y="3932350"/>
              <a:ext cx="316050" cy="788400"/>
            </a:xfrm>
            <a:custGeom>
              <a:rect b="b" l="l" r="r" t="t"/>
              <a:pathLst>
                <a:path extrusionOk="0" h="31536" w="12642">
                  <a:moveTo>
                    <a:pt x="8658" y="1"/>
                  </a:moveTo>
                  <a:cubicBezTo>
                    <a:pt x="7826" y="1"/>
                    <a:pt x="7423" y="4106"/>
                    <a:pt x="6749" y="4473"/>
                  </a:cubicBezTo>
                  <a:cubicBezTo>
                    <a:pt x="6721" y="4489"/>
                    <a:pt x="6697" y="4496"/>
                    <a:pt x="6677" y="4496"/>
                  </a:cubicBezTo>
                  <a:cubicBezTo>
                    <a:pt x="6241" y="4496"/>
                    <a:pt x="7831" y="876"/>
                    <a:pt x="7070" y="876"/>
                  </a:cubicBezTo>
                  <a:cubicBezTo>
                    <a:pt x="7027" y="876"/>
                    <a:pt x="6977" y="887"/>
                    <a:pt x="6918" y="912"/>
                  </a:cubicBezTo>
                  <a:cubicBezTo>
                    <a:pt x="5772" y="1388"/>
                    <a:pt x="4036" y="4235"/>
                    <a:pt x="3649" y="5531"/>
                  </a:cubicBezTo>
                  <a:cubicBezTo>
                    <a:pt x="3260" y="6828"/>
                    <a:pt x="5395" y="12811"/>
                    <a:pt x="4932" y="12954"/>
                  </a:cubicBezTo>
                  <a:cubicBezTo>
                    <a:pt x="4922" y="12957"/>
                    <a:pt x="4913" y="12959"/>
                    <a:pt x="4903" y="12959"/>
                  </a:cubicBezTo>
                  <a:cubicBezTo>
                    <a:pt x="4406" y="12959"/>
                    <a:pt x="2891" y="9551"/>
                    <a:pt x="2330" y="9377"/>
                  </a:cubicBezTo>
                  <a:cubicBezTo>
                    <a:pt x="2306" y="9370"/>
                    <a:pt x="2281" y="9366"/>
                    <a:pt x="2255" y="9366"/>
                  </a:cubicBezTo>
                  <a:cubicBezTo>
                    <a:pt x="1679" y="9366"/>
                    <a:pt x="821" y="11242"/>
                    <a:pt x="707" y="13141"/>
                  </a:cubicBezTo>
                  <a:cubicBezTo>
                    <a:pt x="588" y="15126"/>
                    <a:pt x="3484" y="16468"/>
                    <a:pt x="3372" y="17035"/>
                  </a:cubicBezTo>
                  <a:cubicBezTo>
                    <a:pt x="3359" y="17101"/>
                    <a:pt x="3318" y="17130"/>
                    <a:pt x="3254" y="17130"/>
                  </a:cubicBezTo>
                  <a:cubicBezTo>
                    <a:pt x="2870" y="17130"/>
                    <a:pt x="1671" y="16083"/>
                    <a:pt x="974" y="16083"/>
                  </a:cubicBezTo>
                  <a:cubicBezTo>
                    <a:pt x="808" y="16083"/>
                    <a:pt x="670" y="16143"/>
                    <a:pt x="579" y="16290"/>
                  </a:cubicBezTo>
                  <a:cubicBezTo>
                    <a:pt x="43" y="17158"/>
                    <a:pt x="1" y="19085"/>
                    <a:pt x="131" y="21614"/>
                  </a:cubicBezTo>
                  <a:cubicBezTo>
                    <a:pt x="260" y="24145"/>
                    <a:pt x="4131" y="30849"/>
                    <a:pt x="4131" y="30849"/>
                  </a:cubicBezTo>
                  <a:lnTo>
                    <a:pt x="6332" y="31536"/>
                  </a:lnTo>
                  <a:cubicBezTo>
                    <a:pt x="6332" y="31536"/>
                    <a:pt x="11656" y="20371"/>
                    <a:pt x="12016" y="18798"/>
                  </a:cubicBezTo>
                  <a:cubicBezTo>
                    <a:pt x="12376" y="17225"/>
                    <a:pt x="12642" y="15043"/>
                    <a:pt x="11818" y="14807"/>
                  </a:cubicBezTo>
                  <a:cubicBezTo>
                    <a:pt x="11801" y="14803"/>
                    <a:pt x="11784" y="14800"/>
                    <a:pt x="11766" y="14800"/>
                  </a:cubicBezTo>
                  <a:cubicBezTo>
                    <a:pt x="10956" y="14800"/>
                    <a:pt x="8448" y="19312"/>
                    <a:pt x="7691" y="19312"/>
                  </a:cubicBezTo>
                  <a:cubicBezTo>
                    <a:pt x="7613" y="19312"/>
                    <a:pt x="7553" y="19263"/>
                    <a:pt x="7516" y="19157"/>
                  </a:cubicBezTo>
                  <a:cubicBezTo>
                    <a:pt x="7114" y="17999"/>
                    <a:pt x="11235" y="12998"/>
                    <a:pt x="11408" y="12014"/>
                  </a:cubicBezTo>
                  <a:cubicBezTo>
                    <a:pt x="11581" y="11030"/>
                    <a:pt x="11971" y="7848"/>
                    <a:pt x="11105" y="7509"/>
                  </a:cubicBezTo>
                  <a:cubicBezTo>
                    <a:pt x="11081" y="7500"/>
                    <a:pt x="11057" y="7495"/>
                    <a:pt x="11032" y="7495"/>
                  </a:cubicBezTo>
                  <a:cubicBezTo>
                    <a:pt x="10203" y="7495"/>
                    <a:pt x="8532" y="12439"/>
                    <a:pt x="7846" y="12439"/>
                  </a:cubicBezTo>
                  <a:cubicBezTo>
                    <a:pt x="7788" y="12439"/>
                    <a:pt x="7736" y="12403"/>
                    <a:pt x="7694" y="12326"/>
                  </a:cubicBezTo>
                  <a:cubicBezTo>
                    <a:pt x="7129" y="11314"/>
                    <a:pt x="9680" y="4504"/>
                    <a:pt x="9651" y="3145"/>
                  </a:cubicBezTo>
                  <a:cubicBezTo>
                    <a:pt x="9625" y="1785"/>
                    <a:pt x="9606" y="250"/>
                    <a:pt x="8727" y="10"/>
                  </a:cubicBezTo>
                  <a:cubicBezTo>
                    <a:pt x="8704" y="4"/>
                    <a:pt x="8680" y="1"/>
                    <a:pt x="865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01" name="Google Shape;501;p64"/>
            <p:cNvSpPr/>
            <p:nvPr/>
          </p:nvSpPr>
          <p:spPr>
            <a:xfrm>
              <a:off x="3621375" y="4062225"/>
              <a:ext cx="44675" cy="623275"/>
            </a:xfrm>
            <a:custGeom>
              <a:rect b="b" l="l" r="r" t="t"/>
              <a:pathLst>
                <a:path extrusionOk="0" h="24931" w="1787">
                  <a:moveTo>
                    <a:pt x="1730" y="1"/>
                  </a:moveTo>
                  <a:cubicBezTo>
                    <a:pt x="1705" y="1"/>
                    <a:pt x="1681" y="14"/>
                    <a:pt x="1677" y="42"/>
                  </a:cubicBezTo>
                  <a:cubicBezTo>
                    <a:pt x="907" y="4211"/>
                    <a:pt x="307" y="8413"/>
                    <a:pt x="157" y="12654"/>
                  </a:cubicBezTo>
                  <a:cubicBezTo>
                    <a:pt x="80" y="14831"/>
                    <a:pt x="1" y="17051"/>
                    <a:pt x="150" y="19228"/>
                  </a:cubicBezTo>
                  <a:cubicBezTo>
                    <a:pt x="276" y="21058"/>
                    <a:pt x="307" y="23036"/>
                    <a:pt x="912" y="24785"/>
                  </a:cubicBezTo>
                  <a:cubicBezTo>
                    <a:pt x="945" y="24882"/>
                    <a:pt x="1033" y="24930"/>
                    <a:pt x="1119" y="24930"/>
                  </a:cubicBezTo>
                  <a:cubicBezTo>
                    <a:pt x="1208" y="24930"/>
                    <a:pt x="1296" y="24878"/>
                    <a:pt x="1321" y="24771"/>
                  </a:cubicBezTo>
                  <a:cubicBezTo>
                    <a:pt x="1770" y="22844"/>
                    <a:pt x="1715" y="20643"/>
                    <a:pt x="1692" y="18671"/>
                  </a:cubicBezTo>
                  <a:cubicBezTo>
                    <a:pt x="1668" y="16647"/>
                    <a:pt x="1682" y="14624"/>
                    <a:pt x="1705" y="12601"/>
                  </a:cubicBezTo>
                  <a:cubicBezTo>
                    <a:pt x="1749" y="8419"/>
                    <a:pt x="1682" y="4235"/>
                    <a:pt x="1786" y="52"/>
                  </a:cubicBezTo>
                  <a:cubicBezTo>
                    <a:pt x="1787" y="19"/>
                    <a:pt x="1758" y="1"/>
                    <a:pt x="173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02" name="Google Shape;502;p64"/>
            <p:cNvSpPr/>
            <p:nvPr/>
          </p:nvSpPr>
          <p:spPr>
            <a:xfrm>
              <a:off x="3054450" y="4297050"/>
              <a:ext cx="604675" cy="433800"/>
            </a:xfrm>
            <a:custGeom>
              <a:rect b="b" l="l" r="r" t="t"/>
              <a:pathLst>
                <a:path extrusionOk="0" h="17352" w="24187">
                  <a:moveTo>
                    <a:pt x="10616" y="1"/>
                  </a:moveTo>
                  <a:cubicBezTo>
                    <a:pt x="9404" y="1"/>
                    <a:pt x="8038" y="244"/>
                    <a:pt x="8114" y="509"/>
                  </a:cubicBezTo>
                  <a:cubicBezTo>
                    <a:pt x="8219" y="873"/>
                    <a:pt x="10506" y="4007"/>
                    <a:pt x="9907" y="4007"/>
                  </a:cubicBezTo>
                  <a:cubicBezTo>
                    <a:pt x="9888" y="4007"/>
                    <a:pt x="9866" y="4004"/>
                    <a:pt x="9841" y="3998"/>
                  </a:cubicBezTo>
                  <a:cubicBezTo>
                    <a:pt x="9030" y="3789"/>
                    <a:pt x="7267" y="633"/>
                    <a:pt x="6366" y="568"/>
                  </a:cubicBezTo>
                  <a:cubicBezTo>
                    <a:pt x="6341" y="566"/>
                    <a:pt x="6311" y="565"/>
                    <a:pt x="6279" y="565"/>
                  </a:cubicBezTo>
                  <a:cubicBezTo>
                    <a:pt x="5166" y="565"/>
                    <a:pt x="154" y="1598"/>
                    <a:pt x="78" y="2060"/>
                  </a:cubicBezTo>
                  <a:cubicBezTo>
                    <a:pt x="0" y="2536"/>
                    <a:pt x="5397" y="4054"/>
                    <a:pt x="11087" y="5848"/>
                  </a:cubicBezTo>
                  <a:cubicBezTo>
                    <a:pt x="16777" y="7641"/>
                    <a:pt x="22797" y="14589"/>
                    <a:pt x="24186" y="17352"/>
                  </a:cubicBezTo>
                  <a:cubicBezTo>
                    <a:pt x="24186" y="17352"/>
                    <a:pt x="19984" y="672"/>
                    <a:pt x="13362" y="425"/>
                  </a:cubicBezTo>
                  <a:cubicBezTo>
                    <a:pt x="13360" y="425"/>
                    <a:pt x="13359" y="425"/>
                    <a:pt x="13357" y="425"/>
                  </a:cubicBezTo>
                  <a:cubicBezTo>
                    <a:pt x="12727" y="425"/>
                    <a:pt x="16110" y="5658"/>
                    <a:pt x="15474" y="5658"/>
                  </a:cubicBezTo>
                  <a:cubicBezTo>
                    <a:pt x="15462" y="5658"/>
                    <a:pt x="15448" y="5656"/>
                    <a:pt x="15433" y="5652"/>
                  </a:cubicBezTo>
                  <a:cubicBezTo>
                    <a:pt x="14621" y="5444"/>
                    <a:pt x="13079" y="482"/>
                    <a:pt x="11934" y="143"/>
                  </a:cubicBezTo>
                  <a:cubicBezTo>
                    <a:pt x="11597" y="43"/>
                    <a:pt x="11120" y="1"/>
                    <a:pt x="106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03" name="Google Shape;503;p64"/>
            <p:cNvSpPr/>
            <p:nvPr/>
          </p:nvSpPr>
          <p:spPr>
            <a:xfrm>
              <a:off x="3619725" y="4258700"/>
              <a:ext cx="743150" cy="417675"/>
            </a:xfrm>
            <a:custGeom>
              <a:rect b="b" l="l" r="r" t="t"/>
              <a:pathLst>
                <a:path extrusionOk="0" h="16707" w="29726">
                  <a:moveTo>
                    <a:pt x="23376" y="0"/>
                  </a:moveTo>
                  <a:cubicBezTo>
                    <a:pt x="23076" y="0"/>
                    <a:pt x="22815" y="22"/>
                    <a:pt x="22617" y="70"/>
                  </a:cubicBezTo>
                  <a:cubicBezTo>
                    <a:pt x="21257" y="401"/>
                    <a:pt x="18287" y="4854"/>
                    <a:pt x="17070" y="5274"/>
                  </a:cubicBezTo>
                  <a:cubicBezTo>
                    <a:pt x="17014" y="5293"/>
                    <a:pt x="16970" y="5302"/>
                    <a:pt x="16936" y="5302"/>
                  </a:cubicBezTo>
                  <a:cubicBezTo>
                    <a:pt x="16227" y="5302"/>
                    <a:pt x="20009" y="1312"/>
                    <a:pt x="19941" y="682"/>
                  </a:cubicBezTo>
                  <a:cubicBezTo>
                    <a:pt x="19925" y="527"/>
                    <a:pt x="19631" y="462"/>
                    <a:pt x="19179" y="462"/>
                  </a:cubicBezTo>
                  <a:cubicBezTo>
                    <a:pt x="17702" y="462"/>
                    <a:pt x="14533" y="1152"/>
                    <a:pt x="13825" y="1647"/>
                  </a:cubicBezTo>
                  <a:cubicBezTo>
                    <a:pt x="12900" y="2294"/>
                    <a:pt x="11446" y="5418"/>
                    <a:pt x="10682" y="6579"/>
                  </a:cubicBezTo>
                  <a:cubicBezTo>
                    <a:pt x="10245" y="7242"/>
                    <a:pt x="9661" y="7679"/>
                    <a:pt x="9418" y="7679"/>
                  </a:cubicBezTo>
                  <a:cubicBezTo>
                    <a:pt x="9235" y="7679"/>
                    <a:pt x="9244" y="7432"/>
                    <a:pt x="9651" y="6850"/>
                  </a:cubicBezTo>
                  <a:cubicBezTo>
                    <a:pt x="10432" y="5730"/>
                    <a:pt x="11609" y="1982"/>
                    <a:pt x="10706" y="1982"/>
                  </a:cubicBezTo>
                  <a:cubicBezTo>
                    <a:pt x="10516" y="1982"/>
                    <a:pt x="10233" y="2148"/>
                    <a:pt x="9835" y="2540"/>
                  </a:cubicBezTo>
                  <a:cubicBezTo>
                    <a:pt x="9365" y="3002"/>
                    <a:pt x="6519" y="5522"/>
                    <a:pt x="5779" y="6612"/>
                  </a:cubicBezTo>
                  <a:cubicBezTo>
                    <a:pt x="0" y="13881"/>
                    <a:pt x="942" y="16683"/>
                    <a:pt x="942" y="16683"/>
                  </a:cubicBezTo>
                  <a:cubicBezTo>
                    <a:pt x="1121" y="16699"/>
                    <a:pt x="1304" y="16706"/>
                    <a:pt x="1489" y="16706"/>
                  </a:cubicBezTo>
                  <a:cubicBezTo>
                    <a:pt x="3899" y="16706"/>
                    <a:pt x="6701" y="15408"/>
                    <a:pt x="6369" y="14674"/>
                  </a:cubicBezTo>
                  <a:cubicBezTo>
                    <a:pt x="6010" y="13881"/>
                    <a:pt x="5310" y="11350"/>
                    <a:pt x="5685" y="11291"/>
                  </a:cubicBezTo>
                  <a:cubicBezTo>
                    <a:pt x="5692" y="11290"/>
                    <a:pt x="5698" y="11289"/>
                    <a:pt x="5705" y="11289"/>
                  </a:cubicBezTo>
                  <a:cubicBezTo>
                    <a:pt x="6077" y="11289"/>
                    <a:pt x="6492" y="12979"/>
                    <a:pt x="8748" y="13692"/>
                  </a:cubicBezTo>
                  <a:cubicBezTo>
                    <a:pt x="9283" y="13862"/>
                    <a:pt x="9847" y="13933"/>
                    <a:pt x="10408" y="13933"/>
                  </a:cubicBezTo>
                  <a:cubicBezTo>
                    <a:pt x="12251" y="13933"/>
                    <a:pt x="14071" y="13168"/>
                    <a:pt x="14813" y="12635"/>
                  </a:cubicBezTo>
                  <a:cubicBezTo>
                    <a:pt x="15783" y="11940"/>
                    <a:pt x="10874" y="9458"/>
                    <a:pt x="10010" y="9062"/>
                  </a:cubicBezTo>
                  <a:cubicBezTo>
                    <a:pt x="9145" y="8665"/>
                    <a:pt x="10648" y="8377"/>
                    <a:pt x="11924" y="8347"/>
                  </a:cubicBezTo>
                  <a:cubicBezTo>
                    <a:pt x="11931" y="8347"/>
                    <a:pt x="11939" y="8347"/>
                    <a:pt x="11947" y="8347"/>
                  </a:cubicBezTo>
                  <a:cubicBezTo>
                    <a:pt x="13218" y="8347"/>
                    <a:pt x="14766" y="10799"/>
                    <a:pt x="17294" y="11841"/>
                  </a:cubicBezTo>
                  <a:cubicBezTo>
                    <a:pt x="17775" y="12039"/>
                    <a:pt x="18299" y="12124"/>
                    <a:pt x="18837" y="12124"/>
                  </a:cubicBezTo>
                  <a:cubicBezTo>
                    <a:pt x="21145" y="12124"/>
                    <a:pt x="23705" y="10556"/>
                    <a:pt x="24172" y="9621"/>
                  </a:cubicBezTo>
                  <a:cubicBezTo>
                    <a:pt x="24749" y="8465"/>
                    <a:pt x="19468" y="7605"/>
                    <a:pt x="18414" y="7215"/>
                  </a:cubicBezTo>
                  <a:cubicBezTo>
                    <a:pt x="17359" y="6825"/>
                    <a:pt x="18996" y="6249"/>
                    <a:pt x="20649" y="6146"/>
                  </a:cubicBezTo>
                  <a:cubicBezTo>
                    <a:pt x="20686" y="6143"/>
                    <a:pt x="20725" y="6142"/>
                    <a:pt x="20765" y="6142"/>
                  </a:cubicBezTo>
                  <a:cubicBezTo>
                    <a:pt x="22313" y="6142"/>
                    <a:pt x="25604" y="7865"/>
                    <a:pt x="27479" y="7865"/>
                  </a:cubicBezTo>
                  <a:cubicBezTo>
                    <a:pt x="27683" y="7865"/>
                    <a:pt x="27870" y="7844"/>
                    <a:pt x="28037" y="7799"/>
                  </a:cubicBezTo>
                  <a:cubicBezTo>
                    <a:pt x="29695" y="7348"/>
                    <a:pt x="29726" y="2284"/>
                    <a:pt x="28994" y="2284"/>
                  </a:cubicBezTo>
                  <a:cubicBezTo>
                    <a:pt x="28961" y="2284"/>
                    <a:pt x="28926" y="2295"/>
                    <a:pt x="28890" y="2316"/>
                  </a:cubicBezTo>
                  <a:cubicBezTo>
                    <a:pt x="28057" y="2818"/>
                    <a:pt x="24382" y="4647"/>
                    <a:pt x="23531" y="4675"/>
                  </a:cubicBezTo>
                  <a:cubicBezTo>
                    <a:pt x="23526" y="4676"/>
                    <a:pt x="23521" y="4676"/>
                    <a:pt x="23517" y="4676"/>
                  </a:cubicBezTo>
                  <a:cubicBezTo>
                    <a:pt x="22743" y="4676"/>
                    <a:pt x="28179" y="2242"/>
                    <a:pt x="28198" y="1441"/>
                  </a:cubicBezTo>
                  <a:cubicBezTo>
                    <a:pt x="28215" y="754"/>
                    <a:pt x="25126" y="0"/>
                    <a:pt x="2337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04" name="Google Shape;504;p64"/>
            <p:cNvSpPr/>
            <p:nvPr/>
          </p:nvSpPr>
          <p:spPr>
            <a:xfrm>
              <a:off x="3638600" y="4387450"/>
              <a:ext cx="535850" cy="293575"/>
            </a:xfrm>
            <a:custGeom>
              <a:rect b="b" l="l" r="r" t="t"/>
              <a:pathLst>
                <a:path extrusionOk="0" h="11743" w="21434">
                  <a:moveTo>
                    <a:pt x="21378" y="0"/>
                  </a:moveTo>
                  <a:cubicBezTo>
                    <a:pt x="21376" y="0"/>
                    <a:pt x="21374" y="0"/>
                    <a:pt x="21372" y="0"/>
                  </a:cubicBezTo>
                  <a:cubicBezTo>
                    <a:pt x="19005" y="214"/>
                    <a:pt x="16631" y="501"/>
                    <a:pt x="14308" y="1024"/>
                  </a:cubicBezTo>
                  <a:cubicBezTo>
                    <a:pt x="12033" y="1536"/>
                    <a:pt x="9618" y="1992"/>
                    <a:pt x="7475" y="2939"/>
                  </a:cubicBezTo>
                  <a:cubicBezTo>
                    <a:pt x="5669" y="3738"/>
                    <a:pt x="4149" y="4788"/>
                    <a:pt x="2885" y="6321"/>
                  </a:cubicBezTo>
                  <a:cubicBezTo>
                    <a:pt x="1783" y="7656"/>
                    <a:pt x="262" y="9434"/>
                    <a:pt x="39" y="11202"/>
                  </a:cubicBezTo>
                  <a:cubicBezTo>
                    <a:pt x="0" y="11514"/>
                    <a:pt x="220" y="11743"/>
                    <a:pt x="473" y="11743"/>
                  </a:cubicBezTo>
                  <a:cubicBezTo>
                    <a:pt x="580" y="11743"/>
                    <a:pt x="693" y="11702"/>
                    <a:pt x="795" y="11609"/>
                  </a:cubicBezTo>
                  <a:cubicBezTo>
                    <a:pt x="2075" y="10441"/>
                    <a:pt x="2748" y="8584"/>
                    <a:pt x="3884" y="7255"/>
                  </a:cubicBezTo>
                  <a:cubicBezTo>
                    <a:pt x="5133" y="5792"/>
                    <a:pt x="6584" y="4523"/>
                    <a:pt x="8325" y="3678"/>
                  </a:cubicBezTo>
                  <a:cubicBezTo>
                    <a:pt x="12369" y="1716"/>
                    <a:pt x="16957" y="749"/>
                    <a:pt x="21375" y="93"/>
                  </a:cubicBezTo>
                  <a:cubicBezTo>
                    <a:pt x="21432" y="84"/>
                    <a:pt x="21433" y="0"/>
                    <a:pt x="2137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505" name="Shape 50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 header 2">
    <p:spTree>
      <p:nvGrpSpPr>
        <p:cNvPr id="506" name="Shape 506"/>
        <p:cNvGrpSpPr/>
        <p:nvPr/>
      </p:nvGrpSpPr>
      <p:grpSpPr>
        <a:xfrm>
          <a:off x="0" y="0"/>
          <a:ext cx="0" cy="0"/>
          <a:chOff x="0" y="0"/>
          <a:chExt cx="0" cy="0"/>
        </a:xfrm>
      </p:grpSpPr>
      <p:grpSp>
        <p:nvGrpSpPr>
          <p:cNvPr id="507" name="Google Shape;507;p66"/>
          <p:cNvGrpSpPr/>
          <p:nvPr/>
        </p:nvGrpSpPr>
        <p:grpSpPr>
          <a:xfrm>
            <a:off x="2" y="1425498"/>
            <a:ext cx="12192108" cy="6927829"/>
            <a:chOff x="0" y="1069123"/>
            <a:chExt cx="9144081" cy="5195872"/>
          </a:xfrm>
        </p:grpSpPr>
        <p:sp>
          <p:nvSpPr>
            <p:cNvPr id="508" name="Google Shape;508;p66"/>
            <p:cNvSpPr/>
            <p:nvPr/>
          </p:nvSpPr>
          <p:spPr>
            <a:xfrm flipH="1">
              <a:off x="0" y="2874301"/>
              <a:ext cx="9144081" cy="3390694"/>
            </a:xfrm>
            <a:custGeom>
              <a:rect b="b" l="l" r="r" t="t"/>
              <a:pathLst>
                <a:path extrusionOk="0" h="42598" w="114879">
                  <a:moveTo>
                    <a:pt x="61209" y="12852"/>
                  </a:moveTo>
                  <a:cubicBezTo>
                    <a:pt x="61220" y="12863"/>
                    <a:pt x="61220" y="12870"/>
                    <a:pt x="61218" y="12870"/>
                  </a:cubicBezTo>
                  <a:cubicBezTo>
                    <a:pt x="61215" y="12870"/>
                    <a:pt x="61211" y="12865"/>
                    <a:pt x="61209" y="12852"/>
                  </a:cubicBezTo>
                  <a:close/>
                  <a:moveTo>
                    <a:pt x="45649" y="0"/>
                  </a:moveTo>
                  <a:cubicBezTo>
                    <a:pt x="45299" y="0"/>
                    <a:pt x="45128" y="308"/>
                    <a:pt x="45128" y="308"/>
                  </a:cubicBezTo>
                  <a:cubicBezTo>
                    <a:pt x="45128" y="308"/>
                    <a:pt x="44551" y="87"/>
                    <a:pt x="44093" y="87"/>
                  </a:cubicBezTo>
                  <a:cubicBezTo>
                    <a:pt x="43677" y="87"/>
                    <a:pt x="43359" y="269"/>
                    <a:pt x="43656" y="963"/>
                  </a:cubicBezTo>
                  <a:cubicBezTo>
                    <a:pt x="43508" y="938"/>
                    <a:pt x="43382" y="926"/>
                    <a:pt x="43275" y="926"/>
                  </a:cubicBezTo>
                  <a:cubicBezTo>
                    <a:pt x="42262" y="926"/>
                    <a:pt x="42996" y="1983"/>
                    <a:pt x="43273" y="2489"/>
                  </a:cubicBezTo>
                  <a:cubicBezTo>
                    <a:pt x="42634" y="2588"/>
                    <a:pt x="41209" y="2739"/>
                    <a:pt x="42203" y="3627"/>
                  </a:cubicBezTo>
                  <a:cubicBezTo>
                    <a:pt x="42150" y="3657"/>
                    <a:pt x="42099" y="3669"/>
                    <a:pt x="42048" y="3669"/>
                  </a:cubicBezTo>
                  <a:cubicBezTo>
                    <a:pt x="41824" y="3669"/>
                    <a:pt x="41588" y="3437"/>
                    <a:pt x="41076" y="3437"/>
                  </a:cubicBezTo>
                  <a:cubicBezTo>
                    <a:pt x="40983" y="3437"/>
                    <a:pt x="40881" y="3444"/>
                    <a:pt x="40768" y="3463"/>
                  </a:cubicBezTo>
                  <a:cubicBezTo>
                    <a:pt x="41165" y="2902"/>
                    <a:pt x="40812" y="2756"/>
                    <a:pt x="40338" y="2756"/>
                  </a:cubicBezTo>
                  <a:cubicBezTo>
                    <a:pt x="39826" y="2756"/>
                    <a:pt x="39172" y="2927"/>
                    <a:pt x="39172" y="2927"/>
                  </a:cubicBezTo>
                  <a:cubicBezTo>
                    <a:pt x="39172" y="2927"/>
                    <a:pt x="38480" y="1848"/>
                    <a:pt x="37749" y="1848"/>
                  </a:cubicBezTo>
                  <a:cubicBezTo>
                    <a:pt x="37447" y="1848"/>
                    <a:pt x="37139" y="2031"/>
                    <a:pt x="36869" y="2551"/>
                  </a:cubicBezTo>
                  <a:cubicBezTo>
                    <a:pt x="36683" y="2416"/>
                    <a:pt x="36479" y="2358"/>
                    <a:pt x="36287" y="2358"/>
                  </a:cubicBezTo>
                  <a:cubicBezTo>
                    <a:pt x="35648" y="2358"/>
                    <a:pt x="35132" y="2994"/>
                    <a:pt x="35790" y="3556"/>
                  </a:cubicBezTo>
                  <a:cubicBezTo>
                    <a:pt x="35297" y="3570"/>
                    <a:pt x="33318" y="3977"/>
                    <a:pt x="34785" y="4417"/>
                  </a:cubicBezTo>
                  <a:cubicBezTo>
                    <a:pt x="34748" y="4415"/>
                    <a:pt x="34711" y="4414"/>
                    <a:pt x="34676" y="4414"/>
                  </a:cubicBezTo>
                  <a:cubicBezTo>
                    <a:pt x="33447" y="4414"/>
                    <a:pt x="33958" y="5625"/>
                    <a:pt x="34723" y="6003"/>
                  </a:cubicBezTo>
                  <a:cubicBezTo>
                    <a:pt x="34718" y="6003"/>
                    <a:pt x="34712" y="6003"/>
                    <a:pt x="34707" y="6003"/>
                  </a:cubicBezTo>
                  <a:cubicBezTo>
                    <a:pt x="34092" y="6003"/>
                    <a:pt x="32188" y="6241"/>
                    <a:pt x="32817" y="7166"/>
                  </a:cubicBezTo>
                  <a:cubicBezTo>
                    <a:pt x="32450" y="7252"/>
                    <a:pt x="30143" y="7619"/>
                    <a:pt x="31428" y="8236"/>
                  </a:cubicBezTo>
                  <a:cubicBezTo>
                    <a:pt x="31396" y="8232"/>
                    <a:pt x="31362" y="8230"/>
                    <a:pt x="31327" y="8230"/>
                  </a:cubicBezTo>
                  <a:cubicBezTo>
                    <a:pt x="30669" y="8230"/>
                    <a:pt x="29554" y="8979"/>
                    <a:pt x="30526" y="9321"/>
                  </a:cubicBezTo>
                  <a:cubicBezTo>
                    <a:pt x="30119" y="9421"/>
                    <a:pt x="30111" y="9640"/>
                    <a:pt x="29946" y="9922"/>
                  </a:cubicBezTo>
                  <a:cubicBezTo>
                    <a:pt x="30223" y="9946"/>
                    <a:pt x="30496" y="10087"/>
                    <a:pt x="30787" y="10087"/>
                  </a:cubicBezTo>
                  <a:cubicBezTo>
                    <a:pt x="30821" y="10087"/>
                    <a:pt x="30856" y="10085"/>
                    <a:pt x="30891" y="10081"/>
                  </a:cubicBezTo>
                  <a:lnTo>
                    <a:pt x="30891" y="10081"/>
                  </a:lnTo>
                  <a:cubicBezTo>
                    <a:pt x="30390" y="10475"/>
                    <a:pt x="30421" y="11096"/>
                    <a:pt x="30984" y="11351"/>
                  </a:cubicBezTo>
                  <a:cubicBezTo>
                    <a:pt x="30597" y="11501"/>
                    <a:pt x="30642" y="12068"/>
                    <a:pt x="30678" y="12098"/>
                  </a:cubicBezTo>
                  <a:cubicBezTo>
                    <a:pt x="30547" y="12062"/>
                    <a:pt x="30412" y="12042"/>
                    <a:pt x="30279" y="12042"/>
                  </a:cubicBezTo>
                  <a:cubicBezTo>
                    <a:pt x="29924" y="12042"/>
                    <a:pt x="29586" y="12181"/>
                    <a:pt x="29395" y="12499"/>
                  </a:cubicBezTo>
                  <a:cubicBezTo>
                    <a:pt x="29247" y="12368"/>
                    <a:pt x="29104" y="12308"/>
                    <a:pt x="28971" y="12308"/>
                  </a:cubicBezTo>
                  <a:cubicBezTo>
                    <a:pt x="28716" y="12308"/>
                    <a:pt x="28495" y="12527"/>
                    <a:pt x="28330" y="12889"/>
                  </a:cubicBezTo>
                  <a:cubicBezTo>
                    <a:pt x="28387" y="12399"/>
                    <a:pt x="28198" y="11977"/>
                    <a:pt x="27800" y="11977"/>
                  </a:cubicBezTo>
                  <a:cubicBezTo>
                    <a:pt x="27709" y="11977"/>
                    <a:pt x="27607" y="11999"/>
                    <a:pt x="27494" y="12049"/>
                  </a:cubicBezTo>
                  <a:cubicBezTo>
                    <a:pt x="27434" y="11712"/>
                    <a:pt x="27093" y="11440"/>
                    <a:pt x="26833" y="11440"/>
                  </a:cubicBezTo>
                  <a:cubicBezTo>
                    <a:pt x="26682" y="11440"/>
                    <a:pt x="26559" y="11531"/>
                    <a:pt x="26534" y="11755"/>
                  </a:cubicBezTo>
                  <a:cubicBezTo>
                    <a:pt x="26502" y="11751"/>
                    <a:pt x="26470" y="11749"/>
                    <a:pt x="26438" y="11749"/>
                  </a:cubicBezTo>
                  <a:cubicBezTo>
                    <a:pt x="25756" y="11749"/>
                    <a:pt x="25212" y="12646"/>
                    <a:pt x="26086" y="12912"/>
                  </a:cubicBezTo>
                  <a:cubicBezTo>
                    <a:pt x="25507" y="13286"/>
                    <a:pt x="24991" y="13880"/>
                    <a:pt x="24872" y="14565"/>
                  </a:cubicBezTo>
                  <a:cubicBezTo>
                    <a:pt x="24553" y="14731"/>
                    <a:pt x="24228" y="14952"/>
                    <a:pt x="23897" y="15105"/>
                  </a:cubicBezTo>
                  <a:cubicBezTo>
                    <a:pt x="24219" y="14636"/>
                    <a:pt x="23985" y="14188"/>
                    <a:pt x="23541" y="14188"/>
                  </a:cubicBezTo>
                  <a:cubicBezTo>
                    <a:pt x="23438" y="14188"/>
                    <a:pt x="23325" y="14212"/>
                    <a:pt x="23205" y="14265"/>
                  </a:cubicBezTo>
                  <a:cubicBezTo>
                    <a:pt x="22978" y="13868"/>
                    <a:pt x="22570" y="13648"/>
                    <a:pt x="22120" y="13648"/>
                  </a:cubicBezTo>
                  <a:cubicBezTo>
                    <a:pt x="22103" y="13648"/>
                    <a:pt x="22086" y="13649"/>
                    <a:pt x="22069" y="13649"/>
                  </a:cubicBezTo>
                  <a:cubicBezTo>
                    <a:pt x="22429" y="13041"/>
                    <a:pt x="22343" y="12496"/>
                    <a:pt x="21727" y="12496"/>
                  </a:cubicBezTo>
                  <a:cubicBezTo>
                    <a:pt x="21606" y="12496"/>
                    <a:pt x="21465" y="12517"/>
                    <a:pt x="21304" y="12562"/>
                  </a:cubicBezTo>
                  <a:cubicBezTo>
                    <a:pt x="21406" y="12094"/>
                    <a:pt x="21500" y="11366"/>
                    <a:pt x="21024" y="11366"/>
                  </a:cubicBezTo>
                  <a:cubicBezTo>
                    <a:pt x="20940" y="11366"/>
                    <a:pt x="20839" y="11388"/>
                    <a:pt x="20717" y="11439"/>
                  </a:cubicBezTo>
                  <a:cubicBezTo>
                    <a:pt x="21052" y="10881"/>
                    <a:pt x="21230" y="9814"/>
                    <a:pt x="20411" y="9814"/>
                  </a:cubicBezTo>
                  <a:cubicBezTo>
                    <a:pt x="20358" y="9814"/>
                    <a:pt x="20301" y="9819"/>
                    <a:pt x="20239" y="9828"/>
                  </a:cubicBezTo>
                  <a:cubicBezTo>
                    <a:pt x="20364" y="9189"/>
                    <a:pt x="20101" y="8676"/>
                    <a:pt x="19458" y="8676"/>
                  </a:cubicBezTo>
                  <a:cubicBezTo>
                    <a:pt x="19414" y="8676"/>
                    <a:pt x="19369" y="8678"/>
                    <a:pt x="19321" y="8683"/>
                  </a:cubicBezTo>
                  <a:cubicBezTo>
                    <a:pt x="19488" y="8164"/>
                    <a:pt x="19213" y="7414"/>
                    <a:pt x="18657" y="7414"/>
                  </a:cubicBezTo>
                  <a:cubicBezTo>
                    <a:pt x="18597" y="7414"/>
                    <a:pt x="18534" y="7422"/>
                    <a:pt x="18468" y="7441"/>
                  </a:cubicBezTo>
                  <a:cubicBezTo>
                    <a:pt x="18361" y="7209"/>
                    <a:pt x="18208" y="7114"/>
                    <a:pt x="18051" y="7114"/>
                  </a:cubicBezTo>
                  <a:cubicBezTo>
                    <a:pt x="17735" y="7114"/>
                    <a:pt x="17402" y="7498"/>
                    <a:pt x="17393" y="7917"/>
                  </a:cubicBezTo>
                  <a:cubicBezTo>
                    <a:pt x="17302" y="7904"/>
                    <a:pt x="17213" y="7898"/>
                    <a:pt x="17127" y="7898"/>
                  </a:cubicBezTo>
                  <a:cubicBezTo>
                    <a:pt x="16467" y="7898"/>
                    <a:pt x="15983" y="8275"/>
                    <a:pt x="15939" y="8989"/>
                  </a:cubicBezTo>
                  <a:cubicBezTo>
                    <a:pt x="15737" y="8914"/>
                    <a:pt x="15498" y="8871"/>
                    <a:pt x="15258" y="8871"/>
                  </a:cubicBezTo>
                  <a:cubicBezTo>
                    <a:pt x="14708" y="8871"/>
                    <a:pt x="14156" y="9097"/>
                    <a:pt x="14060" y="9679"/>
                  </a:cubicBezTo>
                  <a:lnTo>
                    <a:pt x="14060" y="9679"/>
                  </a:lnTo>
                  <a:cubicBezTo>
                    <a:pt x="14065" y="9647"/>
                    <a:pt x="14092" y="9381"/>
                    <a:pt x="14114" y="9319"/>
                  </a:cubicBezTo>
                  <a:cubicBezTo>
                    <a:pt x="13963" y="9246"/>
                    <a:pt x="13838" y="9215"/>
                    <a:pt x="13732" y="9215"/>
                  </a:cubicBezTo>
                  <a:cubicBezTo>
                    <a:pt x="13217" y="9215"/>
                    <a:pt x="13152" y="9949"/>
                    <a:pt x="12675" y="10149"/>
                  </a:cubicBezTo>
                  <a:cubicBezTo>
                    <a:pt x="12506" y="10220"/>
                    <a:pt x="12304" y="10242"/>
                    <a:pt x="12081" y="10242"/>
                  </a:cubicBezTo>
                  <a:cubicBezTo>
                    <a:pt x="11712" y="10242"/>
                    <a:pt x="11287" y="10181"/>
                    <a:pt x="10868" y="10181"/>
                  </a:cubicBezTo>
                  <a:cubicBezTo>
                    <a:pt x="10543" y="10181"/>
                    <a:pt x="10222" y="10217"/>
                    <a:pt x="9933" y="10347"/>
                  </a:cubicBezTo>
                  <a:cubicBezTo>
                    <a:pt x="9874" y="9843"/>
                    <a:pt x="9501" y="9269"/>
                    <a:pt x="9003" y="9269"/>
                  </a:cubicBezTo>
                  <a:cubicBezTo>
                    <a:pt x="8937" y="9269"/>
                    <a:pt x="8869" y="9279"/>
                    <a:pt x="8799" y="9301"/>
                  </a:cubicBezTo>
                  <a:cubicBezTo>
                    <a:pt x="8553" y="8823"/>
                    <a:pt x="8098" y="8307"/>
                    <a:pt x="7568" y="8246"/>
                  </a:cubicBezTo>
                  <a:lnTo>
                    <a:pt x="7568" y="8246"/>
                  </a:lnTo>
                  <a:cubicBezTo>
                    <a:pt x="7574" y="8351"/>
                    <a:pt x="7564" y="8481"/>
                    <a:pt x="7561" y="8591"/>
                  </a:cubicBezTo>
                  <a:cubicBezTo>
                    <a:pt x="7364" y="8190"/>
                    <a:pt x="6747" y="7803"/>
                    <a:pt x="6309" y="7803"/>
                  </a:cubicBezTo>
                  <a:cubicBezTo>
                    <a:pt x="6000" y="7803"/>
                    <a:pt x="5781" y="7997"/>
                    <a:pt x="5864" y="8517"/>
                  </a:cubicBezTo>
                  <a:cubicBezTo>
                    <a:pt x="5787" y="8486"/>
                    <a:pt x="5728" y="8386"/>
                    <a:pt x="5648" y="8378"/>
                  </a:cubicBezTo>
                  <a:cubicBezTo>
                    <a:pt x="5348" y="8646"/>
                    <a:pt x="5273" y="8990"/>
                    <a:pt x="5491" y="9287"/>
                  </a:cubicBezTo>
                  <a:cubicBezTo>
                    <a:pt x="4775" y="9440"/>
                    <a:pt x="4277" y="10074"/>
                    <a:pt x="4955" y="10593"/>
                  </a:cubicBezTo>
                  <a:cubicBezTo>
                    <a:pt x="4858" y="10570"/>
                    <a:pt x="4767" y="10559"/>
                    <a:pt x="4683" y="10559"/>
                  </a:cubicBezTo>
                  <a:cubicBezTo>
                    <a:pt x="4212" y="10559"/>
                    <a:pt x="3969" y="10903"/>
                    <a:pt x="4192" y="11429"/>
                  </a:cubicBezTo>
                  <a:cubicBezTo>
                    <a:pt x="3452" y="11639"/>
                    <a:pt x="2348" y="11318"/>
                    <a:pt x="2509" y="12504"/>
                  </a:cubicBezTo>
                  <a:cubicBezTo>
                    <a:pt x="2277" y="12428"/>
                    <a:pt x="1863" y="12325"/>
                    <a:pt x="1512" y="12325"/>
                  </a:cubicBezTo>
                  <a:cubicBezTo>
                    <a:pt x="1137" y="12325"/>
                    <a:pt x="833" y="12443"/>
                    <a:pt x="899" y="12840"/>
                  </a:cubicBezTo>
                  <a:lnTo>
                    <a:pt x="899" y="12840"/>
                  </a:lnTo>
                  <a:cubicBezTo>
                    <a:pt x="739" y="12676"/>
                    <a:pt x="568" y="12592"/>
                    <a:pt x="395" y="12592"/>
                  </a:cubicBezTo>
                  <a:cubicBezTo>
                    <a:pt x="263" y="12592"/>
                    <a:pt x="130" y="12641"/>
                    <a:pt x="0" y="12743"/>
                  </a:cubicBezTo>
                  <a:lnTo>
                    <a:pt x="0" y="42597"/>
                  </a:lnTo>
                  <a:lnTo>
                    <a:pt x="114878" y="42597"/>
                  </a:lnTo>
                  <a:lnTo>
                    <a:pt x="114878" y="3572"/>
                  </a:lnTo>
                  <a:cubicBezTo>
                    <a:pt x="114313" y="3138"/>
                    <a:pt x="113920" y="2548"/>
                    <a:pt x="113197" y="2362"/>
                  </a:cubicBezTo>
                  <a:cubicBezTo>
                    <a:pt x="113106" y="2339"/>
                    <a:pt x="113021" y="2329"/>
                    <a:pt x="112941" y="2329"/>
                  </a:cubicBezTo>
                  <a:cubicBezTo>
                    <a:pt x="112443" y="2329"/>
                    <a:pt x="112143" y="2722"/>
                    <a:pt x="111852" y="2722"/>
                  </a:cubicBezTo>
                  <a:cubicBezTo>
                    <a:pt x="111843" y="2722"/>
                    <a:pt x="111835" y="2722"/>
                    <a:pt x="111827" y="2721"/>
                  </a:cubicBezTo>
                  <a:cubicBezTo>
                    <a:pt x="111287" y="2680"/>
                    <a:pt x="110610" y="1789"/>
                    <a:pt x="109996" y="1789"/>
                  </a:cubicBezTo>
                  <a:cubicBezTo>
                    <a:pt x="109782" y="1789"/>
                    <a:pt x="109576" y="1897"/>
                    <a:pt x="109386" y="2188"/>
                  </a:cubicBezTo>
                  <a:cubicBezTo>
                    <a:pt x="109022" y="1790"/>
                    <a:pt x="108487" y="1418"/>
                    <a:pt x="107964" y="1418"/>
                  </a:cubicBezTo>
                  <a:cubicBezTo>
                    <a:pt x="107777" y="1418"/>
                    <a:pt x="107592" y="1466"/>
                    <a:pt x="107416" y="1577"/>
                  </a:cubicBezTo>
                  <a:cubicBezTo>
                    <a:pt x="107229" y="1166"/>
                    <a:pt x="106977" y="492"/>
                    <a:pt x="106557" y="263"/>
                  </a:cubicBezTo>
                  <a:cubicBezTo>
                    <a:pt x="106389" y="170"/>
                    <a:pt x="106264" y="137"/>
                    <a:pt x="106160" y="137"/>
                  </a:cubicBezTo>
                  <a:cubicBezTo>
                    <a:pt x="105920" y="137"/>
                    <a:pt x="105793" y="311"/>
                    <a:pt x="105501" y="311"/>
                  </a:cubicBezTo>
                  <a:cubicBezTo>
                    <a:pt x="105479" y="311"/>
                    <a:pt x="105455" y="310"/>
                    <a:pt x="105430" y="308"/>
                  </a:cubicBezTo>
                  <a:cubicBezTo>
                    <a:pt x="105149" y="282"/>
                    <a:pt x="104600" y="69"/>
                    <a:pt x="104220" y="69"/>
                  </a:cubicBezTo>
                  <a:cubicBezTo>
                    <a:pt x="103863" y="69"/>
                    <a:pt x="103656" y="256"/>
                    <a:pt x="103958" y="963"/>
                  </a:cubicBezTo>
                  <a:cubicBezTo>
                    <a:pt x="103810" y="938"/>
                    <a:pt x="103684" y="926"/>
                    <a:pt x="103577" y="926"/>
                  </a:cubicBezTo>
                  <a:cubicBezTo>
                    <a:pt x="102563" y="926"/>
                    <a:pt x="103297" y="1983"/>
                    <a:pt x="103574" y="2489"/>
                  </a:cubicBezTo>
                  <a:cubicBezTo>
                    <a:pt x="102936" y="2588"/>
                    <a:pt x="101510" y="2739"/>
                    <a:pt x="102504" y="3627"/>
                  </a:cubicBezTo>
                  <a:cubicBezTo>
                    <a:pt x="102451" y="3657"/>
                    <a:pt x="102400" y="3669"/>
                    <a:pt x="102349" y="3669"/>
                  </a:cubicBezTo>
                  <a:cubicBezTo>
                    <a:pt x="102126" y="3669"/>
                    <a:pt x="101890" y="3437"/>
                    <a:pt x="101378" y="3437"/>
                  </a:cubicBezTo>
                  <a:cubicBezTo>
                    <a:pt x="101285" y="3437"/>
                    <a:pt x="101183" y="3444"/>
                    <a:pt x="101070" y="3463"/>
                  </a:cubicBezTo>
                  <a:cubicBezTo>
                    <a:pt x="101896" y="2296"/>
                    <a:pt x="100126" y="2615"/>
                    <a:pt x="99687" y="2506"/>
                  </a:cubicBezTo>
                  <a:cubicBezTo>
                    <a:pt x="99287" y="2406"/>
                    <a:pt x="98437" y="1776"/>
                    <a:pt x="97832" y="1776"/>
                  </a:cubicBezTo>
                  <a:cubicBezTo>
                    <a:pt x="97498" y="1776"/>
                    <a:pt x="97238" y="1969"/>
                    <a:pt x="97172" y="2551"/>
                  </a:cubicBezTo>
                  <a:cubicBezTo>
                    <a:pt x="96985" y="2416"/>
                    <a:pt x="96781" y="2358"/>
                    <a:pt x="96589" y="2358"/>
                  </a:cubicBezTo>
                  <a:cubicBezTo>
                    <a:pt x="95950" y="2358"/>
                    <a:pt x="95435" y="2994"/>
                    <a:pt x="96093" y="3556"/>
                  </a:cubicBezTo>
                  <a:cubicBezTo>
                    <a:pt x="95599" y="3570"/>
                    <a:pt x="93620" y="3976"/>
                    <a:pt x="95087" y="4417"/>
                  </a:cubicBezTo>
                  <a:cubicBezTo>
                    <a:pt x="95050" y="4415"/>
                    <a:pt x="95014" y="4414"/>
                    <a:pt x="94979" y="4414"/>
                  </a:cubicBezTo>
                  <a:cubicBezTo>
                    <a:pt x="93749" y="4414"/>
                    <a:pt x="94260" y="5625"/>
                    <a:pt x="95025" y="6003"/>
                  </a:cubicBezTo>
                  <a:cubicBezTo>
                    <a:pt x="95020" y="6003"/>
                    <a:pt x="95014" y="6003"/>
                    <a:pt x="95009" y="6003"/>
                  </a:cubicBezTo>
                  <a:cubicBezTo>
                    <a:pt x="94393" y="6003"/>
                    <a:pt x="92490" y="6241"/>
                    <a:pt x="93120" y="7166"/>
                  </a:cubicBezTo>
                  <a:cubicBezTo>
                    <a:pt x="92751" y="7252"/>
                    <a:pt x="90446" y="7619"/>
                    <a:pt x="91729" y="8236"/>
                  </a:cubicBezTo>
                  <a:cubicBezTo>
                    <a:pt x="91697" y="8232"/>
                    <a:pt x="91663" y="8230"/>
                    <a:pt x="91628" y="8230"/>
                  </a:cubicBezTo>
                  <a:cubicBezTo>
                    <a:pt x="90970" y="8230"/>
                    <a:pt x="89857" y="8979"/>
                    <a:pt x="90827" y="9321"/>
                  </a:cubicBezTo>
                  <a:cubicBezTo>
                    <a:pt x="90422" y="9421"/>
                    <a:pt x="90413" y="9640"/>
                    <a:pt x="90249" y="9922"/>
                  </a:cubicBezTo>
                  <a:cubicBezTo>
                    <a:pt x="90524" y="9946"/>
                    <a:pt x="90798" y="10087"/>
                    <a:pt x="91089" y="10087"/>
                  </a:cubicBezTo>
                  <a:cubicBezTo>
                    <a:pt x="91123" y="10087"/>
                    <a:pt x="91158" y="10085"/>
                    <a:pt x="91193" y="10081"/>
                  </a:cubicBezTo>
                  <a:lnTo>
                    <a:pt x="91193" y="10081"/>
                  </a:lnTo>
                  <a:cubicBezTo>
                    <a:pt x="90691" y="10475"/>
                    <a:pt x="90722" y="11096"/>
                    <a:pt x="91286" y="11351"/>
                  </a:cubicBezTo>
                  <a:cubicBezTo>
                    <a:pt x="90898" y="11501"/>
                    <a:pt x="90939" y="11705"/>
                    <a:pt x="90767" y="11985"/>
                  </a:cubicBezTo>
                  <a:cubicBezTo>
                    <a:pt x="90823" y="12009"/>
                    <a:pt x="90945" y="12068"/>
                    <a:pt x="90980" y="12098"/>
                  </a:cubicBezTo>
                  <a:cubicBezTo>
                    <a:pt x="90849" y="12062"/>
                    <a:pt x="90714" y="12042"/>
                    <a:pt x="90582" y="12042"/>
                  </a:cubicBezTo>
                  <a:cubicBezTo>
                    <a:pt x="90356" y="12042"/>
                    <a:pt x="90139" y="12098"/>
                    <a:pt x="89960" y="12220"/>
                  </a:cubicBezTo>
                  <a:lnTo>
                    <a:pt x="89960" y="12220"/>
                  </a:lnTo>
                  <a:cubicBezTo>
                    <a:pt x="89957" y="12219"/>
                    <a:pt x="89953" y="12219"/>
                    <a:pt x="89949" y="12219"/>
                  </a:cubicBezTo>
                  <a:cubicBezTo>
                    <a:pt x="89422" y="12219"/>
                    <a:pt x="89052" y="12632"/>
                    <a:pt x="88632" y="12889"/>
                  </a:cubicBezTo>
                  <a:cubicBezTo>
                    <a:pt x="88689" y="12399"/>
                    <a:pt x="88500" y="11977"/>
                    <a:pt x="88103" y="11977"/>
                  </a:cubicBezTo>
                  <a:cubicBezTo>
                    <a:pt x="88011" y="11977"/>
                    <a:pt x="87909" y="11999"/>
                    <a:pt x="87796" y="12049"/>
                  </a:cubicBezTo>
                  <a:cubicBezTo>
                    <a:pt x="87737" y="11712"/>
                    <a:pt x="87395" y="11440"/>
                    <a:pt x="87135" y="11440"/>
                  </a:cubicBezTo>
                  <a:cubicBezTo>
                    <a:pt x="86984" y="11440"/>
                    <a:pt x="86861" y="11531"/>
                    <a:pt x="86836" y="11755"/>
                  </a:cubicBezTo>
                  <a:cubicBezTo>
                    <a:pt x="86804" y="11751"/>
                    <a:pt x="86772" y="11749"/>
                    <a:pt x="86740" y="11749"/>
                  </a:cubicBezTo>
                  <a:cubicBezTo>
                    <a:pt x="86058" y="11749"/>
                    <a:pt x="85514" y="12646"/>
                    <a:pt x="86388" y="12912"/>
                  </a:cubicBezTo>
                  <a:cubicBezTo>
                    <a:pt x="85810" y="13286"/>
                    <a:pt x="85293" y="13880"/>
                    <a:pt x="85174" y="14565"/>
                  </a:cubicBezTo>
                  <a:cubicBezTo>
                    <a:pt x="84855" y="14731"/>
                    <a:pt x="84531" y="14952"/>
                    <a:pt x="84199" y="15105"/>
                  </a:cubicBezTo>
                  <a:lnTo>
                    <a:pt x="84199" y="15105"/>
                  </a:lnTo>
                  <a:cubicBezTo>
                    <a:pt x="84522" y="14636"/>
                    <a:pt x="84287" y="14188"/>
                    <a:pt x="83842" y="14188"/>
                  </a:cubicBezTo>
                  <a:cubicBezTo>
                    <a:pt x="83740" y="14188"/>
                    <a:pt x="83626" y="14212"/>
                    <a:pt x="83506" y="14265"/>
                  </a:cubicBezTo>
                  <a:cubicBezTo>
                    <a:pt x="83280" y="13868"/>
                    <a:pt x="82873" y="13648"/>
                    <a:pt x="82422" y="13648"/>
                  </a:cubicBezTo>
                  <a:cubicBezTo>
                    <a:pt x="82405" y="13648"/>
                    <a:pt x="82388" y="13649"/>
                    <a:pt x="82371" y="13649"/>
                  </a:cubicBezTo>
                  <a:cubicBezTo>
                    <a:pt x="82730" y="13041"/>
                    <a:pt x="82645" y="12496"/>
                    <a:pt x="82029" y="12496"/>
                  </a:cubicBezTo>
                  <a:cubicBezTo>
                    <a:pt x="81908" y="12496"/>
                    <a:pt x="81768" y="12517"/>
                    <a:pt x="81606" y="12562"/>
                  </a:cubicBezTo>
                  <a:cubicBezTo>
                    <a:pt x="81708" y="12094"/>
                    <a:pt x="81802" y="11366"/>
                    <a:pt x="81326" y="11366"/>
                  </a:cubicBezTo>
                  <a:cubicBezTo>
                    <a:pt x="81242" y="11366"/>
                    <a:pt x="81141" y="11388"/>
                    <a:pt x="81019" y="11439"/>
                  </a:cubicBezTo>
                  <a:cubicBezTo>
                    <a:pt x="81354" y="10881"/>
                    <a:pt x="81532" y="9814"/>
                    <a:pt x="80713" y="9814"/>
                  </a:cubicBezTo>
                  <a:cubicBezTo>
                    <a:pt x="80660" y="9814"/>
                    <a:pt x="80603" y="9819"/>
                    <a:pt x="80541" y="9828"/>
                  </a:cubicBezTo>
                  <a:cubicBezTo>
                    <a:pt x="80666" y="9189"/>
                    <a:pt x="80403" y="8676"/>
                    <a:pt x="79760" y="8676"/>
                  </a:cubicBezTo>
                  <a:cubicBezTo>
                    <a:pt x="79717" y="8676"/>
                    <a:pt x="79671" y="8678"/>
                    <a:pt x="79624" y="8683"/>
                  </a:cubicBezTo>
                  <a:cubicBezTo>
                    <a:pt x="79789" y="8163"/>
                    <a:pt x="79515" y="7414"/>
                    <a:pt x="78959" y="7414"/>
                  </a:cubicBezTo>
                  <a:cubicBezTo>
                    <a:pt x="78900" y="7414"/>
                    <a:pt x="78836" y="7422"/>
                    <a:pt x="78770" y="7441"/>
                  </a:cubicBezTo>
                  <a:cubicBezTo>
                    <a:pt x="78663" y="7209"/>
                    <a:pt x="78510" y="7114"/>
                    <a:pt x="78353" y="7114"/>
                  </a:cubicBezTo>
                  <a:cubicBezTo>
                    <a:pt x="78037" y="7114"/>
                    <a:pt x="77704" y="7498"/>
                    <a:pt x="77696" y="7917"/>
                  </a:cubicBezTo>
                  <a:cubicBezTo>
                    <a:pt x="77604" y="7904"/>
                    <a:pt x="77515" y="7898"/>
                    <a:pt x="77429" y="7898"/>
                  </a:cubicBezTo>
                  <a:cubicBezTo>
                    <a:pt x="76769" y="7898"/>
                    <a:pt x="76285" y="8275"/>
                    <a:pt x="76241" y="8989"/>
                  </a:cubicBezTo>
                  <a:cubicBezTo>
                    <a:pt x="76039" y="8914"/>
                    <a:pt x="75799" y="8871"/>
                    <a:pt x="75559" y="8871"/>
                  </a:cubicBezTo>
                  <a:cubicBezTo>
                    <a:pt x="75009" y="8871"/>
                    <a:pt x="74458" y="9097"/>
                    <a:pt x="74363" y="9679"/>
                  </a:cubicBezTo>
                  <a:lnTo>
                    <a:pt x="74363" y="9679"/>
                  </a:lnTo>
                  <a:cubicBezTo>
                    <a:pt x="74367" y="9648"/>
                    <a:pt x="74393" y="9381"/>
                    <a:pt x="74416" y="9319"/>
                  </a:cubicBezTo>
                  <a:cubicBezTo>
                    <a:pt x="74265" y="9246"/>
                    <a:pt x="74140" y="9215"/>
                    <a:pt x="74034" y="9215"/>
                  </a:cubicBezTo>
                  <a:cubicBezTo>
                    <a:pt x="73519" y="9215"/>
                    <a:pt x="73454" y="9949"/>
                    <a:pt x="72976" y="10149"/>
                  </a:cubicBezTo>
                  <a:cubicBezTo>
                    <a:pt x="72808" y="10219"/>
                    <a:pt x="72606" y="10241"/>
                    <a:pt x="72384" y="10241"/>
                  </a:cubicBezTo>
                  <a:cubicBezTo>
                    <a:pt x="72015" y="10241"/>
                    <a:pt x="71591" y="10180"/>
                    <a:pt x="71172" y="10180"/>
                  </a:cubicBezTo>
                  <a:cubicBezTo>
                    <a:pt x="70847" y="10180"/>
                    <a:pt x="70525" y="10217"/>
                    <a:pt x="70235" y="10347"/>
                  </a:cubicBezTo>
                  <a:cubicBezTo>
                    <a:pt x="70176" y="9843"/>
                    <a:pt x="69803" y="9269"/>
                    <a:pt x="69305" y="9269"/>
                  </a:cubicBezTo>
                  <a:cubicBezTo>
                    <a:pt x="69239" y="9269"/>
                    <a:pt x="69171" y="9279"/>
                    <a:pt x="69101" y="9301"/>
                  </a:cubicBezTo>
                  <a:cubicBezTo>
                    <a:pt x="68856" y="8823"/>
                    <a:pt x="68399" y="8307"/>
                    <a:pt x="67870" y="8246"/>
                  </a:cubicBezTo>
                  <a:lnTo>
                    <a:pt x="67870" y="8246"/>
                  </a:lnTo>
                  <a:cubicBezTo>
                    <a:pt x="67876" y="8351"/>
                    <a:pt x="67865" y="8481"/>
                    <a:pt x="67862" y="8591"/>
                  </a:cubicBezTo>
                  <a:cubicBezTo>
                    <a:pt x="67666" y="8190"/>
                    <a:pt x="67049" y="7803"/>
                    <a:pt x="66612" y="7803"/>
                  </a:cubicBezTo>
                  <a:cubicBezTo>
                    <a:pt x="66302" y="7803"/>
                    <a:pt x="66083" y="7997"/>
                    <a:pt x="66166" y="8517"/>
                  </a:cubicBezTo>
                  <a:cubicBezTo>
                    <a:pt x="66090" y="8486"/>
                    <a:pt x="66029" y="8386"/>
                    <a:pt x="65951" y="8378"/>
                  </a:cubicBezTo>
                  <a:cubicBezTo>
                    <a:pt x="65650" y="8646"/>
                    <a:pt x="65574" y="8990"/>
                    <a:pt x="65793" y="9287"/>
                  </a:cubicBezTo>
                  <a:cubicBezTo>
                    <a:pt x="65076" y="9440"/>
                    <a:pt x="64578" y="10074"/>
                    <a:pt x="65257" y="10593"/>
                  </a:cubicBezTo>
                  <a:cubicBezTo>
                    <a:pt x="65160" y="10570"/>
                    <a:pt x="65069" y="10559"/>
                    <a:pt x="64985" y="10559"/>
                  </a:cubicBezTo>
                  <a:cubicBezTo>
                    <a:pt x="64514" y="10559"/>
                    <a:pt x="64271" y="10903"/>
                    <a:pt x="64493" y="11429"/>
                  </a:cubicBezTo>
                  <a:cubicBezTo>
                    <a:pt x="63755" y="11639"/>
                    <a:pt x="62650" y="11318"/>
                    <a:pt x="62810" y="12504"/>
                  </a:cubicBezTo>
                  <a:cubicBezTo>
                    <a:pt x="62579" y="12428"/>
                    <a:pt x="62165" y="12325"/>
                    <a:pt x="61814" y="12325"/>
                  </a:cubicBezTo>
                  <a:cubicBezTo>
                    <a:pt x="61485" y="12325"/>
                    <a:pt x="61211" y="12416"/>
                    <a:pt x="61193" y="12706"/>
                  </a:cubicBezTo>
                  <a:lnTo>
                    <a:pt x="61193" y="12706"/>
                  </a:lnTo>
                  <a:cubicBezTo>
                    <a:pt x="61097" y="11939"/>
                    <a:pt x="60792" y="11467"/>
                    <a:pt x="60527" y="11467"/>
                  </a:cubicBezTo>
                  <a:cubicBezTo>
                    <a:pt x="60475" y="11467"/>
                    <a:pt x="60425" y="11485"/>
                    <a:pt x="60379" y="11521"/>
                  </a:cubicBezTo>
                  <a:cubicBezTo>
                    <a:pt x="61117" y="10788"/>
                    <a:pt x="60647" y="10275"/>
                    <a:pt x="60132" y="10275"/>
                  </a:cubicBezTo>
                  <a:cubicBezTo>
                    <a:pt x="59878" y="10275"/>
                    <a:pt x="59613" y="10399"/>
                    <a:pt x="59475" y="10682"/>
                  </a:cubicBezTo>
                  <a:lnTo>
                    <a:pt x="59475" y="10682"/>
                  </a:lnTo>
                  <a:cubicBezTo>
                    <a:pt x="59556" y="10068"/>
                    <a:pt x="59161" y="9727"/>
                    <a:pt x="58749" y="9727"/>
                  </a:cubicBezTo>
                  <a:cubicBezTo>
                    <a:pt x="58556" y="9727"/>
                    <a:pt x="58358" y="9803"/>
                    <a:pt x="58206" y="9961"/>
                  </a:cubicBezTo>
                  <a:lnTo>
                    <a:pt x="58206" y="9961"/>
                  </a:lnTo>
                  <a:cubicBezTo>
                    <a:pt x="58264" y="9482"/>
                    <a:pt x="57972" y="9213"/>
                    <a:pt x="57653" y="9213"/>
                  </a:cubicBezTo>
                  <a:cubicBezTo>
                    <a:pt x="57464" y="9213"/>
                    <a:pt x="57265" y="9309"/>
                    <a:pt x="57125" y="9513"/>
                  </a:cubicBezTo>
                  <a:lnTo>
                    <a:pt x="57125" y="9513"/>
                  </a:lnTo>
                  <a:cubicBezTo>
                    <a:pt x="57068" y="9318"/>
                    <a:pt x="56907" y="9201"/>
                    <a:pt x="56731" y="9158"/>
                  </a:cubicBezTo>
                  <a:lnTo>
                    <a:pt x="56731" y="9158"/>
                  </a:lnTo>
                  <a:cubicBezTo>
                    <a:pt x="57329" y="8347"/>
                    <a:pt x="57479" y="7347"/>
                    <a:pt x="56476" y="6923"/>
                  </a:cubicBezTo>
                  <a:cubicBezTo>
                    <a:pt x="57178" y="6681"/>
                    <a:pt x="57416" y="5328"/>
                    <a:pt x="56849" y="5328"/>
                  </a:cubicBezTo>
                  <a:cubicBezTo>
                    <a:pt x="56754" y="5328"/>
                    <a:pt x="56635" y="5367"/>
                    <a:pt x="56491" y="5456"/>
                  </a:cubicBezTo>
                  <a:cubicBezTo>
                    <a:pt x="57478" y="4689"/>
                    <a:pt x="57044" y="3976"/>
                    <a:pt x="56447" y="3976"/>
                  </a:cubicBezTo>
                  <a:cubicBezTo>
                    <a:pt x="56226" y="3976"/>
                    <a:pt x="55984" y="4073"/>
                    <a:pt x="55781" y="4300"/>
                  </a:cubicBezTo>
                  <a:lnTo>
                    <a:pt x="55781" y="4300"/>
                  </a:lnTo>
                  <a:cubicBezTo>
                    <a:pt x="56284" y="3553"/>
                    <a:pt x="55853" y="3016"/>
                    <a:pt x="55346" y="3016"/>
                  </a:cubicBezTo>
                  <a:cubicBezTo>
                    <a:pt x="55063" y="3016"/>
                    <a:pt x="54757" y="3183"/>
                    <a:pt x="54576" y="3572"/>
                  </a:cubicBezTo>
                  <a:cubicBezTo>
                    <a:pt x="54353" y="2830"/>
                    <a:pt x="53617" y="2549"/>
                    <a:pt x="52894" y="2362"/>
                  </a:cubicBezTo>
                  <a:cubicBezTo>
                    <a:pt x="52800" y="2338"/>
                    <a:pt x="52705" y="2327"/>
                    <a:pt x="52611" y="2327"/>
                  </a:cubicBezTo>
                  <a:cubicBezTo>
                    <a:pt x="52039" y="2327"/>
                    <a:pt x="51525" y="2721"/>
                    <a:pt x="51525" y="2721"/>
                  </a:cubicBezTo>
                  <a:cubicBezTo>
                    <a:pt x="51525" y="2721"/>
                    <a:pt x="51019" y="1727"/>
                    <a:pt x="50144" y="1727"/>
                  </a:cubicBezTo>
                  <a:cubicBezTo>
                    <a:pt x="49834" y="1727"/>
                    <a:pt x="49479" y="1852"/>
                    <a:pt x="49083" y="2188"/>
                  </a:cubicBezTo>
                  <a:cubicBezTo>
                    <a:pt x="48720" y="1790"/>
                    <a:pt x="48185" y="1418"/>
                    <a:pt x="47662" y="1418"/>
                  </a:cubicBezTo>
                  <a:cubicBezTo>
                    <a:pt x="47475" y="1418"/>
                    <a:pt x="47289" y="1466"/>
                    <a:pt x="47114" y="1577"/>
                  </a:cubicBezTo>
                  <a:cubicBezTo>
                    <a:pt x="46927" y="1166"/>
                    <a:pt x="46628" y="563"/>
                    <a:pt x="46256" y="263"/>
                  </a:cubicBezTo>
                  <a:cubicBezTo>
                    <a:pt x="46015" y="67"/>
                    <a:pt x="45812" y="0"/>
                    <a:pt x="45649"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09" name="Google Shape;509;p66"/>
            <p:cNvSpPr/>
            <p:nvPr/>
          </p:nvSpPr>
          <p:spPr>
            <a:xfrm>
              <a:off x="6014526" y="1069123"/>
              <a:ext cx="1314208" cy="2425605"/>
            </a:xfrm>
            <a:custGeom>
              <a:rect b="b" l="l" r="r" t="t"/>
              <a:pathLst>
                <a:path extrusionOk="0" h="30773" w="16673">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10" name="Google Shape;510;p66"/>
            <p:cNvSpPr/>
            <p:nvPr/>
          </p:nvSpPr>
          <p:spPr>
            <a:xfrm flipH="1">
              <a:off x="4387640" y="1820676"/>
              <a:ext cx="736155" cy="1358705"/>
            </a:xfrm>
            <a:custGeom>
              <a:rect b="b" l="l" r="r" t="t"/>
              <a:pathLst>
                <a:path extrusionOk="0" h="30773" w="16673">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511" name="Google Shape;511;p66"/>
            <p:cNvGrpSpPr/>
            <p:nvPr/>
          </p:nvGrpSpPr>
          <p:grpSpPr>
            <a:xfrm flipH="1">
              <a:off x="5245953" y="1976999"/>
              <a:ext cx="768569" cy="1189397"/>
              <a:chOff x="2593675" y="2254750"/>
              <a:chExt cx="344125" cy="532550"/>
            </a:xfrm>
          </p:grpSpPr>
          <p:sp>
            <p:nvSpPr>
              <p:cNvPr id="512" name="Google Shape;512;p66"/>
              <p:cNvSpPr/>
              <p:nvPr/>
            </p:nvSpPr>
            <p:spPr>
              <a:xfrm>
                <a:off x="2611375" y="2254750"/>
                <a:ext cx="326425" cy="532550"/>
              </a:xfrm>
              <a:custGeom>
                <a:rect b="b" l="l" r="r" t="t"/>
                <a:pathLst>
                  <a:path extrusionOk="0" h="21302" w="13057">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13" name="Google Shape;513;p66"/>
              <p:cNvSpPr/>
              <p:nvPr/>
            </p:nvSpPr>
            <p:spPr>
              <a:xfrm>
                <a:off x="2593675" y="2481275"/>
                <a:ext cx="172825" cy="280825"/>
              </a:xfrm>
              <a:custGeom>
                <a:rect b="b" l="l" r="r" t="t"/>
                <a:pathLst>
                  <a:path extrusionOk="0" h="11233" w="6913">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grpSp>
        <p:nvGrpSpPr>
          <p:cNvPr id="514" name="Google Shape;514;p66"/>
          <p:cNvGrpSpPr/>
          <p:nvPr/>
        </p:nvGrpSpPr>
        <p:grpSpPr>
          <a:xfrm>
            <a:off x="8805400" y="194833"/>
            <a:ext cx="1111000" cy="1230667"/>
            <a:chOff x="1797975" y="820925"/>
            <a:chExt cx="833250" cy="923000"/>
          </a:xfrm>
        </p:grpSpPr>
        <p:sp>
          <p:nvSpPr>
            <p:cNvPr id="515" name="Google Shape;515;p66"/>
            <p:cNvSpPr/>
            <p:nvPr/>
          </p:nvSpPr>
          <p:spPr>
            <a:xfrm>
              <a:off x="2189925" y="820925"/>
              <a:ext cx="441300" cy="923000"/>
            </a:xfrm>
            <a:custGeom>
              <a:rect b="b" l="l" r="r" t="t"/>
              <a:pathLst>
                <a:path extrusionOk="0" h="36920" w="17652">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16" name="Google Shape;516;p66"/>
            <p:cNvSpPr/>
            <p:nvPr/>
          </p:nvSpPr>
          <p:spPr>
            <a:xfrm>
              <a:off x="2208525" y="1007025"/>
              <a:ext cx="226025" cy="736900"/>
            </a:xfrm>
            <a:custGeom>
              <a:rect b="b" l="l" r="r" t="t"/>
              <a:pathLst>
                <a:path extrusionOk="0" h="29476" w="9041">
                  <a:moveTo>
                    <a:pt x="8845" y="0"/>
                  </a:moveTo>
                  <a:cubicBezTo>
                    <a:pt x="7633" y="2193"/>
                    <a:pt x="1" y="17101"/>
                    <a:pt x="9041" y="29476"/>
                  </a:cubicBezTo>
                  <a:cubicBezTo>
                    <a:pt x="1365" y="16462"/>
                    <a:pt x="8838" y="16"/>
                    <a:pt x="884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17" name="Google Shape;517;p66"/>
            <p:cNvSpPr/>
            <p:nvPr/>
          </p:nvSpPr>
          <p:spPr>
            <a:xfrm>
              <a:off x="1797975" y="984975"/>
              <a:ext cx="636300" cy="654900"/>
            </a:xfrm>
            <a:custGeom>
              <a:rect b="b" l="l" r="r" t="t"/>
              <a:pathLst>
                <a:path extrusionOk="0" h="26196" w="25452">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18" name="Google Shape;518;p66"/>
            <p:cNvSpPr/>
            <p:nvPr/>
          </p:nvSpPr>
          <p:spPr>
            <a:xfrm>
              <a:off x="1797975" y="984975"/>
              <a:ext cx="554050" cy="649950"/>
            </a:xfrm>
            <a:custGeom>
              <a:rect b="b" l="l" r="r" t="t"/>
              <a:pathLst>
                <a:path extrusionOk="0" h="25998" w="22162">
                  <a:moveTo>
                    <a:pt x="22162" y="0"/>
                  </a:moveTo>
                  <a:cubicBezTo>
                    <a:pt x="22158" y="2"/>
                    <a:pt x="1" y="7335"/>
                    <a:pt x="782" y="25998"/>
                  </a:cubicBezTo>
                  <a:cubicBezTo>
                    <a:pt x="2579" y="6556"/>
                    <a:pt x="22158" y="1"/>
                    <a:pt x="2216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519" name="Google Shape;519;p66"/>
          <p:cNvGrpSpPr/>
          <p:nvPr/>
        </p:nvGrpSpPr>
        <p:grpSpPr>
          <a:xfrm rot="5400000">
            <a:off x="9775575" y="1289224"/>
            <a:ext cx="1528147" cy="2098920"/>
            <a:chOff x="1064600" y="709975"/>
            <a:chExt cx="941750" cy="1293500"/>
          </a:xfrm>
        </p:grpSpPr>
        <p:sp>
          <p:nvSpPr>
            <p:cNvPr id="520" name="Google Shape;520;p66"/>
            <p:cNvSpPr/>
            <p:nvPr/>
          </p:nvSpPr>
          <p:spPr>
            <a:xfrm>
              <a:off x="1657950" y="922950"/>
              <a:ext cx="348400" cy="365050"/>
            </a:xfrm>
            <a:custGeom>
              <a:rect b="b" l="l" r="r" t="t"/>
              <a:pathLst>
                <a:path extrusionOk="0" h="14602" w="13936">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21" name="Google Shape;521;p66"/>
            <p:cNvSpPr/>
            <p:nvPr/>
          </p:nvSpPr>
          <p:spPr>
            <a:xfrm>
              <a:off x="1509500" y="1060725"/>
              <a:ext cx="393675" cy="303700"/>
            </a:xfrm>
            <a:custGeom>
              <a:rect b="b" l="l" r="r" t="t"/>
              <a:pathLst>
                <a:path extrusionOk="0" h="12148" w="15747">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22" name="Google Shape;522;p66"/>
            <p:cNvSpPr/>
            <p:nvPr/>
          </p:nvSpPr>
          <p:spPr>
            <a:xfrm>
              <a:off x="1460400" y="1207125"/>
              <a:ext cx="269125" cy="290400"/>
            </a:xfrm>
            <a:custGeom>
              <a:rect b="b" l="l" r="r" t="t"/>
              <a:pathLst>
                <a:path extrusionOk="0" h="11616" w="10765">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23" name="Google Shape;523;p66"/>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24" name="Google Shape;524;p66"/>
            <p:cNvSpPr/>
            <p:nvPr/>
          </p:nvSpPr>
          <p:spPr>
            <a:xfrm>
              <a:off x="1354825" y="1465525"/>
              <a:ext cx="161500" cy="208975"/>
            </a:xfrm>
            <a:custGeom>
              <a:rect b="b" l="l" r="r" t="t"/>
              <a:pathLst>
                <a:path extrusionOk="0" h="8359" w="646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25" name="Google Shape;525;p66"/>
            <p:cNvSpPr/>
            <p:nvPr/>
          </p:nvSpPr>
          <p:spPr>
            <a:xfrm>
              <a:off x="1304875" y="1608550"/>
              <a:ext cx="73250" cy="146050"/>
            </a:xfrm>
            <a:custGeom>
              <a:rect b="b" l="l" r="r" t="t"/>
              <a:pathLst>
                <a:path extrusionOk="0" h="5842" w="293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26" name="Google Shape;526;p66"/>
            <p:cNvSpPr/>
            <p:nvPr/>
          </p:nvSpPr>
          <p:spPr>
            <a:xfrm>
              <a:off x="1264400" y="1757575"/>
              <a:ext cx="66625" cy="173450"/>
            </a:xfrm>
            <a:custGeom>
              <a:rect b="b" l="l" r="r" t="t"/>
              <a:pathLst>
                <a:path extrusionOk="0" h="6938" w="2665">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27" name="Google Shape;527;p66"/>
            <p:cNvSpPr/>
            <p:nvPr/>
          </p:nvSpPr>
          <p:spPr>
            <a:xfrm>
              <a:off x="1172150" y="1812025"/>
              <a:ext cx="98575" cy="102450"/>
            </a:xfrm>
            <a:custGeom>
              <a:rect b="b" l="l" r="r" t="t"/>
              <a:pathLst>
                <a:path extrusionOk="0" h="4098" w="3943">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28" name="Google Shape;528;p66"/>
            <p:cNvSpPr/>
            <p:nvPr/>
          </p:nvSpPr>
          <p:spPr>
            <a:xfrm>
              <a:off x="1123050" y="1650425"/>
              <a:ext cx="177925" cy="71550"/>
            </a:xfrm>
            <a:custGeom>
              <a:rect b="b" l="l" r="r" t="t"/>
              <a:pathLst>
                <a:path extrusionOk="0" h="2862" w="7117">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29" name="Google Shape;529;p66"/>
            <p:cNvSpPr/>
            <p:nvPr/>
          </p:nvSpPr>
          <p:spPr>
            <a:xfrm>
              <a:off x="1166400" y="1495000"/>
              <a:ext cx="181700" cy="92775"/>
            </a:xfrm>
            <a:custGeom>
              <a:rect b="b" l="l" r="r" t="t"/>
              <a:pathLst>
                <a:path extrusionOk="0" h="3711" w="7268">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30" name="Google Shape;530;p66"/>
            <p:cNvSpPr/>
            <p:nvPr/>
          </p:nvSpPr>
          <p:spPr>
            <a:xfrm>
              <a:off x="1125600" y="1341550"/>
              <a:ext cx="268100" cy="127600"/>
            </a:xfrm>
            <a:custGeom>
              <a:rect b="b" l="l" r="r" t="t"/>
              <a:pathLst>
                <a:path extrusionOk="0" h="5104" w="10724">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31" name="Google Shape;531;p66"/>
            <p:cNvSpPr/>
            <p:nvPr/>
          </p:nvSpPr>
          <p:spPr>
            <a:xfrm>
              <a:off x="1064600" y="1185450"/>
              <a:ext cx="390775" cy="161725"/>
            </a:xfrm>
            <a:custGeom>
              <a:rect b="b" l="l" r="r" t="t"/>
              <a:pathLst>
                <a:path extrusionOk="0" h="6469" w="15631">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32" name="Google Shape;532;p66"/>
            <p:cNvSpPr/>
            <p:nvPr/>
          </p:nvSpPr>
          <p:spPr>
            <a:xfrm>
              <a:off x="1151800" y="1103600"/>
              <a:ext cx="361800" cy="107575"/>
            </a:xfrm>
            <a:custGeom>
              <a:rect b="b" l="l" r="r" t="t"/>
              <a:pathLst>
                <a:path extrusionOk="0" h="4303" w="14472">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33" name="Google Shape;533;p66"/>
            <p:cNvSpPr/>
            <p:nvPr/>
          </p:nvSpPr>
          <p:spPr>
            <a:xfrm>
              <a:off x="1193150" y="941875"/>
              <a:ext cx="427850" cy="159125"/>
            </a:xfrm>
            <a:custGeom>
              <a:rect b="b" l="l" r="r" t="t"/>
              <a:pathLst>
                <a:path extrusionOk="0" h="6365" w="17114">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34" name="Google Shape;534;p66"/>
            <p:cNvSpPr/>
            <p:nvPr/>
          </p:nvSpPr>
          <p:spPr>
            <a:xfrm>
              <a:off x="1657950" y="923925"/>
              <a:ext cx="348400" cy="364075"/>
            </a:xfrm>
            <a:custGeom>
              <a:rect b="b" l="l" r="r" t="t"/>
              <a:pathLst>
                <a:path extrusionOk="0" h="14563" w="13936">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35" name="Google Shape;535;p66"/>
            <p:cNvSpPr/>
            <p:nvPr/>
          </p:nvSpPr>
          <p:spPr>
            <a:xfrm>
              <a:off x="1517550" y="1065950"/>
              <a:ext cx="385625" cy="298475"/>
            </a:xfrm>
            <a:custGeom>
              <a:rect b="b" l="l" r="r" t="t"/>
              <a:pathLst>
                <a:path extrusionOk="0" h="11939" w="15425">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36" name="Google Shape;536;p66"/>
            <p:cNvSpPr/>
            <p:nvPr/>
          </p:nvSpPr>
          <p:spPr>
            <a:xfrm>
              <a:off x="1201350" y="962525"/>
              <a:ext cx="409500" cy="138475"/>
            </a:xfrm>
            <a:custGeom>
              <a:rect b="b" l="l" r="r" t="t"/>
              <a:pathLst>
                <a:path extrusionOk="0" h="5539" w="1638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37" name="Google Shape;537;p66"/>
            <p:cNvSpPr/>
            <p:nvPr/>
          </p:nvSpPr>
          <p:spPr>
            <a:xfrm>
              <a:off x="1465500" y="1269975"/>
              <a:ext cx="264025" cy="227550"/>
            </a:xfrm>
            <a:custGeom>
              <a:rect b="b" l="l" r="r" t="t"/>
              <a:pathLst>
                <a:path extrusionOk="0" h="9102" w="10561">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38" name="Google Shape;538;p66"/>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39" name="Google Shape;539;p66"/>
            <p:cNvSpPr/>
            <p:nvPr/>
          </p:nvSpPr>
          <p:spPr>
            <a:xfrm>
              <a:off x="1354825" y="1466050"/>
              <a:ext cx="161500" cy="208450"/>
            </a:xfrm>
            <a:custGeom>
              <a:rect b="b" l="l" r="r" t="t"/>
              <a:pathLst>
                <a:path extrusionOk="0" h="8338" w="646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0" name="Google Shape;540;p66"/>
            <p:cNvSpPr/>
            <p:nvPr/>
          </p:nvSpPr>
          <p:spPr>
            <a:xfrm>
              <a:off x="1316475" y="1608550"/>
              <a:ext cx="61650" cy="146050"/>
            </a:xfrm>
            <a:custGeom>
              <a:rect b="b" l="l" r="r" t="t"/>
              <a:pathLst>
                <a:path extrusionOk="0" h="5842" w="2466">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1" name="Google Shape;541;p66"/>
            <p:cNvSpPr/>
            <p:nvPr/>
          </p:nvSpPr>
          <p:spPr>
            <a:xfrm>
              <a:off x="1272375" y="1762575"/>
              <a:ext cx="46375" cy="168450"/>
            </a:xfrm>
            <a:custGeom>
              <a:rect b="b" l="l" r="r" t="t"/>
              <a:pathLst>
                <a:path extrusionOk="0" h="6738" w="1855">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2" name="Google Shape;542;p66"/>
            <p:cNvSpPr/>
            <p:nvPr/>
          </p:nvSpPr>
          <p:spPr>
            <a:xfrm>
              <a:off x="1176275" y="1817850"/>
              <a:ext cx="92875" cy="96625"/>
            </a:xfrm>
            <a:custGeom>
              <a:rect b="b" l="l" r="r" t="t"/>
              <a:pathLst>
                <a:path extrusionOk="0" h="3865" w="3715">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3" name="Google Shape;543;p66"/>
            <p:cNvSpPr/>
            <p:nvPr/>
          </p:nvSpPr>
          <p:spPr>
            <a:xfrm>
              <a:off x="1126550" y="1678200"/>
              <a:ext cx="174425" cy="43775"/>
            </a:xfrm>
            <a:custGeom>
              <a:rect b="b" l="l" r="r" t="t"/>
              <a:pathLst>
                <a:path extrusionOk="0" h="1751" w="6977">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4" name="Google Shape;544;p66"/>
            <p:cNvSpPr/>
            <p:nvPr/>
          </p:nvSpPr>
          <p:spPr>
            <a:xfrm>
              <a:off x="1166400" y="1514425"/>
              <a:ext cx="175300" cy="73350"/>
            </a:xfrm>
            <a:custGeom>
              <a:rect b="b" l="l" r="r" t="t"/>
              <a:pathLst>
                <a:path extrusionOk="0" h="2934" w="7012">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5" name="Google Shape;545;p66"/>
            <p:cNvSpPr/>
            <p:nvPr/>
          </p:nvSpPr>
          <p:spPr>
            <a:xfrm>
              <a:off x="1125600" y="1341550"/>
              <a:ext cx="257825" cy="127600"/>
            </a:xfrm>
            <a:custGeom>
              <a:rect b="b" l="l" r="r" t="t"/>
              <a:pathLst>
                <a:path extrusionOk="0" h="5104" w="10313">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6" name="Google Shape;546;p66"/>
            <p:cNvSpPr/>
            <p:nvPr/>
          </p:nvSpPr>
          <p:spPr>
            <a:xfrm>
              <a:off x="1064600" y="1185450"/>
              <a:ext cx="375450" cy="161725"/>
            </a:xfrm>
            <a:custGeom>
              <a:rect b="b" l="l" r="r" t="t"/>
              <a:pathLst>
                <a:path extrusionOk="0" h="6469" w="15018">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7" name="Google Shape;547;p66"/>
            <p:cNvSpPr/>
            <p:nvPr/>
          </p:nvSpPr>
          <p:spPr>
            <a:xfrm>
              <a:off x="1194300" y="1146600"/>
              <a:ext cx="309475" cy="64575"/>
            </a:xfrm>
            <a:custGeom>
              <a:rect b="b" l="l" r="r" t="t"/>
              <a:pathLst>
                <a:path extrusionOk="0" h="2583" w="12379">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8" name="Google Shape;548;p66"/>
            <p:cNvSpPr/>
            <p:nvPr/>
          </p:nvSpPr>
          <p:spPr>
            <a:xfrm>
              <a:off x="1240500" y="709975"/>
              <a:ext cx="643050" cy="1293500"/>
            </a:xfrm>
            <a:custGeom>
              <a:rect b="b" l="l" r="r" t="t"/>
              <a:pathLst>
                <a:path extrusionOk="0" h="51740" w="25722">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549" name="Google Shape;549;p66"/>
          <p:cNvGrpSpPr/>
          <p:nvPr/>
        </p:nvGrpSpPr>
        <p:grpSpPr>
          <a:xfrm>
            <a:off x="9687151" y="2924267"/>
            <a:ext cx="1229100" cy="1429200"/>
            <a:chOff x="3528525" y="3224300"/>
            <a:chExt cx="921825" cy="1071900"/>
          </a:xfrm>
        </p:grpSpPr>
        <p:sp>
          <p:nvSpPr>
            <p:cNvPr id="550" name="Google Shape;550;p66"/>
            <p:cNvSpPr/>
            <p:nvPr/>
          </p:nvSpPr>
          <p:spPr>
            <a:xfrm>
              <a:off x="3800450" y="3224300"/>
              <a:ext cx="649900" cy="943800"/>
            </a:xfrm>
            <a:custGeom>
              <a:rect b="b" l="l" r="r" t="t"/>
              <a:pathLst>
                <a:path extrusionOk="0" h="37752" w="25996">
                  <a:moveTo>
                    <a:pt x="705" y="1"/>
                  </a:moveTo>
                  <a:cubicBezTo>
                    <a:pt x="705" y="1"/>
                    <a:pt x="0" y="2577"/>
                    <a:pt x="1811" y="7661"/>
                  </a:cubicBezTo>
                  <a:lnTo>
                    <a:pt x="4078" y="7037"/>
                  </a:lnTo>
                  <a:lnTo>
                    <a:pt x="4078" y="7037"/>
                  </a:lnTo>
                  <a:lnTo>
                    <a:pt x="2079" y="8383"/>
                  </a:lnTo>
                  <a:cubicBezTo>
                    <a:pt x="2355" y="9100"/>
                    <a:pt x="2681" y="9863"/>
                    <a:pt x="3063" y="10672"/>
                  </a:cubicBezTo>
                  <a:lnTo>
                    <a:pt x="5250" y="9897"/>
                  </a:lnTo>
                  <a:lnTo>
                    <a:pt x="3351" y="11265"/>
                  </a:lnTo>
                  <a:cubicBezTo>
                    <a:pt x="3936" y="12453"/>
                    <a:pt x="4641" y="13733"/>
                    <a:pt x="5489" y="15106"/>
                  </a:cubicBezTo>
                  <a:lnTo>
                    <a:pt x="12141" y="11655"/>
                  </a:lnTo>
                  <a:lnTo>
                    <a:pt x="6498" y="16682"/>
                  </a:lnTo>
                  <a:cubicBezTo>
                    <a:pt x="10234" y="22309"/>
                    <a:pt x="16274" y="29342"/>
                    <a:pt x="25995" y="37752"/>
                  </a:cubicBezTo>
                  <a:lnTo>
                    <a:pt x="25995" y="25583"/>
                  </a:lnTo>
                  <a:cubicBezTo>
                    <a:pt x="25995" y="25583"/>
                    <a:pt x="20497" y="3226"/>
                    <a:pt x="70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51" name="Google Shape;551;p66"/>
            <p:cNvSpPr/>
            <p:nvPr/>
          </p:nvSpPr>
          <p:spPr>
            <a:xfrm>
              <a:off x="3818075" y="3224300"/>
              <a:ext cx="629800" cy="630325"/>
            </a:xfrm>
            <a:custGeom>
              <a:rect b="b" l="l" r="r" t="t"/>
              <a:pathLst>
                <a:path extrusionOk="0" h="25213" w="25192">
                  <a:moveTo>
                    <a:pt x="0" y="1"/>
                  </a:moveTo>
                  <a:lnTo>
                    <a:pt x="0" y="1"/>
                  </a:lnTo>
                  <a:cubicBezTo>
                    <a:pt x="17658" y="4691"/>
                    <a:pt x="25184" y="25193"/>
                    <a:pt x="25191" y="25213"/>
                  </a:cubicBezTo>
                  <a:cubicBezTo>
                    <a:pt x="24372" y="22295"/>
                    <a:pt x="18289" y="2981"/>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52" name="Google Shape;552;p66"/>
            <p:cNvSpPr/>
            <p:nvPr/>
          </p:nvSpPr>
          <p:spPr>
            <a:xfrm>
              <a:off x="3528525" y="3606425"/>
              <a:ext cx="921825" cy="561675"/>
            </a:xfrm>
            <a:custGeom>
              <a:rect b="b" l="l" r="r" t="t"/>
              <a:pathLst>
                <a:path extrusionOk="0" h="22467" w="36873">
                  <a:moveTo>
                    <a:pt x="7539" y="1"/>
                  </a:moveTo>
                  <a:cubicBezTo>
                    <a:pt x="5130" y="1"/>
                    <a:pt x="2612" y="347"/>
                    <a:pt x="0" y="1135"/>
                  </a:cubicBezTo>
                  <a:cubicBezTo>
                    <a:pt x="0" y="1135"/>
                    <a:pt x="441" y="6232"/>
                    <a:pt x="2712" y="9181"/>
                  </a:cubicBezTo>
                  <a:lnTo>
                    <a:pt x="4326" y="7512"/>
                  </a:lnTo>
                  <a:lnTo>
                    <a:pt x="6305" y="9181"/>
                  </a:lnTo>
                  <a:lnTo>
                    <a:pt x="9311" y="5826"/>
                  </a:lnTo>
                  <a:lnTo>
                    <a:pt x="6964" y="10665"/>
                  </a:lnTo>
                  <a:cubicBezTo>
                    <a:pt x="6964" y="10665"/>
                    <a:pt x="9384" y="12351"/>
                    <a:pt x="10850" y="12790"/>
                  </a:cubicBezTo>
                  <a:lnTo>
                    <a:pt x="14588" y="6633"/>
                  </a:lnTo>
                  <a:lnTo>
                    <a:pt x="14588" y="6633"/>
                  </a:lnTo>
                  <a:cubicBezTo>
                    <a:pt x="14588" y="6634"/>
                    <a:pt x="13782" y="11838"/>
                    <a:pt x="12682" y="13230"/>
                  </a:cubicBezTo>
                  <a:cubicBezTo>
                    <a:pt x="12682" y="13230"/>
                    <a:pt x="25950" y="20707"/>
                    <a:pt x="36872" y="22467"/>
                  </a:cubicBezTo>
                  <a:lnTo>
                    <a:pt x="36872" y="18361"/>
                  </a:lnTo>
                  <a:cubicBezTo>
                    <a:pt x="36872" y="18361"/>
                    <a:pt x="25085" y="1"/>
                    <a:pt x="7539"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53" name="Google Shape;553;p66"/>
            <p:cNvSpPr/>
            <p:nvPr/>
          </p:nvSpPr>
          <p:spPr>
            <a:xfrm>
              <a:off x="3528525" y="3606425"/>
              <a:ext cx="921825" cy="459025"/>
            </a:xfrm>
            <a:custGeom>
              <a:rect b="b" l="l" r="r" t="t"/>
              <a:pathLst>
                <a:path extrusionOk="0" h="18361" w="36873">
                  <a:moveTo>
                    <a:pt x="7539" y="1"/>
                  </a:moveTo>
                  <a:cubicBezTo>
                    <a:pt x="5130" y="1"/>
                    <a:pt x="2612" y="347"/>
                    <a:pt x="0" y="1135"/>
                  </a:cubicBezTo>
                  <a:cubicBezTo>
                    <a:pt x="1909" y="829"/>
                    <a:pt x="3752" y="688"/>
                    <a:pt x="5527" y="688"/>
                  </a:cubicBezTo>
                  <a:cubicBezTo>
                    <a:pt x="25441" y="688"/>
                    <a:pt x="36872" y="18361"/>
                    <a:pt x="36872" y="18361"/>
                  </a:cubicBezTo>
                  <a:cubicBezTo>
                    <a:pt x="36872" y="18361"/>
                    <a:pt x="25085" y="1"/>
                    <a:pt x="753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54" name="Google Shape;554;p66"/>
            <p:cNvSpPr/>
            <p:nvPr/>
          </p:nvSpPr>
          <p:spPr>
            <a:xfrm>
              <a:off x="3651325" y="3949525"/>
              <a:ext cx="799025" cy="346675"/>
            </a:xfrm>
            <a:custGeom>
              <a:rect b="b" l="l" r="r" t="t"/>
              <a:pathLst>
                <a:path extrusionOk="0" h="13867" w="31961">
                  <a:moveTo>
                    <a:pt x="13437" y="0"/>
                  </a:moveTo>
                  <a:cubicBezTo>
                    <a:pt x="9421" y="0"/>
                    <a:pt x="4921" y="643"/>
                    <a:pt x="111" y="2393"/>
                  </a:cubicBezTo>
                  <a:cubicBezTo>
                    <a:pt x="75" y="2407"/>
                    <a:pt x="38" y="2418"/>
                    <a:pt x="1" y="2432"/>
                  </a:cubicBezTo>
                  <a:cubicBezTo>
                    <a:pt x="1" y="2432"/>
                    <a:pt x="673" y="6596"/>
                    <a:pt x="7889" y="9900"/>
                  </a:cubicBezTo>
                  <a:lnTo>
                    <a:pt x="10482" y="5730"/>
                  </a:lnTo>
                  <a:lnTo>
                    <a:pt x="9148" y="10438"/>
                  </a:lnTo>
                  <a:cubicBezTo>
                    <a:pt x="10674" y="11051"/>
                    <a:pt x="12452" y="11621"/>
                    <a:pt x="14525" y="12113"/>
                  </a:cubicBezTo>
                  <a:lnTo>
                    <a:pt x="15981" y="6934"/>
                  </a:lnTo>
                  <a:lnTo>
                    <a:pt x="15981" y="6934"/>
                  </a:lnTo>
                  <a:lnTo>
                    <a:pt x="15749" y="12388"/>
                  </a:lnTo>
                  <a:cubicBezTo>
                    <a:pt x="16251" y="12494"/>
                    <a:pt x="16767" y="12596"/>
                    <a:pt x="17301" y="12693"/>
                  </a:cubicBezTo>
                  <a:lnTo>
                    <a:pt x="17886" y="10349"/>
                  </a:lnTo>
                  <a:lnTo>
                    <a:pt x="18735" y="12934"/>
                  </a:lnTo>
                  <a:cubicBezTo>
                    <a:pt x="20089" y="13145"/>
                    <a:pt x="21540" y="13326"/>
                    <a:pt x="23095" y="13471"/>
                  </a:cubicBezTo>
                  <a:lnTo>
                    <a:pt x="23751" y="11154"/>
                  </a:lnTo>
                  <a:lnTo>
                    <a:pt x="24241" y="13570"/>
                  </a:lnTo>
                  <a:cubicBezTo>
                    <a:pt x="26581" y="13755"/>
                    <a:pt x="29147" y="13860"/>
                    <a:pt x="31960" y="13867"/>
                  </a:cubicBezTo>
                  <a:lnTo>
                    <a:pt x="31960" y="6399"/>
                  </a:lnTo>
                  <a:lnTo>
                    <a:pt x="31960" y="4925"/>
                  </a:lnTo>
                  <a:cubicBezTo>
                    <a:pt x="31960" y="4925"/>
                    <a:pt x="24553" y="0"/>
                    <a:pt x="1343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55" name="Google Shape;555;p66"/>
            <p:cNvSpPr/>
            <p:nvPr/>
          </p:nvSpPr>
          <p:spPr>
            <a:xfrm>
              <a:off x="3654100" y="3949525"/>
              <a:ext cx="796250" cy="160000"/>
            </a:xfrm>
            <a:custGeom>
              <a:rect b="b" l="l" r="r" t="t"/>
              <a:pathLst>
                <a:path extrusionOk="0" h="6400" w="31850">
                  <a:moveTo>
                    <a:pt x="13326" y="0"/>
                  </a:moveTo>
                  <a:cubicBezTo>
                    <a:pt x="9310" y="0"/>
                    <a:pt x="4810" y="643"/>
                    <a:pt x="0" y="2393"/>
                  </a:cubicBezTo>
                  <a:cubicBezTo>
                    <a:pt x="793" y="2117"/>
                    <a:pt x="5762" y="482"/>
                    <a:pt x="12073" y="482"/>
                  </a:cubicBezTo>
                  <a:cubicBezTo>
                    <a:pt x="14535" y="482"/>
                    <a:pt x="17200" y="731"/>
                    <a:pt x="19902" y="1406"/>
                  </a:cubicBezTo>
                  <a:cubicBezTo>
                    <a:pt x="24646" y="2591"/>
                    <a:pt x="28777" y="4590"/>
                    <a:pt x="31849" y="6399"/>
                  </a:cubicBezTo>
                  <a:lnTo>
                    <a:pt x="31849" y="4925"/>
                  </a:lnTo>
                  <a:cubicBezTo>
                    <a:pt x="31849" y="4925"/>
                    <a:pt x="24442" y="0"/>
                    <a:pt x="1332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556" name="Google Shape;556;p66"/>
          <p:cNvGrpSpPr/>
          <p:nvPr/>
        </p:nvGrpSpPr>
        <p:grpSpPr>
          <a:xfrm flipH="1" rot="10800000">
            <a:off x="5302191" y="-134615"/>
            <a:ext cx="2800727" cy="1709216"/>
            <a:chOff x="3054450" y="3932350"/>
            <a:chExt cx="1308425" cy="798500"/>
          </a:xfrm>
        </p:grpSpPr>
        <p:sp>
          <p:nvSpPr>
            <p:cNvPr id="557" name="Google Shape;557;p66"/>
            <p:cNvSpPr/>
            <p:nvPr/>
          </p:nvSpPr>
          <p:spPr>
            <a:xfrm>
              <a:off x="3498775" y="3932350"/>
              <a:ext cx="316050" cy="788400"/>
            </a:xfrm>
            <a:custGeom>
              <a:rect b="b" l="l" r="r" t="t"/>
              <a:pathLst>
                <a:path extrusionOk="0" h="31536" w="12642">
                  <a:moveTo>
                    <a:pt x="8658" y="1"/>
                  </a:moveTo>
                  <a:cubicBezTo>
                    <a:pt x="7826" y="1"/>
                    <a:pt x="7423" y="4106"/>
                    <a:pt x="6749" y="4473"/>
                  </a:cubicBezTo>
                  <a:cubicBezTo>
                    <a:pt x="6721" y="4489"/>
                    <a:pt x="6697" y="4496"/>
                    <a:pt x="6677" y="4496"/>
                  </a:cubicBezTo>
                  <a:cubicBezTo>
                    <a:pt x="6241" y="4496"/>
                    <a:pt x="7831" y="876"/>
                    <a:pt x="7070" y="876"/>
                  </a:cubicBezTo>
                  <a:cubicBezTo>
                    <a:pt x="7027" y="876"/>
                    <a:pt x="6977" y="887"/>
                    <a:pt x="6918" y="912"/>
                  </a:cubicBezTo>
                  <a:cubicBezTo>
                    <a:pt x="5772" y="1388"/>
                    <a:pt x="4036" y="4235"/>
                    <a:pt x="3649" y="5531"/>
                  </a:cubicBezTo>
                  <a:cubicBezTo>
                    <a:pt x="3260" y="6828"/>
                    <a:pt x="5395" y="12811"/>
                    <a:pt x="4932" y="12954"/>
                  </a:cubicBezTo>
                  <a:cubicBezTo>
                    <a:pt x="4922" y="12957"/>
                    <a:pt x="4913" y="12959"/>
                    <a:pt x="4903" y="12959"/>
                  </a:cubicBezTo>
                  <a:cubicBezTo>
                    <a:pt x="4406" y="12959"/>
                    <a:pt x="2891" y="9551"/>
                    <a:pt x="2330" y="9377"/>
                  </a:cubicBezTo>
                  <a:cubicBezTo>
                    <a:pt x="2306" y="9370"/>
                    <a:pt x="2281" y="9366"/>
                    <a:pt x="2255" y="9366"/>
                  </a:cubicBezTo>
                  <a:cubicBezTo>
                    <a:pt x="1679" y="9366"/>
                    <a:pt x="821" y="11242"/>
                    <a:pt x="707" y="13141"/>
                  </a:cubicBezTo>
                  <a:cubicBezTo>
                    <a:pt x="588" y="15126"/>
                    <a:pt x="3484" y="16468"/>
                    <a:pt x="3372" y="17035"/>
                  </a:cubicBezTo>
                  <a:cubicBezTo>
                    <a:pt x="3359" y="17101"/>
                    <a:pt x="3318" y="17130"/>
                    <a:pt x="3254" y="17130"/>
                  </a:cubicBezTo>
                  <a:cubicBezTo>
                    <a:pt x="2870" y="17130"/>
                    <a:pt x="1671" y="16083"/>
                    <a:pt x="974" y="16083"/>
                  </a:cubicBezTo>
                  <a:cubicBezTo>
                    <a:pt x="808" y="16083"/>
                    <a:pt x="670" y="16143"/>
                    <a:pt x="579" y="16290"/>
                  </a:cubicBezTo>
                  <a:cubicBezTo>
                    <a:pt x="43" y="17158"/>
                    <a:pt x="1" y="19085"/>
                    <a:pt x="131" y="21614"/>
                  </a:cubicBezTo>
                  <a:cubicBezTo>
                    <a:pt x="260" y="24145"/>
                    <a:pt x="4131" y="30849"/>
                    <a:pt x="4131" y="30849"/>
                  </a:cubicBezTo>
                  <a:lnTo>
                    <a:pt x="6332" y="31536"/>
                  </a:lnTo>
                  <a:cubicBezTo>
                    <a:pt x="6332" y="31536"/>
                    <a:pt x="11656" y="20371"/>
                    <a:pt x="12016" y="18798"/>
                  </a:cubicBezTo>
                  <a:cubicBezTo>
                    <a:pt x="12376" y="17225"/>
                    <a:pt x="12642" y="15043"/>
                    <a:pt x="11818" y="14807"/>
                  </a:cubicBezTo>
                  <a:cubicBezTo>
                    <a:pt x="11801" y="14803"/>
                    <a:pt x="11784" y="14800"/>
                    <a:pt x="11766" y="14800"/>
                  </a:cubicBezTo>
                  <a:cubicBezTo>
                    <a:pt x="10956" y="14800"/>
                    <a:pt x="8448" y="19312"/>
                    <a:pt x="7691" y="19312"/>
                  </a:cubicBezTo>
                  <a:cubicBezTo>
                    <a:pt x="7613" y="19312"/>
                    <a:pt x="7553" y="19263"/>
                    <a:pt x="7516" y="19157"/>
                  </a:cubicBezTo>
                  <a:cubicBezTo>
                    <a:pt x="7114" y="17999"/>
                    <a:pt x="11235" y="12998"/>
                    <a:pt x="11408" y="12014"/>
                  </a:cubicBezTo>
                  <a:cubicBezTo>
                    <a:pt x="11581" y="11030"/>
                    <a:pt x="11971" y="7848"/>
                    <a:pt x="11105" y="7509"/>
                  </a:cubicBezTo>
                  <a:cubicBezTo>
                    <a:pt x="11081" y="7500"/>
                    <a:pt x="11057" y="7495"/>
                    <a:pt x="11032" y="7495"/>
                  </a:cubicBezTo>
                  <a:cubicBezTo>
                    <a:pt x="10203" y="7495"/>
                    <a:pt x="8532" y="12439"/>
                    <a:pt x="7846" y="12439"/>
                  </a:cubicBezTo>
                  <a:cubicBezTo>
                    <a:pt x="7788" y="12439"/>
                    <a:pt x="7736" y="12403"/>
                    <a:pt x="7694" y="12326"/>
                  </a:cubicBezTo>
                  <a:cubicBezTo>
                    <a:pt x="7129" y="11314"/>
                    <a:pt x="9680" y="4504"/>
                    <a:pt x="9651" y="3145"/>
                  </a:cubicBezTo>
                  <a:cubicBezTo>
                    <a:pt x="9625" y="1785"/>
                    <a:pt x="9606" y="250"/>
                    <a:pt x="8727" y="10"/>
                  </a:cubicBezTo>
                  <a:cubicBezTo>
                    <a:pt x="8704" y="4"/>
                    <a:pt x="8680" y="1"/>
                    <a:pt x="865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58" name="Google Shape;558;p66"/>
            <p:cNvSpPr/>
            <p:nvPr/>
          </p:nvSpPr>
          <p:spPr>
            <a:xfrm>
              <a:off x="3621375" y="4062225"/>
              <a:ext cx="44675" cy="623275"/>
            </a:xfrm>
            <a:custGeom>
              <a:rect b="b" l="l" r="r" t="t"/>
              <a:pathLst>
                <a:path extrusionOk="0" h="24931" w="1787">
                  <a:moveTo>
                    <a:pt x="1730" y="1"/>
                  </a:moveTo>
                  <a:cubicBezTo>
                    <a:pt x="1705" y="1"/>
                    <a:pt x="1681" y="14"/>
                    <a:pt x="1677" y="42"/>
                  </a:cubicBezTo>
                  <a:cubicBezTo>
                    <a:pt x="907" y="4211"/>
                    <a:pt x="307" y="8413"/>
                    <a:pt x="157" y="12654"/>
                  </a:cubicBezTo>
                  <a:cubicBezTo>
                    <a:pt x="80" y="14831"/>
                    <a:pt x="1" y="17051"/>
                    <a:pt x="150" y="19228"/>
                  </a:cubicBezTo>
                  <a:cubicBezTo>
                    <a:pt x="276" y="21058"/>
                    <a:pt x="307" y="23036"/>
                    <a:pt x="912" y="24785"/>
                  </a:cubicBezTo>
                  <a:cubicBezTo>
                    <a:pt x="945" y="24882"/>
                    <a:pt x="1033" y="24930"/>
                    <a:pt x="1119" y="24930"/>
                  </a:cubicBezTo>
                  <a:cubicBezTo>
                    <a:pt x="1208" y="24930"/>
                    <a:pt x="1296" y="24878"/>
                    <a:pt x="1321" y="24771"/>
                  </a:cubicBezTo>
                  <a:cubicBezTo>
                    <a:pt x="1770" y="22844"/>
                    <a:pt x="1715" y="20643"/>
                    <a:pt x="1692" y="18671"/>
                  </a:cubicBezTo>
                  <a:cubicBezTo>
                    <a:pt x="1668" y="16647"/>
                    <a:pt x="1682" y="14624"/>
                    <a:pt x="1705" y="12601"/>
                  </a:cubicBezTo>
                  <a:cubicBezTo>
                    <a:pt x="1749" y="8419"/>
                    <a:pt x="1682" y="4235"/>
                    <a:pt x="1786" y="52"/>
                  </a:cubicBezTo>
                  <a:cubicBezTo>
                    <a:pt x="1787" y="19"/>
                    <a:pt x="1758" y="1"/>
                    <a:pt x="173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59" name="Google Shape;559;p66"/>
            <p:cNvSpPr/>
            <p:nvPr/>
          </p:nvSpPr>
          <p:spPr>
            <a:xfrm>
              <a:off x="3054450" y="4297050"/>
              <a:ext cx="604675" cy="433800"/>
            </a:xfrm>
            <a:custGeom>
              <a:rect b="b" l="l" r="r" t="t"/>
              <a:pathLst>
                <a:path extrusionOk="0" h="17352" w="24187">
                  <a:moveTo>
                    <a:pt x="10616" y="1"/>
                  </a:moveTo>
                  <a:cubicBezTo>
                    <a:pt x="9404" y="1"/>
                    <a:pt x="8038" y="244"/>
                    <a:pt x="8114" y="509"/>
                  </a:cubicBezTo>
                  <a:cubicBezTo>
                    <a:pt x="8219" y="873"/>
                    <a:pt x="10506" y="4007"/>
                    <a:pt x="9907" y="4007"/>
                  </a:cubicBezTo>
                  <a:cubicBezTo>
                    <a:pt x="9888" y="4007"/>
                    <a:pt x="9866" y="4004"/>
                    <a:pt x="9841" y="3998"/>
                  </a:cubicBezTo>
                  <a:cubicBezTo>
                    <a:pt x="9030" y="3789"/>
                    <a:pt x="7267" y="633"/>
                    <a:pt x="6366" y="568"/>
                  </a:cubicBezTo>
                  <a:cubicBezTo>
                    <a:pt x="6341" y="566"/>
                    <a:pt x="6311" y="565"/>
                    <a:pt x="6279" y="565"/>
                  </a:cubicBezTo>
                  <a:cubicBezTo>
                    <a:pt x="5166" y="565"/>
                    <a:pt x="154" y="1598"/>
                    <a:pt x="78" y="2060"/>
                  </a:cubicBezTo>
                  <a:cubicBezTo>
                    <a:pt x="0" y="2536"/>
                    <a:pt x="5397" y="4054"/>
                    <a:pt x="11087" y="5848"/>
                  </a:cubicBezTo>
                  <a:cubicBezTo>
                    <a:pt x="16777" y="7641"/>
                    <a:pt x="22797" y="14589"/>
                    <a:pt x="24186" y="17352"/>
                  </a:cubicBezTo>
                  <a:cubicBezTo>
                    <a:pt x="24186" y="17352"/>
                    <a:pt x="19984" y="672"/>
                    <a:pt x="13362" y="425"/>
                  </a:cubicBezTo>
                  <a:cubicBezTo>
                    <a:pt x="13360" y="425"/>
                    <a:pt x="13359" y="425"/>
                    <a:pt x="13357" y="425"/>
                  </a:cubicBezTo>
                  <a:cubicBezTo>
                    <a:pt x="12727" y="425"/>
                    <a:pt x="16110" y="5658"/>
                    <a:pt x="15474" y="5658"/>
                  </a:cubicBezTo>
                  <a:cubicBezTo>
                    <a:pt x="15462" y="5658"/>
                    <a:pt x="15448" y="5656"/>
                    <a:pt x="15433" y="5652"/>
                  </a:cubicBezTo>
                  <a:cubicBezTo>
                    <a:pt x="14621" y="5444"/>
                    <a:pt x="13079" y="482"/>
                    <a:pt x="11934" y="143"/>
                  </a:cubicBezTo>
                  <a:cubicBezTo>
                    <a:pt x="11597" y="43"/>
                    <a:pt x="11120" y="1"/>
                    <a:pt x="1061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60" name="Google Shape;560;p66"/>
            <p:cNvSpPr/>
            <p:nvPr/>
          </p:nvSpPr>
          <p:spPr>
            <a:xfrm>
              <a:off x="3619725" y="4258700"/>
              <a:ext cx="743150" cy="417675"/>
            </a:xfrm>
            <a:custGeom>
              <a:rect b="b" l="l" r="r" t="t"/>
              <a:pathLst>
                <a:path extrusionOk="0" h="16707" w="29726">
                  <a:moveTo>
                    <a:pt x="23376" y="0"/>
                  </a:moveTo>
                  <a:cubicBezTo>
                    <a:pt x="23076" y="0"/>
                    <a:pt x="22815" y="22"/>
                    <a:pt x="22617" y="70"/>
                  </a:cubicBezTo>
                  <a:cubicBezTo>
                    <a:pt x="21257" y="401"/>
                    <a:pt x="18287" y="4854"/>
                    <a:pt x="17070" y="5274"/>
                  </a:cubicBezTo>
                  <a:cubicBezTo>
                    <a:pt x="17014" y="5293"/>
                    <a:pt x="16970" y="5302"/>
                    <a:pt x="16936" y="5302"/>
                  </a:cubicBezTo>
                  <a:cubicBezTo>
                    <a:pt x="16227" y="5302"/>
                    <a:pt x="20009" y="1312"/>
                    <a:pt x="19941" y="682"/>
                  </a:cubicBezTo>
                  <a:cubicBezTo>
                    <a:pt x="19925" y="527"/>
                    <a:pt x="19631" y="462"/>
                    <a:pt x="19179" y="462"/>
                  </a:cubicBezTo>
                  <a:cubicBezTo>
                    <a:pt x="17702" y="462"/>
                    <a:pt x="14533" y="1152"/>
                    <a:pt x="13825" y="1647"/>
                  </a:cubicBezTo>
                  <a:cubicBezTo>
                    <a:pt x="12900" y="2294"/>
                    <a:pt x="11446" y="5418"/>
                    <a:pt x="10682" y="6579"/>
                  </a:cubicBezTo>
                  <a:cubicBezTo>
                    <a:pt x="10245" y="7242"/>
                    <a:pt x="9661" y="7679"/>
                    <a:pt x="9418" y="7679"/>
                  </a:cubicBezTo>
                  <a:cubicBezTo>
                    <a:pt x="9235" y="7679"/>
                    <a:pt x="9244" y="7432"/>
                    <a:pt x="9651" y="6850"/>
                  </a:cubicBezTo>
                  <a:cubicBezTo>
                    <a:pt x="10432" y="5730"/>
                    <a:pt x="11609" y="1982"/>
                    <a:pt x="10706" y="1982"/>
                  </a:cubicBezTo>
                  <a:cubicBezTo>
                    <a:pt x="10516" y="1982"/>
                    <a:pt x="10233" y="2148"/>
                    <a:pt x="9835" y="2540"/>
                  </a:cubicBezTo>
                  <a:cubicBezTo>
                    <a:pt x="9365" y="3002"/>
                    <a:pt x="6519" y="5522"/>
                    <a:pt x="5779" y="6612"/>
                  </a:cubicBezTo>
                  <a:cubicBezTo>
                    <a:pt x="0" y="13881"/>
                    <a:pt x="942" y="16683"/>
                    <a:pt x="942" y="16683"/>
                  </a:cubicBezTo>
                  <a:cubicBezTo>
                    <a:pt x="1121" y="16699"/>
                    <a:pt x="1304" y="16706"/>
                    <a:pt x="1489" y="16706"/>
                  </a:cubicBezTo>
                  <a:cubicBezTo>
                    <a:pt x="3899" y="16706"/>
                    <a:pt x="6701" y="15408"/>
                    <a:pt x="6369" y="14674"/>
                  </a:cubicBezTo>
                  <a:cubicBezTo>
                    <a:pt x="6010" y="13881"/>
                    <a:pt x="5310" y="11350"/>
                    <a:pt x="5685" y="11291"/>
                  </a:cubicBezTo>
                  <a:cubicBezTo>
                    <a:pt x="5692" y="11290"/>
                    <a:pt x="5698" y="11289"/>
                    <a:pt x="5705" y="11289"/>
                  </a:cubicBezTo>
                  <a:cubicBezTo>
                    <a:pt x="6077" y="11289"/>
                    <a:pt x="6492" y="12979"/>
                    <a:pt x="8748" y="13692"/>
                  </a:cubicBezTo>
                  <a:cubicBezTo>
                    <a:pt x="9283" y="13862"/>
                    <a:pt x="9847" y="13933"/>
                    <a:pt x="10408" y="13933"/>
                  </a:cubicBezTo>
                  <a:cubicBezTo>
                    <a:pt x="12251" y="13933"/>
                    <a:pt x="14071" y="13168"/>
                    <a:pt x="14813" y="12635"/>
                  </a:cubicBezTo>
                  <a:cubicBezTo>
                    <a:pt x="15783" y="11940"/>
                    <a:pt x="10874" y="9458"/>
                    <a:pt x="10010" y="9062"/>
                  </a:cubicBezTo>
                  <a:cubicBezTo>
                    <a:pt x="9145" y="8665"/>
                    <a:pt x="10648" y="8377"/>
                    <a:pt x="11924" y="8347"/>
                  </a:cubicBezTo>
                  <a:cubicBezTo>
                    <a:pt x="11931" y="8347"/>
                    <a:pt x="11939" y="8347"/>
                    <a:pt x="11947" y="8347"/>
                  </a:cubicBezTo>
                  <a:cubicBezTo>
                    <a:pt x="13218" y="8347"/>
                    <a:pt x="14766" y="10799"/>
                    <a:pt x="17294" y="11841"/>
                  </a:cubicBezTo>
                  <a:cubicBezTo>
                    <a:pt x="17775" y="12039"/>
                    <a:pt x="18299" y="12124"/>
                    <a:pt x="18837" y="12124"/>
                  </a:cubicBezTo>
                  <a:cubicBezTo>
                    <a:pt x="21145" y="12124"/>
                    <a:pt x="23705" y="10556"/>
                    <a:pt x="24172" y="9621"/>
                  </a:cubicBezTo>
                  <a:cubicBezTo>
                    <a:pt x="24749" y="8465"/>
                    <a:pt x="19468" y="7605"/>
                    <a:pt x="18414" y="7215"/>
                  </a:cubicBezTo>
                  <a:cubicBezTo>
                    <a:pt x="17359" y="6825"/>
                    <a:pt x="18996" y="6249"/>
                    <a:pt x="20649" y="6146"/>
                  </a:cubicBezTo>
                  <a:cubicBezTo>
                    <a:pt x="20686" y="6143"/>
                    <a:pt x="20725" y="6142"/>
                    <a:pt x="20765" y="6142"/>
                  </a:cubicBezTo>
                  <a:cubicBezTo>
                    <a:pt x="22313" y="6142"/>
                    <a:pt x="25604" y="7865"/>
                    <a:pt x="27479" y="7865"/>
                  </a:cubicBezTo>
                  <a:cubicBezTo>
                    <a:pt x="27683" y="7865"/>
                    <a:pt x="27870" y="7844"/>
                    <a:pt x="28037" y="7799"/>
                  </a:cubicBezTo>
                  <a:cubicBezTo>
                    <a:pt x="29695" y="7348"/>
                    <a:pt x="29726" y="2284"/>
                    <a:pt x="28994" y="2284"/>
                  </a:cubicBezTo>
                  <a:cubicBezTo>
                    <a:pt x="28961" y="2284"/>
                    <a:pt x="28926" y="2295"/>
                    <a:pt x="28890" y="2316"/>
                  </a:cubicBezTo>
                  <a:cubicBezTo>
                    <a:pt x="28057" y="2818"/>
                    <a:pt x="24382" y="4647"/>
                    <a:pt x="23531" y="4675"/>
                  </a:cubicBezTo>
                  <a:cubicBezTo>
                    <a:pt x="23526" y="4676"/>
                    <a:pt x="23521" y="4676"/>
                    <a:pt x="23517" y="4676"/>
                  </a:cubicBezTo>
                  <a:cubicBezTo>
                    <a:pt x="22743" y="4676"/>
                    <a:pt x="28179" y="2242"/>
                    <a:pt x="28198" y="1441"/>
                  </a:cubicBezTo>
                  <a:cubicBezTo>
                    <a:pt x="28215" y="754"/>
                    <a:pt x="25126" y="0"/>
                    <a:pt x="2337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61" name="Google Shape;561;p66"/>
            <p:cNvSpPr/>
            <p:nvPr/>
          </p:nvSpPr>
          <p:spPr>
            <a:xfrm>
              <a:off x="3638600" y="4387450"/>
              <a:ext cx="535850" cy="293575"/>
            </a:xfrm>
            <a:custGeom>
              <a:rect b="b" l="l" r="r" t="t"/>
              <a:pathLst>
                <a:path extrusionOk="0" h="11743" w="21434">
                  <a:moveTo>
                    <a:pt x="21378" y="0"/>
                  </a:moveTo>
                  <a:cubicBezTo>
                    <a:pt x="21376" y="0"/>
                    <a:pt x="21374" y="0"/>
                    <a:pt x="21372" y="0"/>
                  </a:cubicBezTo>
                  <a:cubicBezTo>
                    <a:pt x="19005" y="214"/>
                    <a:pt x="16631" y="501"/>
                    <a:pt x="14308" y="1024"/>
                  </a:cubicBezTo>
                  <a:cubicBezTo>
                    <a:pt x="12033" y="1536"/>
                    <a:pt x="9618" y="1992"/>
                    <a:pt x="7475" y="2939"/>
                  </a:cubicBezTo>
                  <a:cubicBezTo>
                    <a:pt x="5669" y="3738"/>
                    <a:pt x="4149" y="4788"/>
                    <a:pt x="2885" y="6321"/>
                  </a:cubicBezTo>
                  <a:cubicBezTo>
                    <a:pt x="1783" y="7656"/>
                    <a:pt x="262" y="9434"/>
                    <a:pt x="39" y="11202"/>
                  </a:cubicBezTo>
                  <a:cubicBezTo>
                    <a:pt x="0" y="11514"/>
                    <a:pt x="220" y="11743"/>
                    <a:pt x="473" y="11743"/>
                  </a:cubicBezTo>
                  <a:cubicBezTo>
                    <a:pt x="580" y="11743"/>
                    <a:pt x="693" y="11702"/>
                    <a:pt x="795" y="11609"/>
                  </a:cubicBezTo>
                  <a:cubicBezTo>
                    <a:pt x="2075" y="10441"/>
                    <a:pt x="2748" y="8584"/>
                    <a:pt x="3884" y="7255"/>
                  </a:cubicBezTo>
                  <a:cubicBezTo>
                    <a:pt x="5133" y="5792"/>
                    <a:pt x="6584" y="4523"/>
                    <a:pt x="8325" y="3678"/>
                  </a:cubicBezTo>
                  <a:cubicBezTo>
                    <a:pt x="12369" y="1716"/>
                    <a:pt x="16957" y="749"/>
                    <a:pt x="21375" y="93"/>
                  </a:cubicBezTo>
                  <a:cubicBezTo>
                    <a:pt x="21432" y="84"/>
                    <a:pt x="21433" y="0"/>
                    <a:pt x="2137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562" name="Google Shape;562;p66"/>
          <p:cNvGrpSpPr/>
          <p:nvPr/>
        </p:nvGrpSpPr>
        <p:grpSpPr>
          <a:xfrm rot="-5400000">
            <a:off x="8977998" y="-1548247"/>
            <a:ext cx="2316423" cy="4233659"/>
            <a:chOff x="6764250" y="767225"/>
            <a:chExt cx="1097900" cy="2006600"/>
          </a:xfrm>
        </p:grpSpPr>
        <p:sp>
          <p:nvSpPr>
            <p:cNvPr id="563" name="Google Shape;563;p66"/>
            <p:cNvSpPr/>
            <p:nvPr/>
          </p:nvSpPr>
          <p:spPr>
            <a:xfrm>
              <a:off x="6764250" y="767225"/>
              <a:ext cx="1097900" cy="2006600"/>
            </a:xfrm>
            <a:custGeom>
              <a:rect b="b" l="l" r="r" t="t"/>
              <a:pathLst>
                <a:path extrusionOk="0" h="80264" w="43916">
                  <a:moveTo>
                    <a:pt x="33650" y="1"/>
                  </a:moveTo>
                  <a:cubicBezTo>
                    <a:pt x="32687" y="12111"/>
                    <a:pt x="28675" y="21601"/>
                    <a:pt x="14337" y="43156"/>
                  </a:cubicBezTo>
                  <a:cubicBezTo>
                    <a:pt x="0" y="64714"/>
                    <a:pt x="1154" y="80264"/>
                    <a:pt x="1154" y="80264"/>
                  </a:cubicBezTo>
                  <a:lnTo>
                    <a:pt x="27912" y="80264"/>
                  </a:lnTo>
                  <a:cubicBezTo>
                    <a:pt x="27912" y="80264"/>
                    <a:pt x="24501" y="65424"/>
                    <a:pt x="31136" y="50863"/>
                  </a:cubicBezTo>
                  <a:cubicBezTo>
                    <a:pt x="37771" y="36304"/>
                    <a:pt x="43916" y="13046"/>
                    <a:pt x="43916" y="13046"/>
                  </a:cubicBezTo>
                  <a:lnTo>
                    <a:pt x="4391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64" name="Google Shape;564;p66"/>
            <p:cNvSpPr/>
            <p:nvPr/>
          </p:nvSpPr>
          <p:spPr>
            <a:xfrm>
              <a:off x="6818500" y="767225"/>
              <a:ext cx="948100" cy="1767575"/>
            </a:xfrm>
            <a:custGeom>
              <a:rect b="b" l="l" r="r" t="t"/>
              <a:pathLst>
                <a:path extrusionOk="0" h="70703" w="37924">
                  <a:moveTo>
                    <a:pt x="31480" y="1"/>
                  </a:moveTo>
                  <a:cubicBezTo>
                    <a:pt x="30517" y="12111"/>
                    <a:pt x="26505" y="21601"/>
                    <a:pt x="12167" y="43156"/>
                  </a:cubicBezTo>
                  <a:cubicBezTo>
                    <a:pt x="4661" y="54442"/>
                    <a:pt x="1403" y="64079"/>
                    <a:pt x="1" y="70702"/>
                  </a:cubicBezTo>
                  <a:lnTo>
                    <a:pt x="1" y="70702"/>
                  </a:lnTo>
                  <a:cubicBezTo>
                    <a:pt x="5738" y="58247"/>
                    <a:pt x="13162" y="45962"/>
                    <a:pt x="21206" y="34763"/>
                  </a:cubicBezTo>
                  <a:cubicBezTo>
                    <a:pt x="28794" y="24059"/>
                    <a:pt x="33980" y="12439"/>
                    <a:pt x="3792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65" name="Google Shape;565;p66"/>
            <p:cNvSpPr/>
            <p:nvPr/>
          </p:nvSpPr>
          <p:spPr>
            <a:xfrm>
              <a:off x="6802300" y="767225"/>
              <a:ext cx="1059850" cy="2006600"/>
            </a:xfrm>
            <a:custGeom>
              <a:rect b="b" l="l" r="r" t="t"/>
              <a:pathLst>
                <a:path extrusionOk="0" h="80264" w="42394">
                  <a:moveTo>
                    <a:pt x="36959" y="11761"/>
                  </a:moveTo>
                  <a:lnTo>
                    <a:pt x="36959" y="11761"/>
                  </a:lnTo>
                  <a:cubicBezTo>
                    <a:pt x="36280" y="14001"/>
                    <a:pt x="35508" y="16251"/>
                    <a:pt x="34697" y="18551"/>
                  </a:cubicBezTo>
                  <a:cubicBezTo>
                    <a:pt x="31860" y="26939"/>
                    <a:pt x="29021" y="35327"/>
                    <a:pt x="25091" y="43206"/>
                  </a:cubicBezTo>
                  <a:cubicBezTo>
                    <a:pt x="25834" y="40996"/>
                    <a:pt x="26527" y="38770"/>
                    <a:pt x="27221" y="36548"/>
                  </a:cubicBezTo>
                  <a:cubicBezTo>
                    <a:pt x="29865" y="28067"/>
                    <a:pt x="33138" y="19782"/>
                    <a:pt x="36959" y="11761"/>
                  </a:cubicBezTo>
                  <a:close/>
                  <a:moveTo>
                    <a:pt x="39333" y="1"/>
                  </a:moveTo>
                  <a:cubicBezTo>
                    <a:pt x="39041" y="3771"/>
                    <a:pt x="38247" y="7370"/>
                    <a:pt x="37190" y="10977"/>
                  </a:cubicBezTo>
                  <a:cubicBezTo>
                    <a:pt x="33110" y="18978"/>
                    <a:pt x="29571" y="27262"/>
                    <a:pt x="26835" y="35818"/>
                  </a:cubicBezTo>
                  <a:cubicBezTo>
                    <a:pt x="25657" y="39501"/>
                    <a:pt x="24527" y="43205"/>
                    <a:pt x="23180" y="46830"/>
                  </a:cubicBezTo>
                  <a:cubicBezTo>
                    <a:pt x="22552" y="47957"/>
                    <a:pt x="21898" y="49073"/>
                    <a:pt x="21212" y="50174"/>
                  </a:cubicBezTo>
                  <a:cubicBezTo>
                    <a:pt x="21211" y="50169"/>
                    <a:pt x="21211" y="50163"/>
                    <a:pt x="21209" y="50159"/>
                  </a:cubicBezTo>
                  <a:cubicBezTo>
                    <a:pt x="21440" y="47709"/>
                    <a:pt x="21755" y="45290"/>
                    <a:pt x="22297" y="42876"/>
                  </a:cubicBezTo>
                  <a:cubicBezTo>
                    <a:pt x="22960" y="39918"/>
                    <a:pt x="23889" y="37022"/>
                    <a:pt x="24859" y="34152"/>
                  </a:cubicBezTo>
                  <a:cubicBezTo>
                    <a:pt x="24887" y="34069"/>
                    <a:pt x="24807" y="34002"/>
                    <a:pt x="24734" y="34002"/>
                  </a:cubicBezTo>
                  <a:cubicBezTo>
                    <a:pt x="24696" y="34002"/>
                    <a:pt x="24660" y="34020"/>
                    <a:pt x="24642" y="34061"/>
                  </a:cubicBezTo>
                  <a:cubicBezTo>
                    <a:pt x="23465" y="36676"/>
                    <a:pt x="22345" y="39316"/>
                    <a:pt x="21399" y="42025"/>
                  </a:cubicBezTo>
                  <a:cubicBezTo>
                    <a:pt x="20902" y="43447"/>
                    <a:pt x="20489" y="44879"/>
                    <a:pt x="20129" y="46324"/>
                  </a:cubicBezTo>
                  <a:cubicBezTo>
                    <a:pt x="19793" y="45714"/>
                    <a:pt x="19351" y="45289"/>
                    <a:pt x="18755" y="45289"/>
                  </a:cubicBezTo>
                  <a:cubicBezTo>
                    <a:pt x="18619" y="45289"/>
                    <a:pt x="18475" y="45311"/>
                    <a:pt x="18323" y="45358"/>
                  </a:cubicBezTo>
                  <a:cubicBezTo>
                    <a:pt x="15915" y="46161"/>
                    <a:pt x="14791" y="53544"/>
                    <a:pt x="14149" y="55471"/>
                  </a:cubicBezTo>
                  <a:cubicBezTo>
                    <a:pt x="12384" y="63015"/>
                    <a:pt x="11581" y="70881"/>
                    <a:pt x="9654" y="78426"/>
                  </a:cubicBezTo>
                  <a:cubicBezTo>
                    <a:pt x="9174" y="73743"/>
                    <a:pt x="5909" y="69419"/>
                    <a:pt x="3824" y="69419"/>
                  </a:cubicBezTo>
                  <a:cubicBezTo>
                    <a:pt x="3122" y="69419"/>
                    <a:pt x="2554" y="69910"/>
                    <a:pt x="2271" y="71043"/>
                  </a:cubicBezTo>
                  <a:cubicBezTo>
                    <a:pt x="1695" y="74064"/>
                    <a:pt x="861" y="77214"/>
                    <a:pt x="1" y="80264"/>
                  </a:cubicBezTo>
                  <a:lnTo>
                    <a:pt x="26390" y="80264"/>
                  </a:lnTo>
                  <a:cubicBezTo>
                    <a:pt x="26390" y="80264"/>
                    <a:pt x="22979" y="65424"/>
                    <a:pt x="29614" y="50863"/>
                  </a:cubicBezTo>
                  <a:cubicBezTo>
                    <a:pt x="36249" y="36304"/>
                    <a:pt x="42394" y="13046"/>
                    <a:pt x="42394" y="13046"/>
                  </a:cubicBezTo>
                  <a:lnTo>
                    <a:pt x="42394"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566" name="Google Shape;566;p66"/>
          <p:cNvGrpSpPr/>
          <p:nvPr/>
        </p:nvGrpSpPr>
        <p:grpSpPr>
          <a:xfrm>
            <a:off x="9587367" y="-73932"/>
            <a:ext cx="3833135" cy="7005709"/>
            <a:chOff x="6764250" y="767225"/>
            <a:chExt cx="1097900" cy="2006600"/>
          </a:xfrm>
        </p:grpSpPr>
        <p:sp>
          <p:nvSpPr>
            <p:cNvPr id="567" name="Google Shape;567;p66"/>
            <p:cNvSpPr/>
            <p:nvPr/>
          </p:nvSpPr>
          <p:spPr>
            <a:xfrm>
              <a:off x="6764250" y="767225"/>
              <a:ext cx="1097900" cy="2006600"/>
            </a:xfrm>
            <a:custGeom>
              <a:rect b="b" l="l" r="r" t="t"/>
              <a:pathLst>
                <a:path extrusionOk="0" h="80264" w="43916">
                  <a:moveTo>
                    <a:pt x="33650" y="1"/>
                  </a:moveTo>
                  <a:cubicBezTo>
                    <a:pt x="32687" y="12111"/>
                    <a:pt x="28675" y="21601"/>
                    <a:pt x="14337" y="43156"/>
                  </a:cubicBezTo>
                  <a:cubicBezTo>
                    <a:pt x="0" y="64714"/>
                    <a:pt x="1154" y="80264"/>
                    <a:pt x="1154" y="80264"/>
                  </a:cubicBezTo>
                  <a:lnTo>
                    <a:pt x="27912" y="80264"/>
                  </a:lnTo>
                  <a:cubicBezTo>
                    <a:pt x="27912" y="80264"/>
                    <a:pt x="24501" y="65424"/>
                    <a:pt x="31136" y="50863"/>
                  </a:cubicBezTo>
                  <a:cubicBezTo>
                    <a:pt x="37771" y="36304"/>
                    <a:pt x="43916" y="13046"/>
                    <a:pt x="43916" y="13046"/>
                  </a:cubicBezTo>
                  <a:lnTo>
                    <a:pt x="4391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68" name="Google Shape;568;p66"/>
            <p:cNvSpPr/>
            <p:nvPr/>
          </p:nvSpPr>
          <p:spPr>
            <a:xfrm>
              <a:off x="6818500" y="767225"/>
              <a:ext cx="948100" cy="1767575"/>
            </a:xfrm>
            <a:custGeom>
              <a:rect b="b" l="l" r="r" t="t"/>
              <a:pathLst>
                <a:path extrusionOk="0" h="70703" w="37924">
                  <a:moveTo>
                    <a:pt x="31480" y="1"/>
                  </a:moveTo>
                  <a:cubicBezTo>
                    <a:pt x="30517" y="12111"/>
                    <a:pt x="26505" y="21601"/>
                    <a:pt x="12167" y="43156"/>
                  </a:cubicBezTo>
                  <a:cubicBezTo>
                    <a:pt x="4661" y="54442"/>
                    <a:pt x="1403" y="64079"/>
                    <a:pt x="1" y="70702"/>
                  </a:cubicBezTo>
                  <a:lnTo>
                    <a:pt x="1" y="70702"/>
                  </a:lnTo>
                  <a:cubicBezTo>
                    <a:pt x="5738" y="58247"/>
                    <a:pt x="13162" y="45962"/>
                    <a:pt x="21206" y="34763"/>
                  </a:cubicBezTo>
                  <a:cubicBezTo>
                    <a:pt x="28794" y="24059"/>
                    <a:pt x="33980" y="12439"/>
                    <a:pt x="3792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69" name="Google Shape;569;p66"/>
            <p:cNvSpPr/>
            <p:nvPr/>
          </p:nvSpPr>
          <p:spPr>
            <a:xfrm>
              <a:off x="6802300" y="767225"/>
              <a:ext cx="1059850" cy="2006600"/>
            </a:xfrm>
            <a:custGeom>
              <a:rect b="b" l="l" r="r" t="t"/>
              <a:pathLst>
                <a:path extrusionOk="0" h="80264" w="42394">
                  <a:moveTo>
                    <a:pt x="36959" y="11761"/>
                  </a:moveTo>
                  <a:lnTo>
                    <a:pt x="36959" y="11761"/>
                  </a:lnTo>
                  <a:cubicBezTo>
                    <a:pt x="36280" y="14001"/>
                    <a:pt x="35508" y="16251"/>
                    <a:pt x="34697" y="18551"/>
                  </a:cubicBezTo>
                  <a:cubicBezTo>
                    <a:pt x="31860" y="26939"/>
                    <a:pt x="29021" y="35327"/>
                    <a:pt x="25091" y="43206"/>
                  </a:cubicBezTo>
                  <a:cubicBezTo>
                    <a:pt x="25834" y="40996"/>
                    <a:pt x="26527" y="38770"/>
                    <a:pt x="27221" y="36548"/>
                  </a:cubicBezTo>
                  <a:cubicBezTo>
                    <a:pt x="29865" y="28067"/>
                    <a:pt x="33138" y="19782"/>
                    <a:pt x="36959" y="11761"/>
                  </a:cubicBezTo>
                  <a:close/>
                  <a:moveTo>
                    <a:pt x="39333" y="1"/>
                  </a:moveTo>
                  <a:cubicBezTo>
                    <a:pt x="39041" y="3771"/>
                    <a:pt x="38247" y="7370"/>
                    <a:pt x="37190" y="10977"/>
                  </a:cubicBezTo>
                  <a:cubicBezTo>
                    <a:pt x="33110" y="18978"/>
                    <a:pt x="29571" y="27262"/>
                    <a:pt x="26835" y="35818"/>
                  </a:cubicBezTo>
                  <a:cubicBezTo>
                    <a:pt x="25657" y="39501"/>
                    <a:pt x="24527" y="43205"/>
                    <a:pt x="23180" y="46830"/>
                  </a:cubicBezTo>
                  <a:cubicBezTo>
                    <a:pt x="22552" y="47957"/>
                    <a:pt x="21898" y="49073"/>
                    <a:pt x="21212" y="50174"/>
                  </a:cubicBezTo>
                  <a:cubicBezTo>
                    <a:pt x="21211" y="50169"/>
                    <a:pt x="21211" y="50163"/>
                    <a:pt x="21209" y="50159"/>
                  </a:cubicBezTo>
                  <a:cubicBezTo>
                    <a:pt x="21440" y="47709"/>
                    <a:pt x="21755" y="45290"/>
                    <a:pt x="22297" y="42876"/>
                  </a:cubicBezTo>
                  <a:cubicBezTo>
                    <a:pt x="22960" y="39918"/>
                    <a:pt x="23889" y="37022"/>
                    <a:pt x="24859" y="34152"/>
                  </a:cubicBezTo>
                  <a:cubicBezTo>
                    <a:pt x="24887" y="34069"/>
                    <a:pt x="24807" y="34002"/>
                    <a:pt x="24734" y="34002"/>
                  </a:cubicBezTo>
                  <a:cubicBezTo>
                    <a:pt x="24696" y="34002"/>
                    <a:pt x="24660" y="34020"/>
                    <a:pt x="24642" y="34061"/>
                  </a:cubicBezTo>
                  <a:cubicBezTo>
                    <a:pt x="23465" y="36676"/>
                    <a:pt x="22345" y="39316"/>
                    <a:pt x="21399" y="42025"/>
                  </a:cubicBezTo>
                  <a:cubicBezTo>
                    <a:pt x="20902" y="43447"/>
                    <a:pt x="20489" y="44879"/>
                    <a:pt x="20129" y="46324"/>
                  </a:cubicBezTo>
                  <a:cubicBezTo>
                    <a:pt x="19793" y="45714"/>
                    <a:pt x="19351" y="45289"/>
                    <a:pt x="18755" y="45289"/>
                  </a:cubicBezTo>
                  <a:cubicBezTo>
                    <a:pt x="18619" y="45289"/>
                    <a:pt x="18475" y="45311"/>
                    <a:pt x="18323" y="45358"/>
                  </a:cubicBezTo>
                  <a:cubicBezTo>
                    <a:pt x="15915" y="46161"/>
                    <a:pt x="14791" y="53544"/>
                    <a:pt x="14149" y="55471"/>
                  </a:cubicBezTo>
                  <a:cubicBezTo>
                    <a:pt x="12384" y="63015"/>
                    <a:pt x="11581" y="70881"/>
                    <a:pt x="9654" y="78426"/>
                  </a:cubicBezTo>
                  <a:cubicBezTo>
                    <a:pt x="9174" y="73743"/>
                    <a:pt x="5909" y="69419"/>
                    <a:pt x="3824" y="69419"/>
                  </a:cubicBezTo>
                  <a:cubicBezTo>
                    <a:pt x="3122" y="69419"/>
                    <a:pt x="2554" y="69910"/>
                    <a:pt x="2271" y="71043"/>
                  </a:cubicBezTo>
                  <a:cubicBezTo>
                    <a:pt x="1695" y="74064"/>
                    <a:pt x="861" y="77214"/>
                    <a:pt x="1" y="80264"/>
                  </a:cubicBezTo>
                  <a:lnTo>
                    <a:pt x="26390" y="80264"/>
                  </a:lnTo>
                  <a:cubicBezTo>
                    <a:pt x="26390" y="80264"/>
                    <a:pt x="22979" y="65424"/>
                    <a:pt x="29614" y="50863"/>
                  </a:cubicBezTo>
                  <a:cubicBezTo>
                    <a:pt x="36249" y="36304"/>
                    <a:pt x="42394" y="13046"/>
                    <a:pt x="42394" y="13046"/>
                  </a:cubicBezTo>
                  <a:lnTo>
                    <a:pt x="42394"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570" name="Google Shape;570;p66"/>
          <p:cNvSpPr txBox="1"/>
          <p:nvPr>
            <p:ph type="title"/>
          </p:nvPr>
        </p:nvSpPr>
        <p:spPr>
          <a:xfrm>
            <a:off x="1086100" y="720000"/>
            <a:ext cx="3338800" cy="2559600"/>
          </a:xfrm>
          <a:prstGeom prst="rect">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lvl1pPr lvl="0" algn="l">
              <a:lnSpc>
                <a:spcPct val="90000"/>
              </a:lnSpc>
              <a:spcBef>
                <a:spcPts val="0"/>
              </a:spcBef>
              <a:spcAft>
                <a:spcPts val="0"/>
              </a:spcAft>
              <a:buSzPts val="6000"/>
              <a:buNone/>
              <a:defRPr sz="12800"/>
            </a:lvl1pPr>
            <a:lvl2pPr lvl="1" algn="ctr">
              <a:lnSpc>
                <a:spcPct val="90000"/>
              </a:lnSpc>
              <a:spcBef>
                <a:spcPts val="0"/>
              </a:spcBef>
              <a:spcAft>
                <a:spcPts val="0"/>
              </a:spcAft>
              <a:buSzPts val="6000"/>
              <a:buNone/>
              <a:defRPr sz="8000"/>
            </a:lvl2pPr>
            <a:lvl3pPr lvl="2" algn="ctr">
              <a:lnSpc>
                <a:spcPct val="90000"/>
              </a:lnSpc>
              <a:spcBef>
                <a:spcPts val="0"/>
              </a:spcBef>
              <a:spcAft>
                <a:spcPts val="0"/>
              </a:spcAft>
              <a:buSzPts val="6000"/>
              <a:buNone/>
              <a:defRPr sz="8000"/>
            </a:lvl3pPr>
            <a:lvl4pPr lvl="3" algn="ctr">
              <a:lnSpc>
                <a:spcPct val="90000"/>
              </a:lnSpc>
              <a:spcBef>
                <a:spcPts val="0"/>
              </a:spcBef>
              <a:spcAft>
                <a:spcPts val="0"/>
              </a:spcAft>
              <a:buSzPts val="6000"/>
              <a:buNone/>
              <a:defRPr sz="8000"/>
            </a:lvl4pPr>
            <a:lvl5pPr lvl="4" algn="ctr">
              <a:lnSpc>
                <a:spcPct val="90000"/>
              </a:lnSpc>
              <a:spcBef>
                <a:spcPts val="0"/>
              </a:spcBef>
              <a:spcAft>
                <a:spcPts val="0"/>
              </a:spcAft>
              <a:buSzPts val="6000"/>
              <a:buNone/>
              <a:defRPr sz="8000"/>
            </a:lvl5pPr>
            <a:lvl6pPr lvl="5" algn="ctr">
              <a:lnSpc>
                <a:spcPct val="90000"/>
              </a:lnSpc>
              <a:spcBef>
                <a:spcPts val="0"/>
              </a:spcBef>
              <a:spcAft>
                <a:spcPts val="0"/>
              </a:spcAft>
              <a:buSzPts val="6000"/>
              <a:buNone/>
              <a:defRPr sz="8000"/>
            </a:lvl6pPr>
            <a:lvl7pPr lvl="6" algn="ctr">
              <a:lnSpc>
                <a:spcPct val="90000"/>
              </a:lnSpc>
              <a:spcBef>
                <a:spcPts val="0"/>
              </a:spcBef>
              <a:spcAft>
                <a:spcPts val="0"/>
              </a:spcAft>
              <a:buSzPts val="6000"/>
              <a:buNone/>
              <a:defRPr sz="8000"/>
            </a:lvl7pPr>
            <a:lvl8pPr lvl="7" algn="ctr">
              <a:lnSpc>
                <a:spcPct val="90000"/>
              </a:lnSpc>
              <a:spcBef>
                <a:spcPts val="0"/>
              </a:spcBef>
              <a:spcAft>
                <a:spcPts val="0"/>
              </a:spcAft>
              <a:buSzPts val="6000"/>
              <a:buNone/>
              <a:defRPr sz="8000"/>
            </a:lvl8pPr>
            <a:lvl9pPr lvl="8" algn="ctr">
              <a:lnSpc>
                <a:spcPct val="90000"/>
              </a:lnSpc>
              <a:spcBef>
                <a:spcPts val="0"/>
              </a:spcBef>
              <a:spcAft>
                <a:spcPts val="0"/>
              </a:spcAft>
              <a:buSzPts val="6000"/>
              <a:buNone/>
              <a:defRPr sz="8000"/>
            </a:lvl9pPr>
          </a:lstStyle>
          <a:p/>
        </p:txBody>
      </p:sp>
      <p:sp>
        <p:nvSpPr>
          <p:cNvPr id="571" name="Google Shape;571;p66"/>
          <p:cNvSpPr txBox="1"/>
          <p:nvPr>
            <p:ph idx="1" type="subTitle"/>
          </p:nvPr>
        </p:nvSpPr>
        <p:spPr>
          <a:xfrm rot="462">
            <a:off x="960000" y="5239216"/>
            <a:ext cx="2977600" cy="840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p:txBody>
      </p:sp>
      <p:sp>
        <p:nvSpPr>
          <p:cNvPr id="572" name="Google Shape;572;p66"/>
          <p:cNvSpPr/>
          <p:nvPr/>
        </p:nvSpPr>
        <p:spPr>
          <a:xfrm>
            <a:off x="-47167" y="6604733"/>
            <a:ext cx="12239200" cy="3008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73" name="Google Shape;573;p66"/>
          <p:cNvSpPr txBox="1"/>
          <p:nvPr>
            <p:ph idx="2" type="title"/>
          </p:nvPr>
        </p:nvSpPr>
        <p:spPr>
          <a:xfrm>
            <a:off x="960000" y="3890667"/>
            <a:ext cx="8956400" cy="1200400"/>
          </a:xfrm>
          <a:prstGeom prst="rect">
            <a:avLst/>
          </a:prstGeom>
          <a:noFill/>
          <a:ln>
            <a:noFill/>
          </a:ln>
        </p:spPr>
        <p:txBody>
          <a:bodyPr anchorCtr="0" anchor="ctr" bIns="91425" lIns="91425" spcFirstLastPara="1" rIns="91425" wrap="square" tIns="91425">
            <a:noAutofit/>
          </a:bodyPr>
          <a:lstStyle>
            <a:lvl1pPr lvl="0" algn="l">
              <a:lnSpc>
                <a:spcPct val="90000"/>
              </a:lnSpc>
              <a:spcBef>
                <a:spcPts val="0"/>
              </a:spcBef>
              <a:spcAft>
                <a:spcPts val="0"/>
              </a:spcAft>
              <a:buSzPts val="3600"/>
              <a:buNone/>
              <a:defRPr sz="5733"/>
            </a:lvl1pPr>
            <a:lvl2pPr lvl="1" algn="ctr">
              <a:lnSpc>
                <a:spcPct val="90000"/>
              </a:lnSpc>
              <a:spcBef>
                <a:spcPts val="0"/>
              </a:spcBef>
              <a:spcAft>
                <a:spcPts val="0"/>
              </a:spcAft>
              <a:buSzPts val="3600"/>
              <a:buNone/>
              <a:defRPr sz="4800"/>
            </a:lvl2pPr>
            <a:lvl3pPr lvl="2" algn="ctr">
              <a:lnSpc>
                <a:spcPct val="90000"/>
              </a:lnSpc>
              <a:spcBef>
                <a:spcPts val="0"/>
              </a:spcBef>
              <a:spcAft>
                <a:spcPts val="0"/>
              </a:spcAft>
              <a:buSzPts val="3600"/>
              <a:buNone/>
              <a:defRPr sz="4800"/>
            </a:lvl3pPr>
            <a:lvl4pPr lvl="3" algn="ctr">
              <a:lnSpc>
                <a:spcPct val="90000"/>
              </a:lnSpc>
              <a:spcBef>
                <a:spcPts val="0"/>
              </a:spcBef>
              <a:spcAft>
                <a:spcPts val="0"/>
              </a:spcAft>
              <a:buSzPts val="3600"/>
              <a:buNone/>
              <a:defRPr sz="4800"/>
            </a:lvl4pPr>
            <a:lvl5pPr lvl="4" algn="ctr">
              <a:lnSpc>
                <a:spcPct val="90000"/>
              </a:lnSpc>
              <a:spcBef>
                <a:spcPts val="0"/>
              </a:spcBef>
              <a:spcAft>
                <a:spcPts val="0"/>
              </a:spcAft>
              <a:buSzPts val="3600"/>
              <a:buNone/>
              <a:defRPr sz="4800"/>
            </a:lvl5pPr>
            <a:lvl6pPr lvl="5" algn="ctr">
              <a:lnSpc>
                <a:spcPct val="90000"/>
              </a:lnSpc>
              <a:spcBef>
                <a:spcPts val="0"/>
              </a:spcBef>
              <a:spcAft>
                <a:spcPts val="0"/>
              </a:spcAft>
              <a:buSzPts val="3600"/>
              <a:buNone/>
              <a:defRPr sz="4800"/>
            </a:lvl6pPr>
            <a:lvl7pPr lvl="6" algn="ctr">
              <a:lnSpc>
                <a:spcPct val="90000"/>
              </a:lnSpc>
              <a:spcBef>
                <a:spcPts val="0"/>
              </a:spcBef>
              <a:spcAft>
                <a:spcPts val="0"/>
              </a:spcAft>
              <a:buSzPts val="3600"/>
              <a:buNone/>
              <a:defRPr sz="4800"/>
            </a:lvl7pPr>
            <a:lvl8pPr lvl="7" algn="ctr">
              <a:lnSpc>
                <a:spcPct val="90000"/>
              </a:lnSpc>
              <a:spcBef>
                <a:spcPts val="0"/>
              </a:spcBef>
              <a:spcAft>
                <a:spcPts val="0"/>
              </a:spcAft>
              <a:buSzPts val="3600"/>
              <a:buNone/>
              <a:defRPr sz="4800"/>
            </a:lvl8pPr>
            <a:lvl9pPr lvl="8" algn="ctr">
              <a:lnSpc>
                <a:spcPct val="90000"/>
              </a:lnSpc>
              <a:spcBef>
                <a:spcPts val="0"/>
              </a:spcBef>
              <a:spcAft>
                <a:spcPts val="0"/>
              </a:spcAft>
              <a:buSzPts val="3600"/>
              <a:buNone/>
              <a:defRPr sz="4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ackground 2">
    <p:spTree>
      <p:nvGrpSpPr>
        <p:cNvPr id="574" name="Shape 574"/>
        <p:cNvGrpSpPr/>
        <p:nvPr/>
      </p:nvGrpSpPr>
      <p:grpSpPr>
        <a:xfrm>
          <a:off x="0" y="0"/>
          <a:ext cx="0" cy="0"/>
          <a:chOff x="0" y="0"/>
          <a:chExt cx="0" cy="0"/>
        </a:xfrm>
      </p:grpSpPr>
      <p:grpSp>
        <p:nvGrpSpPr>
          <p:cNvPr id="575" name="Google Shape;575;p67"/>
          <p:cNvGrpSpPr/>
          <p:nvPr/>
        </p:nvGrpSpPr>
        <p:grpSpPr>
          <a:xfrm>
            <a:off x="2" y="363659"/>
            <a:ext cx="12468572" cy="7989667"/>
            <a:chOff x="0" y="272744"/>
            <a:chExt cx="9351429" cy="5992251"/>
          </a:xfrm>
        </p:grpSpPr>
        <p:sp>
          <p:nvSpPr>
            <p:cNvPr id="576" name="Google Shape;576;p67"/>
            <p:cNvSpPr/>
            <p:nvPr/>
          </p:nvSpPr>
          <p:spPr>
            <a:xfrm flipH="1">
              <a:off x="0" y="2874301"/>
              <a:ext cx="9144081" cy="3390694"/>
            </a:xfrm>
            <a:custGeom>
              <a:rect b="b" l="l" r="r" t="t"/>
              <a:pathLst>
                <a:path extrusionOk="0" h="42598" w="114879">
                  <a:moveTo>
                    <a:pt x="61209" y="12852"/>
                  </a:moveTo>
                  <a:cubicBezTo>
                    <a:pt x="61220" y="12863"/>
                    <a:pt x="61220" y="12870"/>
                    <a:pt x="61218" y="12870"/>
                  </a:cubicBezTo>
                  <a:cubicBezTo>
                    <a:pt x="61215" y="12870"/>
                    <a:pt x="61211" y="12865"/>
                    <a:pt x="61209" y="12852"/>
                  </a:cubicBezTo>
                  <a:close/>
                  <a:moveTo>
                    <a:pt x="45649" y="0"/>
                  </a:moveTo>
                  <a:cubicBezTo>
                    <a:pt x="45299" y="0"/>
                    <a:pt x="45128" y="308"/>
                    <a:pt x="45128" y="308"/>
                  </a:cubicBezTo>
                  <a:cubicBezTo>
                    <a:pt x="45128" y="308"/>
                    <a:pt x="44551" y="87"/>
                    <a:pt x="44093" y="87"/>
                  </a:cubicBezTo>
                  <a:cubicBezTo>
                    <a:pt x="43677" y="87"/>
                    <a:pt x="43359" y="269"/>
                    <a:pt x="43656" y="963"/>
                  </a:cubicBezTo>
                  <a:cubicBezTo>
                    <a:pt x="43508" y="938"/>
                    <a:pt x="43382" y="926"/>
                    <a:pt x="43275" y="926"/>
                  </a:cubicBezTo>
                  <a:cubicBezTo>
                    <a:pt x="42262" y="926"/>
                    <a:pt x="42996" y="1983"/>
                    <a:pt x="43273" y="2489"/>
                  </a:cubicBezTo>
                  <a:cubicBezTo>
                    <a:pt x="42634" y="2588"/>
                    <a:pt x="41209" y="2739"/>
                    <a:pt x="42203" y="3627"/>
                  </a:cubicBezTo>
                  <a:cubicBezTo>
                    <a:pt x="42150" y="3657"/>
                    <a:pt x="42099" y="3669"/>
                    <a:pt x="42048" y="3669"/>
                  </a:cubicBezTo>
                  <a:cubicBezTo>
                    <a:pt x="41824" y="3669"/>
                    <a:pt x="41588" y="3437"/>
                    <a:pt x="41076" y="3437"/>
                  </a:cubicBezTo>
                  <a:cubicBezTo>
                    <a:pt x="40983" y="3437"/>
                    <a:pt x="40881" y="3444"/>
                    <a:pt x="40768" y="3463"/>
                  </a:cubicBezTo>
                  <a:cubicBezTo>
                    <a:pt x="41165" y="2902"/>
                    <a:pt x="40812" y="2756"/>
                    <a:pt x="40338" y="2756"/>
                  </a:cubicBezTo>
                  <a:cubicBezTo>
                    <a:pt x="39826" y="2756"/>
                    <a:pt x="39172" y="2927"/>
                    <a:pt x="39172" y="2927"/>
                  </a:cubicBezTo>
                  <a:cubicBezTo>
                    <a:pt x="39172" y="2927"/>
                    <a:pt x="38480" y="1848"/>
                    <a:pt x="37749" y="1848"/>
                  </a:cubicBezTo>
                  <a:cubicBezTo>
                    <a:pt x="37447" y="1848"/>
                    <a:pt x="37139" y="2031"/>
                    <a:pt x="36869" y="2551"/>
                  </a:cubicBezTo>
                  <a:cubicBezTo>
                    <a:pt x="36683" y="2416"/>
                    <a:pt x="36479" y="2358"/>
                    <a:pt x="36287" y="2358"/>
                  </a:cubicBezTo>
                  <a:cubicBezTo>
                    <a:pt x="35648" y="2358"/>
                    <a:pt x="35132" y="2994"/>
                    <a:pt x="35790" y="3556"/>
                  </a:cubicBezTo>
                  <a:cubicBezTo>
                    <a:pt x="35297" y="3570"/>
                    <a:pt x="33318" y="3977"/>
                    <a:pt x="34785" y="4417"/>
                  </a:cubicBezTo>
                  <a:cubicBezTo>
                    <a:pt x="34748" y="4415"/>
                    <a:pt x="34711" y="4414"/>
                    <a:pt x="34676" y="4414"/>
                  </a:cubicBezTo>
                  <a:cubicBezTo>
                    <a:pt x="33447" y="4414"/>
                    <a:pt x="33958" y="5625"/>
                    <a:pt x="34723" y="6003"/>
                  </a:cubicBezTo>
                  <a:cubicBezTo>
                    <a:pt x="34718" y="6003"/>
                    <a:pt x="34712" y="6003"/>
                    <a:pt x="34707" y="6003"/>
                  </a:cubicBezTo>
                  <a:cubicBezTo>
                    <a:pt x="34092" y="6003"/>
                    <a:pt x="32188" y="6241"/>
                    <a:pt x="32817" y="7166"/>
                  </a:cubicBezTo>
                  <a:cubicBezTo>
                    <a:pt x="32450" y="7252"/>
                    <a:pt x="30143" y="7619"/>
                    <a:pt x="31428" y="8236"/>
                  </a:cubicBezTo>
                  <a:cubicBezTo>
                    <a:pt x="31396" y="8232"/>
                    <a:pt x="31362" y="8230"/>
                    <a:pt x="31327" y="8230"/>
                  </a:cubicBezTo>
                  <a:cubicBezTo>
                    <a:pt x="30669" y="8230"/>
                    <a:pt x="29554" y="8979"/>
                    <a:pt x="30526" y="9321"/>
                  </a:cubicBezTo>
                  <a:cubicBezTo>
                    <a:pt x="30119" y="9421"/>
                    <a:pt x="30111" y="9640"/>
                    <a:pt x="29946" y="9922"/>
                  </a:cubicBezTo>
                  <a:cubicBezTo>
                    <a:pt x="30223" y="9946"/>
                    <a:pt x="30496" y="10087"/>
                    <a:pt x="30787" y="10087"/>
                  </a:cubicBezTo>
                  <a:cubicBezTo>
                    <a:pt x="30821" y="10087"/>
                    <a:pt x="30856" y="10085"/>
                    <a:pt x="30891" y="10081"/>
                  </a:cubicBezTo>
                  <a:lnTo>
                    <a:pt x="30891" y="10081"/>
                  </a:lnTo>
                  <a:cubicBezTo>
                    <a:pt x="30390" y="10475"/>
                    <a:pt x="30421" y="11096"/>
                    <a:pt x="30984" y="11351"/>
                  </a:cubicBezTo>
                  <a:cubicBezTo>
                    <a:pt x="30597" y="11501"/>
                    <a:pt x="30642" y="12068"/>
                    <a:pt x="30678" y="12098"/>
                  </a:cubicBezTo>
                  <a:cubicBezTo>
                    <a:pt x="30547" y="12062"/>
                    <a:pt x="30412" y="12042"/>
                    <a:pt x="30279" y="12042"/>
                  </a:cubicBezTo>
                  <a:cubicBezTo>
                    <a:pt x="29924" y="12042"/>
                    <a:pt x="29586" y="12181"/>
                    <a:pt x="29395" y="12499"/>
                  </a:cubicBezTo>
                  <a:cubicBezTo>
                    <a:pt x="29247" y="12368"/>
                    <a:pt x="29104" y="12308"/>
                    <a:pt x="28971" y="12308"/>
                  </a:cubicBezTo>
                  <a:cubicBezTo>
                    <a:pt x="28716" y="12308"/>
                    <a:pt x="28495" y="12527"/>
                    <a:pt x="28330" y="12889"/>
                  </a:cubicBezTo>
                  <a:cubicBezTo>
                    <a:pt x="28387" y="12399"/>
                    <a:pt x="28198" y="11977"/>
                    <a:pt x="27800" y="11977"/>
                  </a:cubicBezTo>
                  <a:cubicBezTo>
                    <a:pt x="27709" y="11977"/>
                    <a:pt x="27607" y="11999"/>
                    <a:pt x="27494" y="12049"/>
                  </a:cubicBezTo>
                  <a:cubicBezTo>
                    <a:pt x="27434" y="11712"/>
                    <a:pt x="27093" y="11440"/>
                    <a:pt x="26833" y="11440"/>
                  </a:cubicBezTo>
                  <a:cubicBezTo>
                    <a:pt x="26682" y="11440"/>
                    <a:pt x="26559" y="11531"/>
                    <a:pt x="26534" y="11755"/>
                  </a:cubicBezTo>
                  <a:cubicBezTo>
                    <a:pt x="26502" y="11751"/>
                    <a:pt x="26470" y="11749"/>
                    <a:pt x="26438" y="11749"/>
                  </a:cubicBezTo>
                  <a:cubicBezTo>
                    <a:pt x="25756" y="11749"/>
                    <a:pt x="25212" y="12646"/>
                    <a:pt x="26086" y="12912"/>
                  </a:cubicBezTo>
                  <a:cubicBezTo>
                    <a:pt x="25507" y="13286"/>
                    <a:pt x="24991" y="13880"/>
                    <a:pt x="24872" y="14565"/>
                  </a:cubicBezTo>
                  <a:cubicBezTo>
                    <a:pt x="24553" y="14731"/>
                    <a:pt x="24228" y="14952"/>
                    <a:pt x="23897" y="15105"/>
                  </a:cubicBezTo>
                  <a:cubicBezTo>
                    <a:pt x="24219" y="14636"/>
                    <a:pt x="23985" y="14188"/>
                    <a:pt x="23541" y="14188"/>
                  </a:cubicBezTo>
                  <a:cubicBezTo>
                    <a:pt x="23438" y="14188"/>
                    <a:pt x="23325" y="14212"/>
                    <a:pt x="23205" y="14265"/>
                  </a:cubicBezTo>
                  <a:cubicBezTo>
                    <a:pt x="22978" y="13868"/>
                    <a:pt x="22570" y="13648"/>
                    <a:pt x="22120" y="13648"/>
                  </a:cubicBezTo>
                  <a:cubicBezTo>
                    <a:pt x="22103" y="13648"/>
                    <a:pt x="22086" y="13649"/>
                    <a:pt x="22069" y="13649"/>
                  </a:cubicBezTo>
                  <a:cubicBezTo>
                    <a:pt x="22429" y="13041"/>
                    <a:pt x="22343" y="12496"/>
                    <a:pt x="21727" y="12496"/>
                  </a:cubicBezTo>
                  <a:cubicBezTo>
                    <a:pt x="21606" y="12496"/>
                    <a:pt x="21465" y="12517"/>
                    <a:pt x="21304" y="12562"/>
                  </a:cubicBezTo>
                  <a:cubicBezTo>
                    <a:pt x="21406" y="12094"/>
                    <a:pt x="21500" y="11366"/>
                    <a:pt x="21024" y="11366"/>
                  </a:cubicBezTo>
                  <a:cubicBezTo>
                    <a:pt x="20940" y="11366"/>
                    <a:pt x="20839" y="11388"/>
                    <a:pt x="20717" y="11439"/>
                  </a:cubicBezTo>
                  <a:cubicBezTo>
                    <a:pt x="21052" y="10881"/>
                    <a:pt x="21230" y="9814"/>
                    <a:pt x="20411" y="9814"/>
                  </a:cubicBezTo>
                  <a:cubicBezTo>
                    <a:pt x="20358" y="9814"/>
                    <a:pt x="20301" y="9819"/>
                    <a:pt x="20239" y="9828"/>
                  </a:cubicBezTo>
                  <a:cubicBezTo>
                    <a:pt x="20364" y="9189"/>
                    <a:pt x="20101" y="8676"/>
                    <a:pt x="19458" y="8676"/>
                  </a:cubicBezTo>
                  <a:cubicBezTo>
                    <a:pt x="19414" y="8676"/>
                    <a:pt x="19369" y="8678"/>
                    <a:pt x="19321" y="8683"/>
                  </a:cubicBezTo>
                  <a:cubicBezTo>
                    <a:pt x="19488" y="8164"/>
                    <a:pt x="19213" y="7414"/>
                    <a:pt x="18657" y="7414"/>
                  </a:cubicBezTo>
                  <a:cubicBezTo>
                    <a:pt x="18597" y="7414"/>
                    <a:pt x="18534" y="7422"/>
                    <a:pt x="18468" y="7441"/>
                  </a:cubicBezTo>
                  <a:cubicBezTo>
                    <a:pt x="18361" y="7209"/>
                    <a:pt x="18208" y="7114"/>
                    <a:pt x="18051" y="7114"/>
                  </a:cubicBezTo>
                  <a:cubicBezTo>
                    <a:pt x="17735" y="7114"/>
                    <a:pt x="17402" y="7498"/>
                    <a:pt x="17393" y="7917"/>
                  </a:cubicBezTo>
                  <a:cubicBezTo>
                    <a:pt x="17302" y="7904"/>
                    <a:pt x="17213" y="7898"/>
                    <a:pt x="17127" y="7898"/>
                  </a:cubicBezTo>
                  <a:cubicBezTo>
                    <a:pt x="16467" y="7898"/>
                    <a:pt x="15983" y="8275"/>
                    <a:pt x="15939" y="8989"/>
                  </a:cubicBezTo>
                  <a:cubicBezTo>
                    <a:pt x="15737" y="8914"/>
                    <a:pt x="15498" y="8871"/>
                    <a:pt x="15258" y="8871"/>
                  </a:cubicBezTo>
                  <a:cubicBezTo>
                    <a:pt x="14708" y="8871"/>
                    <a:pt x="14156" y="9097"/>
                    <a:pt x="14060" y="9679"/>
                  </a:cubicBezTo>
                  <a:lnTo>
                    <a:pt x="14060" y="9679"/>
                  </a:lnTo>
                  <a:cubicBezTo>
                    <a:pt x="14065" y="9647"/>
                    <a:pt x="14092" y="9381"/>
                    <a:pt x="14114" y="9319"/>
                  </a:cubicBezTo>
                  <a:cubicBezTo>
                    <a:pt x="13963" y="9246"/>
                    <a:pt x="13838" y="9215"/>
                    <a:pt x="13732" y="9215"/>
                  </a:cubicBezTo>
                  <a:cubicBezTo>
                    <a:pt x="13217" y="9215"/>
                    <a:pt x="13152" y="9949"/>
                    <a:pt x="12675" y="10149"/>
                  </a:cubicBezTo>
                  <a:cubicBezTo>
                    <a:pt x="12506" y="10220"/>
                    <a:pt x="12304" y="10242"/>
                    <a:pt x="12081" y="10242"/>
                  </a:cubicBezTo>
                  <a:cubicBezTo>
                    <a:pt x="11712" y="10242"/>
                    <a:pt x="11287" y="10181"/>
                    <a:pt x="10868" y="10181"/>
                  </a:cubicBezTo>
                  <a:cubicBezTo>
                    <a:pt x="10543" y="10181"/>
                    <a:pt x="10222" y="10217"/>
                    <a:pt x="9933" y="10347"/>
                  </a:cubicBezTo>
                  <a:cubicBezTo>
                    <a:pt x="9874" y="9843"/>
                    <a:pt x="9501" y="9269"/>
                    <a:pt x="9003" y="9269"/>
                  </a:cubicBezTo>
                  <a:cubicBezTo>
                    <a:pt x="8937" y="9269"/>
                    <a:pt x="8869" y="9279"/>
                    <a:pt x="8799" y="9301"/>
                  </a:cubicBezTo>
                  <a:cubicBezTo>
                    <a:pt x="8553" y="8823"/>
                    <a:pt x="8098" y="8307"/>
                    <a:pt x="7568" y="8246"/>
                  </a:cubicBezTo>
                  <a:lnTo>
                    <a:pt x="7568" y="8246"/>
                  </a:lnTo>
                  <a:cubicBezTo>
                    <a:pt x="7574" y="8351"/>
                    <a:pt x="7564" y="8481"/>
                    <a:pt x="7561" y="8591"/>
                  </a:cubicBezTo>
                  <a:cubicBezTo>
                    <a:pt x="7364" y="8190"/>
                    <a:pt x="6747" y="7803"/>
                    <a:pt x="6309" y="7803"/>
                  </a:cubicBezTo>
                  <a:cubicBezTo>
                    <a:pt x="6000" y="7803"/>
                    <a:pt x="5781" y="7997"/>
                    <a:pt x="5864" y="8517"/>
                  </a:cubicBezTo>
                  <a:cubicBezTo>
                    <a:pt x="5787" y="8486"/>
                    <a:pt x="5728" y="8386"/>
                    <a:pt x="5648" y="8378"/>
                  </a:cubicBezTo>
                  <a:cubicBezTo>
                    <a:pt x="5348" y="8646"/>
                    <a:pt x="5273" y="8990"/>
                    <a:pt x="5491" y="9287"/>
                  </a:cubicBezTo>
                  <a:cubicBezTo>
                    <a:pt x="4775" y="9440"/>
                    <a:pt x="4277" y="10074"/>
                    <a:pt x="4955" y="10593"/>
                  </a:cubicBezTo>
                  <a:cubicBezTo>
                    <a:pt x="4858" y="10570"/>
                    <a:pt x="4767" y="10559"/>
                    <a:pt x="4683" y="10559"/>
                  </a:cubicBezTo>
                  <a:cubicBezTo>
                    <a:pt x="4212" y="10559"/>
                    <a:pt x="3969" y="10903"/>
                    <a:pt x="4192" y="11429"/>
                  </a:cubicBezTo>
                  <a:cubicBezTo>
                    <a:pt x="3452" y="11639"/>
                    <a:pt x="2348" y="11318"/>
                    <a:pt x="2509" y="12504"/>
                  </a:cubicBezTo>
                  <a:cubicBezTo>
                    <a:pt x="2277" y="12428"/>
                    <a:pt x="1863" y="12325"/>
                    <a:pt x="1512" y="12325"/>
                  </a:cubicBezTo>
                  <a:cubicBezTo>
                    <a:pt x="1137" y="12325"/>
                    <a:pt x="833" y="12443"/>
                    <a:pt x="899" y="12840"/>
                  </a:cubicBezTo>
                  <a:lnTo>
                    <a:pt x="899" y="12840"/>
                  </a:lnTo>
                  <a:cubicBezTo>
                    <a:pt x="739" y="12676"/>
                    <a:pt x="568" y="12592"/>
                    <a:pt x="395" y="12592"/>
                  </a:cubicBezTo>
                  <a:cubicBezTo>
                    <a:pt x="263" y="12592"/>
                    <a:pt x="130" y="12641"/>
                    <a:pt x="0" y="12743"/>
                  </a:cubicBezTo>
                  <a:lnTo>
                    <a:pt x="0" y="42597"/>
                  </a:lnTo>
                  <a:lnTo>
                    <a:pt x="114878" y="42597"/>
                  </a:lnTo>
                  <a:lnTo>
                    <a:pt x="114878" y="3572"/>
                  </a:lnTo>
                  <a:cubicBezTo>
                    <a:pt x="114313" y="3138"/>
                    <a:pt x="113920" y="2548"/>
                    <a:pt x="113197" y="2362"/>
                  </a:cubicBezTo>
                  <a:cubicBezTo>
                    <a:pt x="113106" y="2339"/>
                    <a:pt x="113021" y="2329"/>
                    <a:pt x="112941" y="2329"/>
                  </a:cubicBezTo>
                  <a:cubicBezTo>
                    <a:pt x="112443" y="2329"/>
                    <a:pt x="112143" y="2722"/>
                    <a:pt x="111852" y="2722"/>
                  </a:cubicBezTo>
                  <a:cubicBezTo>
                    <a:pt x="111843" y="2722"/>
                    <a:pt x="111835" y="2722"/>
                    <a:pt x="111827" y="2721"/>
                  </a:cubicBezTo>
                  <a:cubicBezTo>
                    <a:pt x="111287" y="2680"/>
                    <a:pt x="110610" y="1789"/>
                    <a:pt x="109996" y="1789"/>
                  </a:cubicBezTo>
                  <a:cubicBezTo>
                    <a:pt x="109782" y="1789"/>
                    <a:pt x="109576" y="1897"/>
                    <a:pt x="109386" y="2188"/>
                  </a:cubicBezTo>
                  <a:cubicBezTo>
                    <a:pt x="109022" y="1790"/>
                    <a:pt x="108487" y="1418"/>
                    <a:pt x="107964" y="1418"/>
                  </a:cubicBezTo>
                  <a:cubicBezTo>
                    <a:pt x="107777" y="1418"/>
                    <a:pt x="107592" y="1466"/>
                    <a:pt x="107416" y="1577"/>
                  </a:cubicBezTo>
                  <a:cubicBezTo>
                    <a:pt x="107229" y="1166"/>
                    <a:pt x="106977" y="492"/>
                    <a:pt x="106557" y="263"/>
                  </a:cubicBezTo>
                  <a:cubicBezTo>
                    <a:pt x="106389" y="170"/>
                    <a:pt x="106264" y="137"/>
                    <a:pt x="106160" y="137"/>
                  </a:cubicBezTo>
                  <a:cubicBezTo>
                    <a:pt x="105920" y="137"/>
                    <a:pt x="105793" y="311"/>
                    <a:pt x="105501" y="311"/>
                  </a:cubicBezTo>
                  <a:cubicBezTo>
                    <a:pt x="105479" y="311"/>
                    <a:pt x="105455" y="310"/>
                    <a:pt x="105430" y="308"/>
                  </a:cubicBezTo>
                  <a:cubicBezTo>
                    <a:pt x="105149" y="282"/>
                    <a:pt x="104600" y="69"/>
                    <a:pt x="104220" y="69"/>
                  </a:cubicBezTo>
                  <a:cubicBezTo>
                    <a:pt x="103863" y="69"/>
                    <a:pt x="103656" y="256"/>
                    <a:pt x="103958" y="963"/>
                  </a:cubicBezTo>
                  <a:cubicBezTo>
                    <a:pt x="103810" y="938"/>
                    <a:pt x="103684" y="926"/>
                    <a:pt x="103577" y="926"/>
                  </a:cubicBezTo>
                  <a:cubicBezTo>
                    <a:pt x="102563" y="926"/>
                    <a:pt x="103297" y="1983"/>
                    <a:pt x="103574" y="2489"/>
                  </a:cubicBezTo>
                  <a:cubicBezTo>
                    <a:pt x="102936" y="2588"/>
                    <a:pt x="101510" y="2739"/>
                    <a:pt x="102504" y="3627"/>
                  </a:cubicBezTo>
                  <a:cubicBezTo>
                    <a:pt x="102451" y="3657"/>
                    <a:pt x="102400" y="3669"/>
                    <a:pt x="102349" y="3669"/>
                  </a:cubicBezTo>
                  <a:cubicBezTo>
                    <a:pt x="102126" y="3669"/>
                    <a:pt x="101890" y="3437"/>
                    <a:pt x="101378" y="3437"/>
                  </a:cubicBezTo>
                  <a:cubicBezTo>
                    <a:pt x="101285" y="3437"/>
                    <a:pt x="101183" y="3444"/>
                    <a:pt x="101070" y="3463"/>
                  </a:cubicBezTo>
                  <a:cubicBezTo>
                    <a:pt x="101896" y="2296"/>
                    <a:pt x="100126" y="2615"/>
                    <a:pt x="99687" y="2506"/>
                  </a:cubicBezTo>
                  <a:cubicBezTo>
                    <a:pt x="99287" y="2406"/>
                    <a:pt x="98437" y="1776"/>
                    <a:pt x="97832" y="1776"/>
                  </a:cubicBezTo>
                  <a:cubicBezTo>
                    <a:pt x="97498" y="1776"/>
                    <a:pt x="97238" y="1969"/>
                    <a:pt x="97172" y="2551"/>
                  </a:cubicBezTo>
                  <a:cubicBezTo>
                    <a:pt x="96985" y="2416"/>
                    <a:pt x="96781" y="2358"/>
                    <a:pt x="96589" y="2358"/>
                  </a:cubicBezTo>
                  <a:cubicBezTo>
                    <a:pt x="95950" y="2358"/>
                    <a:pt x="95435" y="2994"/>
                    <a:pt x="96093" y="3556"/>
                  </a:cubicBezTo>
                  <a:cubicBezTo>
                    <a:pt x="95599" y="3570"/>
                    <a:pt x="93620" y="3976"/>
                    <a:pt x="95087" y="4417"/>
                  </a:cubicBezTo>
                  <a:cubicBezTo>
                    <a:pt x="95050" y="4415"/>
                    <a:pt x="95014" y="4414"/>
                    <a:pt x="94979" y="4414"/>
                  </a:cubicBezTo>
                  <a:cubicBezTo>
                    <a:pt x="93749" y="4414"/>
                    <a:pt x="94260" y="5625"/>
                    <a:pt x="95025" y="6003"/>
                  </a:cubicBezTo>
                  <a:cubicBezTo>
                    <a:pt x="95020" y="6003"/>
                    <a:pt x="95014" y="6003"/>
                    <a:pt x="95009" y="6003"/>
                  </a:cubicBezTo>
                  <a:cubicBezTo>
                    <a:pt x="94393" y="6003"/>
                    <a:pt x="92490" y="6241"/>
                    <a:pt x="93120" y="7166"/>
                  </a:cubicBezTo>
                  <a:cubicBezTo>
                    <a:pt x="92751" y="7252"/>
                    <a:pt x="90446" y="7619"/>
                    <a:pt x="91729" y="8236"/>
                  </a:cubicBezTo>
                  <a:cubicBezTo>
                    <a:pt x="91697" y="8232"/>
                    <a:pt x="91663" y="8230"/>
                    <a:pt x="91628" y="8230"/>
                  </a:cubicBezTo>
                  <a:cubicBezTo>
                    <a:pt x="90970" y="8230"/>
                    <a:pt x="89857" y="8979"/>
                    <a:pt x="90827" y="9321"/>
                  </a:cubicBezTo>
                  <a:cubicBezTo>
                    <a:pt x="90422" y="9421"/>
                    <a:pt x="90413" y="9640"/>
                    <a:pt x="90249" y="9922"/>
                  </a:cubicBezTo>
                  <a:cubicBezTo>
                    <a:pt x="90524" y="9946"/>
                    <a:pt x="90798" y="10087"/>
                    <a:pt x="91089" y="10087"/>
                  </a:cubicBezTo>
                  <a:cubicBezTo>
                    <a:pt x="91123" y="10087"/>
                    <a:pt x="91158" y="10085"/>
                    <a:pt x="91193" y="10081"/>
                  </a:cubicBezTo>
                  <a:lnTo>
                    <a:pt x="91193" y="10081"/>
                  </a:lnTo>
                  <a:cubicBezTo>
                    <a:pt x="90691" y="10475"/>
                    <a:pt x="90722" y="11096"/>
                    <a:pt x="91286" y="11351"/>
                  </a:cubicBezTo>
                  <a:cubicBezTo>
                    <a:pt x="90898" y="11501"/>
                    <a:pt x="90939" y="11705"/>
                    <a:pt x="90767" y="11985"/>
                  </a:cubicBezTo>
                  <a:cubicBezTo>
                    <a:pt x="90823" y="12009"/>
                    <a:pt x="90945" y="12068"/>
                    <a:pt x="90980" y="12098"/>
                  </a:cubicBezTo>
                  <a:cubicBezTo>
                    <a:pt x="90849" y="12062"/>
                    <a:pt x="90714" y="12042"/>
                    <a:pt x="90582" y="12042"/>
                  </a:cubicBezTo>
                  <a:cubicBezTo>
                    <a:pt x="90356" y="12042"/>
                    <a:pt x="90139" y="12098"/>
                    <a:pt x="89960" y="12220"/>
                  </a:cubicBezTo>
                  <a:lnTo>
                    <a:pt x="89960" y="12220"/>
                  </a:lnTo>
                  <a:cubicBezTo>
                    <a:pt x="89957" y="12219"/>
                    <a:pt x="89953" y="12219"/>
                    <a:pt x="89949" y="12219"/>
                  </a:cubicBezTo>
                  <a:cubicBezTo>
                    <a:pt x="89422" y="12219"/>
                    <a:pt x="89052" y="12632"/>
                    <a:pt x="88632" y="12889"/>
                  </a:cubicBezTo>
                  <a:cubicBezTo>
                    <a:pt x="88689" y="12399"/>
                    <a:pt x="88500" y="11977"/>
                    <a:pt x="88103" y="11977"/>
                  </a:cubicBezTo>
                  <a:cubicBezTo>
                    <a:pt x="88011" y="11977"/>
                    <a:pt x="87909" y="11999"/>
                    <a:pt x="87796" y="12049"/>
                  </a:cubicBezTo>
                  <a:cubicBezTo>
                    <a:pt x="87737" y="11712"/>
                    <a:pt x="87395" y="11440"/>
                    <a:pt x="87135" y="11440"/>
                  </a:cubicBezTo>
                  <a:cubicBezTo>
                    <a:pt x="86984" y="11440"/>
                    <a:pt x="86861" y="11531"/>
                    <a:pt x="86836" y="11755"/>
                  </a:cubicBezTo>
                  <a:cubicBezTo>
                    <a:pt x="86804" y="11751"/>
                    <a:pt x="86772" y="11749"/>
                    <a:pt x="86740" y="11749"/>
                  </a:cubicBezTo>
                  <a:cubicBezTo>
                    <a:pt x="86058" y="11749"/>
                    <a:pt x="85514" y="12646"/>
                    <a:pt x="86388" y="12912"/>
                  </a:cubicBezTo>
                  <a:cubicBezTo>
                    <a:pt x="85810" y="13286"/>
                    <a:pt x="85293" y="13880"/>
                    <a:pt x="85174" y="14565"/>
                  </a:cubicBezTo>
                  <a:cubicBezTo>
                    <a:pt x="84855" y="14731"/>
                    <a:pt x="84531" y="14952"/>
                    <a:pt x="84199" y="15105"/>
                  </a:cubicBezTo>
                  <a:lnTo>
                    <a:pt x="84199" y="15105"/>
                  </a:lnTo>
                  <a:cubicBezTo>
                    <a:pt x="84522" y="14636"/>
                    <a:pt x="84287" y="14188"/>
                    <a:pt x="83842" y="14188"/>
                  </a:cubicBezTo>
                  <a:cubicBezTo>
                    <a:pt x="83740" y="14188"/>
                    <a:pt x="83626" y="14212"/>
                    <a:pt x="83506" y="14265"/>
                  </a:cubicBezTo>
                  <a:cubicBezTo>
                    <a:pt x="83280" y="13868"/>
                    <a:pt x="82873" y="13648"/>
                    <a:pt x="82422" y="13648"/>
                  </a:cubicBezTo>
                  <a:cubicBezTo>
                    <a:pt x="82405" y="13648"/>
                    <a:pt x="82388" y="13649"/>
                    <a:pt x="82371" y="13649"/>
                  </a:cubicBezTo>
                  <a:cubicBezTo>
                    <a:pt x="82730" y="13041"/>
                    <a:pt x="82645" y="12496"/>
                    <a:pt x="82029" y="12496"/>
                  </a:cubicBezTo>
                  <a:cubicBezTo>
                    <a:pt x="81908" y="12496"/>
                    <a:pt x="81768" y="12517"/>
                    <a:pt x="81606" y="12562"/>
                  </a:cubicBezTo>
                  <a:cubicBezTo>
                    <a:pt x="81708" y="12094"/>
                    <a:pt x="81802" y="11366"/>
                    <a:pt x="81326" y="11366"/>
                  </a:cubicBezTo>
                  <a:cubicBezTo>
                    <a:pt x="81242" y="11366"/>
                    <a:pt x="81141" y="11388"/>
                    <a:pt x="81019" y="11439"/>
                  </a:cubicBezTo>
                  <a:cubicBezTo>
                    <a:pt x="81354" y="10881"/>
                    <a:pt x="81532" y="9814"/>
                    <a:pt x="80713" y="9814"/>
                  </a:cubicBezTo>
                  <a:cubicBezTo>
                    <a:pt x="80660" y="9814"/>
                    <a:pt x="80603" y="9819"/>
                    <a:pt x="80541" y="9828"/>
                  </a:cubicBezTo>
                  <a:cubicBezTo>
                    <a:pt x="80666" y="9189"/>
                    <a:pt x="80403" y="8676"/>
                    <a:pt x="79760" y="8676"/>
                  </a:cubicBezTo>
                  <a:cubicBezTo>
                    <a:pt x="79717" y="8676"/>
                    <a:pt x="79671" y="8678"/>
                    <a:pt x="79624" y="8683"/>
                  </a:cubicBezTo>
                  <a:cubicBezTo>
                    <a:pt x="79789" y="8163"/>
                    <a:pt x="79515" y="7414"/>
                    <a:pt x="78959" y="7414"/>
                  </a:cubicBezTo>
                  <a:cubicBezTo>
                    <a:pt x="78900" y="7414"/>
                    <a:pt x="78836" y="7422"/>
                    <a:pt x="78770" y="7441"/>
                  </a:cubicBezTo>
                  <a:cubicBezTo>
                    <a:pt x="78663" y="7209"/>
                    <a:pt x="78510" y="7114"/>
                    <a:pt x="78353" y="7114"/>
                  </a:cubicBezTo>
                  <a:cubicBezTo>
                    <a:pt x="78037" y="7114"/>
                    <a:pt x="77704" y="7498"/>
                    <a:pt x="77696" y="7917"/>
                  </a:cubicBezTo>
                  <a:cubicBezTo>
                    <a:pt x="77604" y="7904"/>
                    <a:pt x="77515" y="7898"/>
                    <a:pt x="77429" y="7898"/>
                  </a:cubicBezTo>
                  <a:cubicBezTo>
                    <a:pt x="76769" y="7898"/>
                    <a:pt x="76285" y="8275"/>
                    <a:pt x="76241" y="8989"/>
                  </a:cubicBezTo>
                  <a:cubicBezTo>
                    <a:pt x="76039" y="8914"/>
                    <a:pt x="75799" y="8871"/>
                    <a:pt x="75559" y="8871"/>
                  </a:cubicBezTo>
                  <a:cubicBezTo>
                    <a:pt x="75009" y="8871"/>
                    <a:pt x="74458" y="9097"/>
                    <a:pt x="74363" y="9679"/>
                  </a:cubicBezTo>
                  <a:lnTo>
                    <a:pt x="74363" y="9679"/>
                  </a:lnTo>
                  <a:cubicBezTo>
                    <a:pt x="74367" y="9648"/>
                    <a:pt x="74393" y="9381"/>
                    <a:pt x="74416" y="9319"/>
                  </a:cubicBezTo>
                  <a:cubicBezTo>
                    <a:pt x="74265" y="9246"/>
                    <a:pt x="74140" y="9215"/>
                    <a:pt x="74034" y="9215"/>
                  </a:cubicBezTo>
                  <a:cubicBezTo>
                    <a:pt x="73519" y="9215"/>
                    <a:pt x="73454" y="9949"/>
                    <a:pt x="72976" y="10149"/>
                  </a:cubicBezTo>
                  <a:cubicBezTo>
                    <a:pt x="72808" y="10219"/>
                    <a:pt x="72606" y="10241"/>
                    <a:pt x="72384" y="10241"/>
                  </a:cubicBezTo>
                  <a:cubicBezTo>
                    <a:pt x="72015" y="10241"/>
                    <a:pt x="71591" y="10180"/>
                    <a:pt x="71172" y="10180"/>
                  </a:cubicBezTo>
                  <a:cubicBezTo>
                    <a:pt x="70847" y="10180"/>
                    <a:pt x="70525" y="10217"/>
                    <a:pt x="70235" y="10347"/>
                  </a:cubicBezTo>
                  <a:cubicBezTo>
                    <a:pt x="70176" y="9843"/>
                    <a:pt x="69803" y="9269"/>
                    <a:pt x="69305" y="9269"/>
                  </a:cubicBezTo>
                  <a:cubicBezTo>
                    <a:pt x="69239" y="9269"/>
                    <a:pt x="69171" y="9279"/>
                    <a:pt x="69101" y="9301"/>
                  </a:cubicBezTo>
                  <a:cubicBezTo>
                    <a:pt x="68856" y="8823"/>
                    <a:pt x="68399" y="8307"/>
                    <a:pt x="67870" y="8246"/>
                  </a:cubicBezTo>
                  <a:lnTo>
                    <a:pt x="67870" y="8246"/>
                  </a:lnTo>
                  <a:cubicBezTo>
                    <a:pt x="67876" y="8351"/>
                    <a:pt x="67865" y="8481"/>
                    <a:pt x="67862" y="8591"/>
                  </a:cubicBezTo>
                  <a:cubicBezTo>
                    <a:pt x="67666" y="8190"/>
                    <a:pt x="67049" y="7803"/>
                    <a:pt x="66612" y="7803"/>
                  </a:cubicBezTo>
                  <a:cubicBezTo>
                    <a:pt x="66302" y="7803"/>
                    <a:pt x="66083" y="7997"/>
                    <a:pt x="66166" y="8517"/>
                  </a:cubicBezTo>
                  <a:cubicBezTo>
                    <a:pt x="66090" y="8486"/>
                    <a:pt x="66029" y="8386"/>
                    <a:pt x="65951" y="8378"/>
                  </a:cubicBezTo>
                  <a:cubicBezTo>
                    <a:pt x="65650" y="8646"/>
                    <a:pt x="65574" y="8990"/>
                    <a:pt x="65793" y="9287"/>
                  </a:cubicBezTo>
                  <a:cubicBezTo>
                    <a:pt x="65076" y="9440"/>
                    <a:pt x="64578" y="10074"/>
                    <a:pt x="65257" y="10593"/>
                  </a:cubicBezTo>
                  <a:cubicBezTo>
                    <a:pt x="65160" y="10570"/>
                    <a:pt x="65069" y="10559"/>
                    <a:pt x="64985" y="10559"/>
                  </a:cubicBezTo>
                  <a:cubicBezTo>
                    <a:pt x="64514" y="10559"/>
                    <a:pt x="64271" y="10903"/>
                    <a:pt x="64493" y="11429"/>
                  </a:cubicBezTo>
                  <a:cubicBezTo>
                    <a:pt x="63755" y="11639"/>
                    <a:pt x="62650" y="11318"/>
                    <a:pt x="62810" y="12504"/>
                  </a:cubicBezTo>
                  <a:cubicBezTo>
                    <a:pt x="62579" y="12428"/>
                    <a:pt x="62165" y="12325"/>
                    <a:pt x="61814" y="12325"/>
                  </a:cubicBezTo>
                  <a:cubicBezTo>
                    <a:pt x="61485" y="12325"/>
                    <a:pt x="61211" y="12416"/>
                    <a:pt x="61193" y="12706"/>
                  </a:cubicBezTo>
                  <a:lnTo>
                    <a:pt x="61193" y="12706"/>
                  </a:lnTo>
                  <a:cubicBezTo>
                    <a:pt x="61097" y="11939"/>
                    <a:pt x="60792" y="11467"/>
                    <a:pt x="60527" y="11467"/>
                  </a:cubicBezTo>
                  <a:cubicBezTo>
                    <a:pt x="60475" y="11467"/>
                    <a:pt x="60425" y="11485"/>
                    <a:pt x="60379" y="11521"/>
                  </a:cubicBezTo>
                  <a:cubicBezTo>
                    <a:pt x="61117" y="10788"/>
                    <a:pt x="60647" y="10275"/>
                    <a:pt x="60132" y="10275"/>
                  </a:cubicBezTo>
                  <a:cubicBezTo>
                    <a:pt x="59878" y="10275"/>
                    <a:pt x="59613" y="10399"/>
                    <a:pt x="59475" y="10682"/>
                  </a:cubicBezTo>
                  <a:lnTo>
                    <a:pt x="59475" y="10682"/>
                  </a:lnTo>
                  <a:cubicBezTo>
                    <a:pt x="59556" y="10068"/>
                    <a:pt x="59161" y="9727"/>
                    <a:pt x="58749" y="9727"/>
                  </a:cubicBezTo>
                  <a:cubicBezTo>
                    <a:pt x="58556" y="9727"/>
                    <a:pt x="58358" y="9803"/>
                    <a:pt x="58206" y="9961"/>
                  </a:cubicBezTo>
                  <a:lnTo>
                    <a:pt x="58206" y="9961"/>
                  </a:lnTo>
                  <a:cubicBezTo>
                    <a:pt x="58264" y="9482"/>
                    <a:pt x="57972" y="9213"/>
                    <a:pt x="57653" y="9213"/>
                  </a:cubicBezTo>
                  <a:cubicBezTo>
                    <a:pt x="57464" y="9213"/>
                    <a:pt x="57265" y="9309"/>
                    <a:pt x="57125" y="9513"/>
                  </a:cubicBezTo>
                  <a:lnTo>
                    <a:pt x="57125" y="9513"/>
                  </a:lnTo>
                  <a:cubicBezTo>
                    <a:pt x="57068" y="9318"/>
                    <a:pt x="56907" y="9201"/>
                    <a:pt x="56731" y="9158"/>
                  </a:cubicBezTo>
                  <a:lnTo>
                    <a:pt x="56731" y="9158"/>
                  </a:lnTo>
                  <a:cubicBezTo>
                    <a:pt x="57329" y="8347"/>
                    <a:pt x="57479" y="7347"/>
                    <a:pt x="56476" y="6923"/>
                  </a:cubicBezTo>
                  <a:cubicBezTo>
                    <a:pt x="57178" y="6681"/>
                    <a:pt x="57416" y="5328"/>
                    <a:pt x="56849" y="5328"/>
                  </a:cubicBezTo>
                  <a:cubicBezTo>
                    <a:pt x="56754" y="5328"/>
                    <a:pt x="56635" y="5367"/>
                    <a:pt x="56491" y="5456"/>
                  </a:cubicBezTo>
                  <a:cubicBezTo>
                    <a:pt x="57478" y="4689"/>
                    <a:pt x="57044" y="3976"/>
                    <a:pt x="56447" y="3976"/>
                  </a:cubicBezTo>
                  <a:cubicBezTo>
                    <a:pt x="56226" y="3976"/>
                    <a:pt x="55984" y="4073"/>
                    <a:pt x="55781" y="4300"/>
                  </a:cubicBezTo>
                  <a:lnTo>
                    <a:pt x="55781" y="4300"/>
                  </a:lnTo>
                  <a:cubicBezTo>
                    <a:pt x="56284" y="3553"/>
                    <a:pt x="55853" y="3016"/>
                    <a:pt x="55346" y="3016"/>
                  </a:cubicBezTo>
                  <a:cubicBezTo>
                    <a:pt x="55063" y="3016"/>
                    <a:pt x="54757" y="3183"/>
                    <a:pt x="54576" y="3572"/>
                  </a:cubicBezTo>
                  <a:cubicBezTo>
                    <a:pt x="54353" y="2830"/>
                    <a:pt x="53617" y="2549"/>
                    <a:pt x="52894" y="2362"/>
                  </a:cubicBezTo>
                  <a:cubicBezTo>
                    <a:pt x="52800" y="2338"/>
                    <a:pt x="52705" y="2327"/>
                    <a:pt x="52611" y="2327"/>
                  </a:cubicBezTo>
                  <a:cubicBezTo>
                    <a:pt x="52039" y="2327"/>
                    <a:pt x="51525" y="2721"/>
                    <a:pt x="51525" y="2721"/>
                  </a:cubicBezTo>
                  <a:cubicBezTo>
                    <a:pt x="51525" y="2721"/>
                    <a:pt x="51019" y="1727"/>
                    <a:pt x="50144" y="1727"/>
                  </a:cubicBezTo>
                  <a:cubicBezTo>
                    <a:pt x="49834" y="1727"/>
                    <a:pt x="49479" y="1852"/>
                    <a:pt x="49083" y="2188"/>
                  </a:cubicBezTo>
                  <a:cubicBezTo>
                    <a:pt x="48720" y="1790"/>
                    <a:pt x="48185" y="1418"/>
                    <a:pt x="47662" y="1418"/>
                  </a:cubicBezTo>
                  <a:cubicBezTo>
                    <a:pt x="47475" y="1418"/>
                    <a:pt x="47289" y="1466"/>
                    <a:pt x="47114" y="1577"/>
                  </a:cubicBezTo>
                  <a:cubicBezTo>
                    <a:pt x="46927" y="1166"/>
                    <a:pt x="46628" y="563"/>
                    <a:pt x="46256" y="263"/>
                  </a:cubicBezTo>
                  <a:cubicBezTo>
                    <a:pt x="46015" y="67"/>
                    <a:pt x="45812" y="0"/>
                    <a:pt x="45649"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577" name="Google Shape;577;p67"/>
            <p:cNvGrpSpPr/>
            <p:nvPr/>
          </p:nvGrpSpPr>
          <p:grpSpPr>
            <a:xfrm>
              <a:off x="1182787" y="1773301"/>
              <a:ext cx="1518624" cy="2350143"/>
              <a:chOff x="2593675" y="2254750"/>
              <a:chExt cx="344125" cy="532550"/>
            </a:xfrm>
          </p:grpSpPr>
          <p:sp>
            <p:nvSpPr>
              <p:cNvPr id="578" name="Google Shape;578;p67"/>
              <p:cNvSpPr/>
              <p:nvPr/>
            </p:nvSpPr>
            <p:spPr>
              <a:xfrm>
                <a:off x="2611375" y="2254750"/>
                <a:ext cx="326425" cy="532550"/>
              </a:xfrm>
              <a:custGeom>
                <a:rect b="b" l="l" r="r" t="t"/>
                <a:pathLst>
                  <a:path extrusionOk="0" h="21302" w="13057">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79" name="Google Shape;579;p67"/>
              <p:cNvSpPr/>
              <p:nvPr/>
            </p:nvSpPr>
            <p:spPr>
              <a:xfrm>
                <a:off x="2593675" y="2481275"/>
                <a:ext cx="172825" cy="280825"/>
              </a:xfrm>
              <a:custGeom>
                <a:rect b="b" l="l" r="r" t="t"/>
                <a:pathLst>
                  <a:path extrusionOk="0" h="11233" w="6913">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580" name="Google Shape;580;p67"/>
            <p:cNvSpPr/>
            <p:nvPr/>
          </p:nvSpPr>
          <p:spPr>
            <a:xfrm>
              <a:off x="8243425" y="1773289"/>
              <a:ext cx="1108004" cy="2045020"/>
            </a:xfrm>
            <a:custGeom>
              <a:rect b="b" l="l" r="r" t="t"/>
              <a:pathLst>
                <a:path extrusionOk="0" h="30773" w="16673">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81" name="Google Shape;581;p67"/>
            <p:cNvSpPr/>
            <p:nvPr/>
          </p:nvSpPr>
          <p:spPr>
            <a:xfrm flipH="1">
              <a:off x="1393328" y="272744"/>
              <a:ext cx="1900222" cy="3507199"/>
            </a:xfrm>
            <a:custGeom>
              <a:rect b="b" l="l" r="r" t="t"/>
              <a:pathLst>
                <a:path extrusionOk="0" h="30773" w="16673">
                  <a:moveTo>
                    <a:pt x="9772" y="0"/>
                  </a:moveTo>
                  <a:cubicBezTo>
                    <a:pt x="9159" y="0"/>
                    <a:pt x="7255" y="268"/>
                    <a:pt x="6210" y="3439"/>
                  </a:cubicBezTo>
                  <a:cubicBezTo>
                    <a:pt x="6210" y="3439"/>
                    <a:pt x="5865" y="930"/>
                    <a:pt x="1" y="66"/>
                  </a:cubicBezTo>
                  <a:lnTo>
                    <a:pt x="1" y="66"/>
                  </a:lnTo>
                  <a:cubicBezTo>
                    <a:pt x="1" y="67"/>
                    <a:pt x="175" y="1057"/>
                    <a:pt x="1649" y="2026"/>
                  </a:cubicBezTo>
                  <a:cubicBezTo>
                    <a:pt x="1873" y="1887"/>
                    <a:pt x="2105" y="1761"/>
                    <a:pt x="2348" y="1654"/>
                  </a:cubicBezTo>
                  <a:cubicBezTo>
                    <a:pt x="2359" y="1650"/>
                    <a:pt x="2369" y="1648"/>
                    <a:pt x="2379" y="1648"/>
                  </a:cubicBezTo>
                  <a:cubicBezTo>
                    <a:pt x="2444" y="1648"/>
                    <a:pt x="2477" y="1747"/>
                    <a:pt x="2407" y="1782"/>
                  </a:cubicBezTo>
                  <a:cubicBezTo>
                    <a:pt x="2200" y="1884"/>
                    <a:pt x="2004" y="2002"/>
                    <a:pt x="1814" y="2129"/>
                  </a:cubicBezTo>
                  <a:cubicBezTo>
                    <a:pt x="1988" y="2237"/>
                    <a:pt x="2180" y="2343"/>
                    <a:pt x="2388" y="2448"/>
                  </a:cubicBezTo>
                  <a:cubicBezTo>
                    <a:pt x="2609" y="2248"/>
                    <a:pt x="2842" y="2063"/>
                    <a:pt x="3089" y="1888"/>
                  </a:cubicBezTo>
                  <a:cubicBezTo>
                    <a:pt x="3099" y="1881"/>
                    <a:pt x="3109" y="1878"/>
                    <a:pt x="3119" y="1878"/>
                  </a:cubicBezTo>
                  <a:cubicBezTo>
                    <a:pt x="3161" y="1878"/>
                    <a:pt x="3193" y="1932"/>
                    <a:pt x="3154" y="1968"/>
                  </a:cubicBezTo>
                  <a:cubicBezTo>
                    <a:pt x="2954" y="2151"/>
                    <a:pt x="2771" y="2346"/>
                    <a:pt x="2597" y="2548"/>
                  </a:cubicBezTo>
                  <a:cubicBezTo>
                    <a:pt x="3192" y="2825"/>
                    <a:pt x="3922" y="3085"/>
                    <a:pt x="4820" y="3299"/>
                  </a:cubicBezTo>
                  <a:cubicBezTo>
                    <a:pt x="4820" y="3299"/>
                    <a:pt x="793" y="4091"/>
                    <a:pt x="104" y="8234"/>
                  </a:cubicBezTo>
                  <a:cubicBezTo>
                    <a:pt x="104" y="8234"/>
                    <a:pt x="141" y="8238"/>
                    <a:pt x="211" y="8238"/>
                  </a:cubicBezTo>
                  <a:cubicBezTo>
                    <a:pt x="432" y="8238"/>
                    <a:pt x="985" y="8201"/>
                    <a:pt x="1760" y="7895"/>
                  </a:cubicBezTo>
                  <a:cubicBezTo>
                    <a:pt x="1730" y="7659"/>
                    <a:pt x="1686" y="7410"/>
                    <a:pt x="1759" y="7181"/>
                  </a:cubicBezTo>
                  <a:cubicBezTo>
                    <a:pt x="1761" y="7173"/>
                    <a:pt x="1768" y="7169"/>
                    <a:pt x="1775" y="7169"/>
                  </a:cubicBezTo>
                  <a:cubicBezTo>
                    <a:pt x="1783" y="7169"/>
                    <a:pt x="1791" y="7173"/>
                    <a:pt x="1794" y="7179"/>
                  </a:cubicBezTo>
                  <a:cubicBezTo>
                    <a:pt x="1886" y="7372"/>
                    <a:pt x="1923" y="7595"/>
                    <a:pt x="1967" y="7809"/>
                  </a:cubicBezTo>
                  <a:cubicBezTo>
                    <a:pt x="2167" y="7721"/>
                    <a:pt x="2380" y="7616"/>
                    <a:pt x="2605" y="7490"/>
                  </a:cubicBezTo>
                  <a:cubicBezTo>
                    <a:pt x="2520" y="7333"/>
                    <a:pt x="2443" y="7171"/>
                    <a:pt x="2392" y="6997"/>
                  </a:cubicBezTo>
                  <a:cubicBezTo>
                    <a:pt x="2380" y="6957"/>
                    <a:pt x="2415" y="6931"/>
                    <a:pt x="2449" y="6931"/>
                  </a:cubicBezTo>
                  <a:cubicBezTo>
                    <a:pt x="2470" y="6931"/>
                    <a:pt x="2491" y="6941"/>
                    <a:pt x="2502" y="6962"/>
                  </a:cubicBezTo>
                  <a:cubicBezTo>
                    <a:pt x="2571" y="7120"/>
                    <a:pt x="2667" y="7259"/>
                    <a:pt x="2765" y="7398"/>
                  </a:cubicBezTo>
                  <a:cubicBezTo>
                    <a:pt x="3157" y="7165"/>
                    <a:pt x="3579" y="6870"/>
                    <a:pt x="4027" y="6495"/>
                  </a:cubicBezTo>
                  <a:lnTo>
                    <a:pt x="4027" y="6495"/>
                  </a:lnTo>
                  <a:cubicBezTo>
                    <a:pt x="4027" y="6495"/>
                    <a:pt x="1106" y="10879"/>
                    <a:pt x="778" y="13452"/>
                  </a:cubicBezTo>
                  <a:cubicBezTo>
                    <a:pt x="778" y="13452"/>
                    <a:pt x="4092" y="12302"/>
                    <a:pt x="5794" y="8129"/>
                  </a:cubicBezTo>
                  <a:lnTo>
                    <a:pt x="5794" y="8129"/>
                  </a:lnTo>
                  <a:cubicBezTo>
                    <a:pt x="4777" y="12704"/>
                    <a:pt x="2890" y="21865"/>
                    <a:pt x="2010" y="30516"/>
                  </a:cubicBezTo>
                  <a:lnTo>
                    <a:pt x="4540" y="30773"/>
                  </a:lnTo>
                  <a:cubicBezTo>
                    <a:pt x="4540" y="30773"/>
                    <a:pt x="4674" y="20241"/>
                    <a:pt x="6233" y="10184"/>
                  </a:cubicBezTo>
                  <a:cubicBezTo>
                    <a:pt x="6391" y="10267"/>
                    <a:pt x="6551" y="10342"/>
                    <a:pt x="6721" y="10398"/>
                  </a:cubicBezTo>
                  <a:cubicBezTo>
                    <a:pt x="6762" y="10410"/>
                    <a:pt x="6748" y="10472"/>
                    <a:pt x="6709" y="10472"/>
                  </a:cubicBezTo>
                  <a:cubicBezTo>
                    <a:pt x="6707" y="10472"/>
                    <a:pt x="6706" y="10472"/>
                    <a:pt x="6704" y="10471"/>
                  </a:cubicBezTo>
                  <a:cubicBezTo>
                    <a:pt x="6538" y="10447"/>
                    <a:pt x="6378" y="10406"/>
                    <a:pt x="6219" y="10357"/>
                  </a:cubicBezTo>
                  <a:lnTo>
                    <a:pt x="6219" y="10357"/>
                  </a:lnTo>
                  <a:cubicBezTo>
                    <a:pt x="6262" y="10728"/>
                    <a:pt x="6318" y="11117"/>
                    <a:pt x="6395" y="11512"/>
                  </a:cubicBezTo>
                  <a:cubicBezTo>
                    <a:pt x="6685" y="11436"/>
                    <a:pt x="6973" y="11350"/>
                    <a:pt x="7257" y="11250"/>
                  </a:cubicBezTo>
                  <a:cubicBezTo>
                    <a:pt x="7268" y="11246"/>
                    <a:pt x="7279" y="11244"/>
                    <a:pt x="7290" y="11244"/>
                  </a:cubicBezTo>
                  <a:cubicBezTo>
                    <a:pt x="7370" y="11244"/>
                    <a:pt x="7412" y="11357"/>
                    <a:pt x="7326" y="11400"/>
                  </a:cubicBezTo>
                  <a:cubicBezTo>
                    <a:pt x="7036" y="11546"/>
                    <a:pt x="6744" y="11671"/>
                    <a:pt x="6449" y="11779"/>
                  </a:cubicBezTo>
                  <a:cubicBezTo>
                    <a:pt x="6729" y="13093"/>
                    <a:pt x="7233" y="14470"/>
                    <a:pt x="8115" y="15604"/>
                  </a:cubicBezTo>
                  <a:cubicBezTo>
                    <a:pt x="8115" y="15604"/>
                    <a:pt x="10214" y="11404"/>
                    <a:pt x="9030" y="6602"/>
                  </a:cubicBezTo>
                  <a:lnTo>
                    <a:pt x="9030" y="6602"/>
                  </a:lnTo>
                  <a:cubicBezTo>
                    <a:pt x="9031" y="6603"/>
                    <a:pt x="9517" y="8133"/>
                    <a:pt x="10389" y="9672"/>
                  </a:cubicBezTo>
                  <a:cubicBezTo>
                    <a:pt x="10467" y="9524"/>
                    <a:pt x="10547" y="9378"/>
                    <a:pt x="10630" y="9232"/>
                  </a:cubicBezTo>
                  <a:cubicBezTo>
                    <a:pt x="10638" y="9218"/>
                    <a:pt x="10652" y="9212"/>
                    <a:pt x="10667" y="9212"/>
                  </a:cubicBezTo>
                  <a:cubicBezTo>
                    <a:pt x="10701" y="9212"/>
                    <a:pt x="10739" y="9246"/>
                    <a:pt x="10719" y="9282"/>
                  </a:cubicBezTo>
                  <a:cubicBezTo>
                    <a:pt x="10627" y="9451"/>
                    <a:pt x="10543" y="9624"/>
                    <a:pt x="10458" y="9795"/>
                  </a:cubicBezTo>
                  <a:cubicBezTo>
                    <a:pt x="10552" y="9955"/>
                    <a:pt x="10650" y="10116"/>
                    <a:pt x="10750" y="10274"/>
                  </a:cubicBezTo>
                  <a:cubicBezTo>
                    <a:pt x="10857" y="10001"/>
                    <a:pt x="10970" y="9731"/>
                    <a:pt x="11089" y="9471"/>
                  </a:cubicBezTo>
                  <a:cubicBezTo>
                    <a:pt x="11100" y="9446"/>
                    <a:pt x="11121" y="9436"/>
                    <a:pt x="11142" y="9436"/>
                  </a:cubicBezTo>
                  <a:cubicBezTo>
                    <a:pt x="11178" y="9436"/>
                    <a:pt x="11214" y="9467"/>
                    <a:pt x="11197" y="9512"/>
                  </a:cubicBezTo>
                  <a:cubicBezTo>
                    <a:pt x="11073" y="9831"/>
                    <a:pt x="10976" y="10157"/>
                    <a:pt x="10889" y="10486"/>
                  </a:cubicBezTo>
                  <a:cubicBezTo>
                    <a:pt x="11544" y="11458"/>
                    <a:pt x="12355" y="12320"/>
                    <a:pt x="13297" y="12653"/>
                  </a:cubicBezTo>
                  <a:cubicBezTo>
                    <a:pt x="13297" y="12653"/>
                    <a:pt x="14673" y="8983"/>
                    <a:pt x="9219" y="4749"/>
                  </a:cubicBezTo>
                  <a:cubicBezTo>
                    <a:pt x="9219" y="4749"/>
                    <a:pt x="9314" y="4747"/>
                    <a:pt x="9486" y="4747"/>
                  </a:cubicBezTo>
                  <a:cubicBezTo>
                    <a:pt x="9934" y="4747"/>
                    <a:pt x="10904" y="4762"/>
                    <a:pt x="12081" y="4868"/>
                  </a:cubicBezTo>
                  <a:cubicBezTo>
                    <a:pt x="12006" y="4627"/>
                    <a:pt x="11921" y="4389"/>
                    <a:pt x="11811" y="4160"/>
                  </a:cubicBezTo>
                  <a:cubicBezTo>
                    <a:pt x="11797" y="4132"/>
                    <a:pt x="11824" y="4104"/>
                    <a:pt x="11849" y="4104"/>
                  </a:cubicBezTo>
                  <a:cubicBezTo>
                    <a:pt x="11859" y="4104"/>
                    <a:pt x="11868" y="4108"/>
                    <a:pt x="11874" y="4118"/>
                  </a:cubicBezTo>
                  <a:cubicBezTo>
                    <a:pt x="12030" y="4365"/>
                    <a:pt x="12159" y="4623"/>
                    <a:pt x="12274" y="4887"/>
                  </a:cubicBezTo>
                  <a:cubicBezTo>
                    <a:pt x="12602" y="4918"/>
                    <a:pt x="12943" y="4956"/>
                    <a:pt x="13294" y="5005"/>
                  </a:cubicBezTo>
                  <a:cubicBezTo>
                    <a:pt x="13141" y="4762"/>
                    <a:pt x="12986" y="4521"/>
                    <a:pt x="12850" y="4269"/>
                  </a:cubicBezTo>
                  <a:cubicBezTo>
                    <a:pt x="12834" y="4236"/>
                    <a:pt x="12865" y="4205"/>
                    <a:pt x="12894" y="4205"/>
                  </a:cubicBezTo>
                  <a:cubicBezTo>
                    <a:pt x="12906" y="4205"/>
                    <a:pt x="12917" y="4210"/>
                    <a:pt x="12925" y="4222"/>
                  </a:cubicBezTo>
                  <a:cubicBezTo>
                    <a:pt x="13107" y="4498"/>
                    <a:pt x="13299" y="4766"/>
                    <a:pt x="13489" y="5031"/>
                  </a:cubicBezTo>
                  <a:cubicBezTo>
                    <a:pt x="14548" y="5185"/>
                    <a:pt x="15667" y="5419"/>
                    <a:pt x="16672" y="5776"/>
                  </a:cubicBezTo>
                  <a:cubicBezTo>
                    <a:pt x="16672" y="5776"/>
                    <a:pt x="15602" y="2753"/>
                    <a:pt x="10771" y="2753"/>
                  </a:cubicBezTo>
                  <a:cubicBezTo>
                    <a:pt x="10175" y="2753"/>
                    <a:pt x="9522" y="2799"/>
                    <a:pt x="8806" y="2902"/>
                  </a:cubicBezTo>
                  <a:cubicBezTo>
                    <a:pt x="8806" y="2902"/>
                    <a:pt x="9583" y="1175"/>
                    <a:pt x="9969" y="11"/>
                  </a:cubicBezTo>
                  <a:cubicBezTo>
                    <a:pt x="9969" y="11"/>
                    <a:pt x="9897" y="0"/>
                    <a:pt x="9772"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582" name="Google Shape;582;p67"/>
            <p:cNvGrpSpPr/>
            <p:nvPr/>
          </p:nvGrpSpPr>
          <p:grpSpPr>
            <a:xfrm flipH="1">
              <a:off x="6662550" y="1823876"/>
              <a:ext cx="1518624" cy="2350143"/>
              <a:chOff x="2593675" y="2254750"/>
              <a:chExt cx="344125" cy="532550"/>
            </a:xfrm>
          </p:grpSpPr>
          <p:sp>
            <p:nvSpPr>
              <p:cNvPr id="583" name="Google Shape;583;p67"/>
              <p:cNvSpPr/>
              <p:nvPr/>
            </p:nvSpPr>
            <p:spPr>
              <a:xfrm>
                <a:off x="2611375" y="2254750"/>
                <a:ext cx="326425" cy="532550"/>
              </a:xfrm>
              <a:custGeom>
                <a:rect b="b" l="l" r="r" t="t"/>
                <a:pathLst>
                  <a:path extrusionOk="0" h="21302" w="13057">
                    <a:moveTo>
                      <a:pt x="66" y="1"/>
                    </a:moveTo>
                    <a:cubicBezTo>
                      <a:pt x="17" y="1"/>
                      <a:pt x="1" y="16"/>
                      <a:pt x="27" y="48"/>
                    </a:cubicBezTo>
                    <a:cubicBezTo>
                      <a:pt x="1956" y="2424"/>
                      <a:pt x="4849" y="8960"/>
                      <a:pt x="5512" y="10376"/>
                    </a:cubicBezTo>
                    <a:cubicBezTo>
                      <a:pt x="5555" y="10526"/>
                      <a:pt x="5599" y="10681"/>
                      <a:pt x="5644" y="10840"/>
                    </a:cubicBezTo>
                    <a:cubicBezTo>
                      <a:pt x="5752" y="11182"/>
                      <a:pt x="5824" y="11554"/>
                      <a:pt x="5915" y="11934"/>
                    </a:cubicBezTo>
                    <a:cubicBezTo>
                      <a:pt x="5937" y="12029"/>
                      <a:pt x="5960" y="12126"/>
                      <a:pt x="5981" y="12222"/>
                    </a:cubicBezTo>
                    <a:cubicBezTo>
                      <a:pt x="6004" y="12319"/>
                      <a:pt x="6020" y="12418"/>
                      <a:pt x="6038" y="12516"/>
                    </a:cubicBezTo>
                    <a:cubicBezTo>
                      <a:pt x="6075" y="12714"/>
                      <a:pt x="6113" y="12914"/>
                      <a:pt x="6150" y="13115"/>
                    </a:cubicBezTo>
                    <a:cubicBezTo>
                      <a:pt x="6169" y="13216"/>
                      <a:pt x="6190" y="13318"/>
                      <a:pt x="6205" y="13420"/>
                    </a:cubicBezTo>
                    <a:cubicBezTo>
                      <a:pt x="6220" y="13522"/>
                      <a:pt x="6235" y="13624"/>
                      <a:pt x="6249" y="13728"/>
                    </a:cubicBezTo>
                    <a:cubicBezTo>
                      <a:pt x="6281" y="13932"/>
                      <a:pt x="6310" y="14139"/>
                      <a:pt x="6340" y="14345"/>
                    </a:cubicBezTo>
                    <a:cubicBezTo>
                      <a:pt x="6394" y="14759"/>
                      <a:pt x="6438" y="15173"/>
                      <a:pt x="6480" y="15581"/>
                    </a:cubicBezTo>
                    <a:cubicBezTo>
                      <a:pt x="6497" y="15785"/>
                      <a:pt x="6513" y="15988"/>
                      <a:pt x="6530" y="16189"/>
                    </a:cubicBezTo>
                    <a:cubicBezTo>
                      <a:pt x="6539" y="16288"/>
                      <a:pt x="6547" y="16388"/>
                      <a:pt x="6554" y="16487"/>
                    </a:cubicBezTo>
                    <a:cubicBezTo>
                      <a:pt x="6560" y="16586"/>
                      <a:pt x="6566" y="16684"/>
                      <a:pt x="6571" y="16782"/>
                    </a:cubicBezTo>
                    <a:cubicBezTo>
                      <a:pt x="6583" y="16977"/>
                      <a:pt x="6592" y="17169"/>
                      <a:pt x="6602" y="17356"/>
                    </a:cubicBezTo>
                    <a:cubicBezTo>
                      <a:pt x="6612" y="17543"/>
                      <a:pt x="6615" y="17727"/>
                      <a:pt x="6622" y="17906"/>
                    </a:cubicBezTo>
                    <a:cubicBezTo>
                      <a:pt x="6636" y="18265"/>
                      <a:pt x="6638" y="18602"/>
                      <a:pt x="6641" y="18914"/>
                    </a:cubicBezTo>
                    <a:cubicBezTo>
                      <a:pt x="6644" y="19226"/>
                      <a:pt x="6638" y="19512"/>
                      <a:pt x="6635" y="19765"/>
                    </a:cubicBezTo>
                    <a:cubicBezTo>
                      <a:pt x="6628" y="20018"/>
                      <a:pt x="6624" y="20238"/>
                      <a:pt x="6615" y="20420"/>
                    </a:cubicBezTo>
                    <a:cubicBezTo>
                      <a:pt x="6608" y="20601"/>
                      <a:pt x="6600" y="20742"/>
                      <a:pt x="6594" y="20835"/>
                    </a:cubicBezTo>
                    <a:cubicBezTo>
                      <a:pt x="6588" y="20933"/>
                      <a:pt x="6585" y="20984"/>
                      <a:pt x="6585" y="20984"/>
                    </a:cubicBezTo>
                    <a:lnTo>
                      <a:pt x="6584" y="20990"/>
                    </a:lnTo>
                    <a:cubicBezTo>
                      <a:pt x="6578" y="21097"/>
                      <a:pt x="6763" y="21164"/>
                      <a:pt x="6957" y="21180"/>
                    </a:cubicBezTo>
                    <a:cubicBezTo>
                      <a:pt x="6957" y="21181"/>
                      <a:pt x="6957" y="21182"/>
                      <a:pt x="6957" y="21182"/>
                    </a:cubicBezTo>
                    <a:cubicBezTo>
                      <a:pt x="6962" y="21264"/>
                      <a:pt x="7095" y="21301"/>
                      <a:pt x="7242" y="21301"/>
                    </a:cubicBezTo>
                    <a:cubicBezTo>
                      <a:pt x="7425" y="21301"/>
                      <a:pt x="7629" y="21243"/>
                      <a:pt x="7622" y="21140"/>
                    </a:cubicBezTo>
                    <a:lnTo>
                      <a:pt x="7622" y="21136"/>
                    </a:lnTo>
                    <a:cubicBezTo>
                      <a:pt x="7622" y="21136"/>
                      <a:pt x="7619" y="21093"/>
                      <a:pt x="7615" y="21014"/>
                    </a:cubicBezTo>
                    <a:cubicBezTo>
                      <a:pt x="7609" y="20936"/>
                      <a:pt x="7603" y="20820"/>
                      <a:pt x="7598" y="20669"/>
                    </a:cubicBezTo>
                    <a:cubicBezTo>
                      <a:pt x="7589" y="20520"/>
                      <a:pt x="7588" y="20339"/>
                      <a:pt x="7581" y="20130"/>
                    </a:cubicBezTo>
                    <a:cubicBezTo>
                      <a:pt x="7579" y="19921"/>
                      <a:pt x="7574" y="19685"/>
                      <a:pt x="7576" y="19427"/>
                    </a:cubicBezTo>
                    <a:cubicBezTo>
                      <a:pt x="7579" y="19171"/>
                      <a:pt x="7579" y="18891"/>
                      <a:pt x="7591" y="18596"/>
                    </a:cubicBezTo>
                    <a:cubicBezTo>
                      <a:pt x="7596" y="18449"/>
                      <a:pt x="7599" y="18297"/>
                      <a:pt x="7608" y="18143"/>
                    </a:cubicBezTo>
                    <a:cubicBezTo>
                      <a:pt x="7616" y="17987"/>
                      <a:pt x="7625" y="17829"/>
                      <a:pt x="7633" y="17668"/>
                    </a:cubicBezTo>
                    <a:cubicBezTo>
                      <a:pt x="7637" y="17588"/>
                      <a:pt x="7642" y="17506"/>
                      <a:pt x="7647" y="17425"/>
                    </a:cubicBezTo>
                    <a:cubicBezTo>
                      <a:pt x="7654" y="17343"/>
                      <a:pt x="7660" y="17261"/>
                      <a:pt x="7667" y="17179"/>
                    </a:cubicBezTo>
                    <a:cubicBezTo>
                      <a:pt x="7681" y="17013"/>
                      <a:pt x="7694" y="16846"/>
                      <a:pt x="7708" y="16677"/>
                    </a:cubicBezTo>
                    <a:cubicBezTo>
                      <a:pt x="7744" y="16341"/>
                      <a:pt x="7781" y="15999"/>
                      <a:pt x="7823" y="15657"/>
                    </a:cubicBezTo>
                    <a:cubicBezTo>
                      <a:pt x="7849" y="15487"/>
                      <a:pt x="7874" y="15317"/>
                      <a:pt x="7898" y="15147"/>
                    </a:cubicBezTo>
                    <a:cubicBezTo>
                      <a:pt x="7911" y="15063"/>
                      <a:pt x="7924" y="14978"/>
                      <a:pt x="7935" y="14893"/>
                    </a:cubicBezTo>
                    <a:cubicBezTo>
                      <a:pt x="7948" y="14810"/>
                      <a:pt x="7966" y="14726"/>
                      <a:pt x="7980" y="14642"/>
                    </a:cubicBezTo>
                    <a:cubicBezTo>
                      <a:pt x="8012" y="14476"/>
                      <a:pt x="8043" y="14311"/>
                      <a:pt x="8073" y="14147"/>
                    </a:cubicBezTo>
                    <a:cubicBezTo>
                      <a:pt x="8088" y="14067"/>
                      <a:pt x="8101" y="13984"/>
                      <a:pt x="8119" y="13905"/>
                    </a:cubicBezTo>
                    <a:cubicBezTo>
                      <a:pt x="8138" y="13826"/>
                      <a:pt x="8156" y="13746"/>
                      <a:pt x="8175" y="13668"/>
                    </a:cubicBezTo>
                    <a:cubicBezTo>
                      <a:pt x="8250" y="13355"/>
                      <a:pt x="8309" y="13047"/>
                      <a:pt x="8399" y="12765"/>
                    </a:cubicBezTo>
                    <a:cubicBezTo>
                      <a:pt x="8436" y="12633"/>
                      <a:pt x="8472" y="12506"/>
                      <a:pt x="8508" y="12382"/>
                    </a:cubicBezTo>
                    <a:cubicBezTo>
                      <a:pt x="9055" y="11213"/>
                      <a:pt x="11441" y="5819"/>
                      <a:pt x="13035" y="3859"/>
                    </a:cubicBezTo>
                    <a:cubicBezTo>
                      <a:pt x="13056" y="3832"/>
                      <a:pt x="13043" y="3820"/>
                      <a:pt x="13002" y="3820"/>
                    </a:cubicBezTo>
                    <a:cubicBezTo>
                      <a:pt x="12612" y="3820"/>
                      <a:pt x="9710" y="4916"/>
                      <a:pt x="9476" y="5647"/>
                    </a:cubicBezTo>
                    <a:cubicBezTo>
                      <a:pt x="9218" y="6455"/>
                      <a:pt x="10181" y="7847"/>
                      <a:pt x="10181" y="7847"/>
                    </a:cubicBezTo>
                    <a:cubicBezTo>
                      <a:pt x="10181" y="7847"/>
                      <a:pt x="8992" y="6609"/>
                      <a:pt x="8812" y="6609"/>
                    </a:cubicBezTo>
                    <a:cubicBezTo>
                      <a:pt x="8810" y="6609"/>
                      <a:pt x="8808" y="6609"/>
                      <a:pt x="8806" y="6609"/>
                    </a:cubicBezTo>
                    <a:cubicBezTo>
                      <a:pt x="8651" y="6643"/>
                      <a:pt x="6882" y="9341"/>
                      <a:pt x="7087" y="9686"/>
                    </a:cubicBezTo>
                    <a:cubicBezTo>
                      <a:pt x="7294" y="10029"/>
                      <a:pt x="8704" y="10940"/>
                      <a:pt x="8704" y="10940"/>
                    </a:cubicBezTo>
                    <a:cubicBezTo>
                      <a:pt x="8704" y="10940"/>
                      <a:pt x="7840" y="10860"/>
                      <a:pt x="7369" y="10860"/>
                    </a:cubicBezTo>
                    <a:cubicBezTo>
                      <a:pt x="7185" y="10860"/>
                      <a:pt x="7061" y="10873"/>
                      <a:pt x="7070" y="10906"/>
                    </a:cubicBezTo>
                    <a:cubicBezTo>
                      <a:pt x="7103" y="11020"/>
                      <a:pt x="7323" y="11893"/>
                      <a:pt x="8243" y="12511"/>
                    </a:cubicBezTo>
                    <a:cubicBezTo>
                      <a:pt x="8222" y="12574"/>
                      <a:pt x="8200" y="12633"/>
                      <a:pt x="8178" y="12699"/>
                    </a:cubicBezTo>
                    <a:cubicBezTo>
                      <a:pt x="8074" y="12979"/>
                      <a:pt x="7997" y="13287"/>
                      <a:pt x="7905" y="13600"/>
                    </a:cubicBezTo>
                    <a:cubicBezTo>
                      <a:pt x="7883" y="13678"/>
                      <a:pt x="7860" y="13758"/>
                      <a:pt x="7837" y="13838"/>
                    </a:cubicBezTo>
                    <a:cubicBezTo>
                      <a:pt x="7815" y="13918"/>
                      <a:pt x="7798" y="14000"/>
                      <a:pt x="7776" y="14082"/>
                    </a:cubicBezTo>
                    <a:cubicBezTo>
                      <a:pt x="7738" y="14245"/>
                      <a:pt x="7698" y="14411"/>
                      <a:pt x="7657" y="14578"/>
                    </a:cubicBezTo>
                    <a:cubicBezTo>
                      <a:pt x="7639" y="14662"/>
                      <a:pt x="7616" y="14746"/>
                      <a:pt x="7599" y="14829"/>
                    </a:cubicBezTo>
                    <a:cubicBezTo>
                      <a:pt x="7582" y="14915"/>
                      <a:pt x="7565" y="15000"/>
                      <a:pt x="7548" y="15085"/>
                    </a:cubicBezTo>
                    <a:cubicBezTo>
                      <a:pt x="7514" y="15255"/>
                      <a:pt x="7480" y="15426"/>
                      <a:pt x="7446" y="15598"/>
                    </a:cubicBezTo>
                    <a:cubicBezTo>
                      <a:pt x="7384" y="15941"/>
                      <a:pt x="7330" y="16285"/>
                      <a:pt x="7276" y="16626"/>
                    </a:cubicBezTo>
                    <a:cubicBezTo>
                      <a:pt x="7253" y="16796"/>
                      <a:pt x="7230" y="16965"/>
                      <a:pt x="7208" y="17132"/>
                    </a:cubicBezTo>
                    <a:cubicBezTo>
                      <a:pt x="7206" y="17140"/>
                      <a:pt x="7206" y="17149"/>
                      <a:pt x="7205" y="17159"/>
                    </a:cubicBezTo>
                    <a:cubicBezTo>
                      <a:pt x="7189" y="17017"/>
                      <a:pt x="7175" y="16877"/>
                      <a:pt x="7160" y="16731"/>
                    </a:cubicBezTo>
                    <a:cubicBezTo>
                      <a:pt x="7148" y="16633"/>
                      <a:pt x="7137" y="16534"/>
                      <a:pt x="7127" y="16433"/>
                    </a:cubicBezTo>
                    <a:cubicBezTo>
                      <a:pt x="7113" y="16334"/>
                      <a:pt x="7100" y="16233"/>
                      <a:pt x="7086" y="16131"/>
                    </a:cubicBezTo>
                    <a:cubicBezTo>
                      <a:pt x="7059" y="15930"/>
                      <a:pt x="7032" y="15724"/>
                      <a:pt x="7005" y="15518"/>
                    </a:cubicBezTo>
                    <a:cubicBezTo>
                      <a:pt x="6940" y="15106"/>
                      <a:pt x="6873" y="14689"/>
                      <a:pt x="6798" y="14272"/>
                    </a:cubicBezTo>
                    <a:cubicBezTo>
                      <a:pt x="6757" y="14065"/>
                      <a:pt x="6716" y="13858"/>
                      <a:pt x="6675" y="13651"/>
                    </a:cubicBezTo>
                    <a:cubicBezTo>
                      <a:pt x="6653" y="13548"/>
                      <a:pt x="6634" y="13444"/>
                      <a:pt x="6612" y="13342"/>
                    </a:cubicBezTo>
                    <a:cubicBezTo>
                      <a:pt x="6592" y="13240"/>
                      <a:pt x="6566" y="13138"/>
                      <a:pt x="6541" y="13037"/>
                    </a:cubicBezTo>
                    <a:cubicBezTo>
                      <a:pt x="6493" y="12835"/>
                      <a:pt x="6445" y="12633"/>
                      <a:pt x="6397" y="12435"/>
                    </a:cubicBezTo>
                    <a:cubicBezTo>
                      <a:pt x="6373" y="12337"/>
                      <a:pt x="6351" y="12238"/>
                      <a:pt x="6325" y="12140"/>
                    </a:cubicBezTo>
                    <a:cubicBezTo>
                      <a:pt x="6298" y="12044"/>
                      <a:pt x="6269" y="11947"/>
                      <a:pt x="6242" y="11852"/>
                    </a:cubicBezTo>
                    <a:cubicBezTo>
                      <a:pt x="6129" y="11472"/>
                      <a:pt x="6037" y="11101"/>
                      <a:pt x="5911" y="10759"/>
                    </a:cubicBezTo>
                    <a:cubicBezTo>
                      <a:pt x="5884" y="10681"/>
                      <a:pt x="5859" y="10607"/>
                      <a:pt x="5833" y="10532"/>
                    </a:cubicBezTo>
                    <a:cubicBezTo>
                      <a:pt x="6947" y="9784"/>
                      <a:pt x="7213" y="8726"/>
                      <a:pt x="7253" y="8587"/>
                    </a:cubicBezTo>
                    <a:cubicBezTo>
                      <a:pt x="7265" y="8547"/>
                      <a:pt x="7116" y="8532"/>
                      <a:pt x="6896" y="8532"/>
                    </a:cubicBezTo>
                    <a:cubicBezTo>
                      <a:pt x="6326" y="8532"/>
                      <a:pt x="5275" y="8630"/>
                      <a:pt x="5275" y="8630"/>
                    </a:cubicBezTo>
                    <a:cubicBezTo>
                      <a:pt x="5275" y="8630"/>
                      <a:pt x="6982" y="7525"/>
                      <a:pt x="7233" y="7108"/>
                    </a:cubicBezTo>
                    <a:cubicBezTo>
                      <a:pt x="7483" y="6691"/>
                      <a:pt x="5338" y="3422"/>
                      <a:pt x="5151" y="3381"/>
                    </a:cubicBezTo>
                    <a:cubicBezTo>
                      <a:pt x="5148" y="3380"/>
                      <a:pt x="5145" y="3380"/>
                      <a:pt x="5142" y="3380"/>
                    </a:cubicBezTo>
                    <a:cubicBezTo>
                      <a:pt x="4922" y="3380"/>
                      <a:pt x="3483" y="4880"/>
                      <a:pt x="3483" y="4880"/>
                    </a:cubicBezTo>
                    <a:cubicBezTo>
                      <a:pt x="3483" y="4880"/>
                      <a:pt x="4650" y="3192"/>
                      <a:pt x="4338" y="2214"/>
                    </a:cubicBezTo>
                    <a:cubicBezTo>
                      <a:pt x="4055" y="1330"/>
                      <a:pt x="537" y="1"/>
                      <a:pt x="66" y="1"/>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84" name="Google Shape;584;p67"/>
              <p:cNvSpPr/>
              <p:nvPr/>
            </p:nvSpPr>
            <p:spPr>
              <a:xfrm>
                <a:off x="2593675" y="2481275"/>
                <a:ext cx="172825" cy="280825"/>
              </a:xfrm>
              <a:custGeom>
                <a:rect b="b" l="l" r="r" t="t"/>
                <a:pathLst>
                  <a:path extrusionOk="0" h="11233" w="6913">
                    <a:moveTo>
                      <a:pt x="470" y="0"/>
                    </a:moveTo>
                    <a:cubicBezTo>
                      <a:pt x="151" y="0"/>
                      <a:pt x="1" y="87"/>
                      <a:pt x="75" y="150"/>
                    </a:cubicBezTo>
                    <a:cubicBezTo>
                      <a:pt x="2581" y="2252"/>
                      <a:pt x="5368" y="7446"/>
                      <a:pt x="5368" y="7446"/>
                    </a:cubicBezTo>
                    <a:cubicBezTo>
                      <a:pt x="5391" y="7426"/>
                      <a:pt x="5411" y="7405"/>
                      <a:pt x="5432" y="7383"/>
                    </a:cubicBezTo>
                    <a:cubicBezTo>
                      <a:pt x="5449" y="7431"/>
                      <a:pt x="5466" y="7481"/>
                      <a:pt x="5481" y="7532"/>
                    </a:cubicBezTo>
                    <a:cubicBezTo>
                      <a:pt x="5520" y="7654"/>
                      <a:pt x="5561" y="7782"/>
                      <a:pt x="5595" y="7916"/>
                    </a:cubicBezTo>
                    <a:cubicBezTo>
                      <a:pt x="5633" y="8050"/>
                      <a:pt x="5666" y="8190"/>
                      <a:pt x="5697" y="8332"/>
                    </a:cubicBezTo>
                    <a:cubicBezTo>
                      <a:pt x="5731" y="8474"/>
                      <a:pt x="5751" y="8620"/>
                      <a:pt x="5779" y="8764"/>
                    </a:cubicBezTo>
                    <a:cubicBezTo>
                      <a:pt x="5805" y="8910"/>
                      <a:pt x="5822" y="9058"/>
                      <a:pt x="5842" y="9201"/>
                    </a:cubicBezTo>
                    <a:cubicBezTo>
                      <a:pt x="5854" y="9345"/>
                      <a:pt x="5867" y="9487"/>
                      <a:pt x="5880" y="9625"/>
                    </a:cubicBezTo>
                    <a:cubicBezTo>
                      <a:pt x="5888" y="9762"/>
                      <a:pt x="5891" y="9896"/>
                      <a:pt x="5897" y="10023"/>
                    </a:cubicBezTo>
                    <a:cubicBezTo>
                      <a:pt x="5905" y="10148"/>
                      <a:pt x="5897" y="10268"/>
                      <a:pt x="5898" y="10379"/>
                    </a:cubicBezTo>
                    <a:cubicBezTo>
                      <a:pt x="5895" y="10488"/>
                      <a:pt x="5900" y="10589"/>
                      <a:pt x="5891" y="10678"/>
                    </a:cubicBezTo>
                    <a:cubicBezTo>
                      <a:pt x="5886" y="10768"/>
                      <a:pt x="5880" y="10845"/>
                      <a:pt x="5876" y="10909"/>
                    </a:cubicBezTo>
                    <a:cubicBezTo>
                      <a:pt x="5869" y="11038"/>
                      <a:pt x="5864" y="11111"/>
                      <a:pt x="5864" y="11111"/>
                    </a:cubicBezTo>
                    <a:lnTo>
                      <a:pt x="5863" y="11123"/>
                    </a:lnTo>
                    <a:cubicBezTo>
                      <a:pt x="5863" y="11129"/>
                      <a:pt x="5863" y="11133"/>
                      <a:pt x="5863" y="11139"/>
                    </a:cubicBezTo>
                    <a:cubicBezTo>
                      <a:pt x="5863" y="11201"/>
                      <a:pt x="5974" y="11232"/>
                      <a:pt x="6087" y="11232"/>
                    </a:cubicBezTo>
                    <a:cubicBezTo>
                      <a:pt x="6203" y="11232"/>
                      <a:pt x="6321" y="11199"/>
                      <a:pt x="6321" y="11135"/>
                    </a:cubicBezTo>
                    <a:cubicBezTo>
                      <a:pt x="6321" y="11135"/>
                      <a:pt x="6319" y="11058"/>
                      <a:pt x="6319" y="10923"/>
                    </a:cubicBezTo>
                    <a:cubicBezTo>
                      <a:pt x="6318" y="10857"/>
                      <a:pt x="6318" y="10776"/>
                      <a:pt x="6317" y="10682"/>
                    </a:cubicBezTo>
                    <a:cubicBezTo>
                      <a:pt x="6319" y="10589"/>
                      <a:pt x="6308" y="10484"/>
                      <a:pt x="6302" y="10369"/>
                    </a:cubicBezTo>
                    <a:cubicBezTo>
                      <a:pt x="6294" y="10254"/>
                      <a:pt x="6292" y="10130"/>
                      <a:pt x="6275" y="9999"/>
                    </a:cubicBezTo>
                    <a:cubicBezTo>
                      <a:pt x="6260" y="9869"/>
                      <a:pt x="6247" y="9731"/>
                      <a:pt x="6229" y="9589"/>
                    </a:cubicBezTo>
                    <a:cubicBezTo>
                      <a:pt x="6206" y="9448"/>
                      <a:pt x="6182" y="9302"/>
                      <a:pt x="6158" y="9153"/>
                    </a:cubicBezTo>
                    <a:cubicBezTo>
                      <a:pt x="6125" y="9007"/>
                      <a:pt x="6098" y="8856"/>
                      <a:pt x="6063" y="8707"/>
                    </a:cubicBezTo>
                    <a:cubicBezTo>
                      <a:pt x="6023" y="8560"/>
                      <a:pt x="5992" y="8411"/>
                      <a:pt x="5945" y="8268"/>
                    </a:cubicBezTo>
                    <a:cubicBezTo>
                      <a:pt x="5903" y="8125"/>
                      <a:pt x="5860" y="7984"/>
                      <a:pt x="5810" y="7850"/>
                    </a:cubicBezTo>
                    <a:cubicBezTo>
                      <a:pt x="5766" y="7715"/>
                      <a:pt x="5714" y="7586"/>
                      <a:pt x="5667" y="7466"/>
                    </a:cubicBezTo>
                    <a:cubicBezTo>
                      <a:pt x="5635" y="7386"/>
                      <a:pt x="5603" y="7311"/>
                      <a:pt x="5571" y="7239"/>
                    </a:cubicBezTo>
                    <a:cubicBezTo>
                      <a:pt x="6912" y="5724"/>
                      <a:pt x="5574" y="3466"/>
                      <a:pt x="5455" y="3326"/>
                    </a:cubicBezTo>
                    <a:cubicBezTo>
                      <a:pt x="5443" y="3312"/>
                      <a:pt x="5422" y="3306"/>
                      <a:pt x="5394" y="3306"/>
                    </a:cubicBezTo>
                    <a:cubicBezTo>
                      <a:pt x="5122" y="3306"/>
                      <a:pt x="4148" y="3884"/>
                      <a:pt x="4019" y="3884"/>
                    </a:cubicBezTo>
                    <a:cubicBezTo>
                      <a:pt x="4018" y="3884"/>
                      <a:pt x="4017" y="3884"/>
                      <a:pt x="4015" y="3884"/>
                    </a:cubicBezTo>
                    <a:cubicBezTo>
                      <a:pt x="3891" y="3871"/>
                      <a:pt x="4629" y="2941"/>
                      <a:pt x="4591" y="2788"/>
                    </a:cubicBezTo>
                    <a:cubicBezTo>
                      <a:pt x="4553" y="2634"/>
                      <a:pt x="3589" y="1532"/>
                      <a:pt x="3437" y="1423"/>
                    </a:cubicBezTo>
                    <a:cubicBezTo>
                      <a:pt x="3428" y="1416"/>
                      <a:pt x="3416" y="1413"/>
                      <a:pt x="3403" y="1413"/>
                    </a:cubicBezTo>
                    <a:cubicBezTo>
                      <a:pt x="3213" y="1413"/>
                      <a:pt x="2669" y="2099"/>
                      <a:pt x="2518" y="2099"/>
                    </a:cubicBezTo>
                    <a:cubicBezTo>
                      <a:pt x="2514" y="2099"/>
                      <a:pt x="2511" y="2099"/>
                      <a:pt x="2507" y="2098"/>
                    </a:cubicBezTo>
                    <a:cubicBezTo>
                      <a:pt x="2367" y="2054"/>
                      <a:pt x="2914" y="1002"/>
                      <a:pt x="2800" y="921"/>
                    </a:cubicBezTo>
                    <a:cubicBezTo>
                      <a:pt x="1780" y="189"/>
                      <a:pt x="942" y="0"/>
                      <a:pt x="470" y="0"/>
                    </a:cubicBezTo>
                    <a:close/>
                  </a:path>
                </a:pathLst>
              </a:custGeom>
              <a:solidFill>
                <a:srgbClr val="B7E2E8"/>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grpSp>
        <p:nvGrpSpPr>
          <p:cNvPr id="585" name="Google Shape;585;p67"/>
          <p:cNvGrpSpPr/>
          <p:nvPr/>
        </p:nvGrpSpPr>
        <p:grpSpPr>
          <a:xfrm>
            <a:off x="8835117" y="-421182"/>
            <a:ext cx="3512217" cy="1532552"/>
            <a:chOff x="4955225" y="742325"/>
            <a:chExt cx="2025500" cy="883825"/>
          </a:xfrm>
        </p:grpSpPr>
        <p:sp>
          <p:nvSpPr>
            <p:cNvPr id="586" name="Google Shape;586;p67"/>
            <p:cNvSpPr/>
            <p:nvPr/>
          </p:nvSpPr>
          <p:spPr>
            <a:xfrm>
              <a:off x="4955225" y="742325"/>
              <a:ext cx="2025500" cy="857900"/>
            </a:xfrm>
            <a:custGeom>
              <a:rect b="b" l="l" r="r" t="t"/>
              <a:pathLst>
                <a:path extrusionOk="0" h="34316" w="81020">
                  <a:moveTo>
                    <a:pt x="1" y="0"/>
                  </a:moveTo>
                  <a:cubicBezTo>
                    <a:pt x="1" y="0"/>
                    <a:pt x="7596" y="19853"/>
                    <a:pt x="33090" y="23036"/>
                  </a:cubicBezTo>
                  <a:cubicBezTo>
                    <a:pt x="58586" y="26220"/>
                    <a:pt x="75106" y="29046"/>
                    <a:pt x="81019" y="34316"/>
                  </a:cubicBezTo>
                  <a:lnTo>
                    <a:pt x="81019" y="20681"/>
                  </a:lnTo>
                  <a:cubicBezTo>
                    <a:pt x="81019" y="20681"/>
                    <a:pt x="67049" y="14522"/>
                    <a:pt x="45958" y="14522"/>
                  </a:cubicBezTo>
                  <a:cubicBezTo>
                    <a:pt x="29744" y="14522"/>
                    <a:pt x="12318" y="9316"/>
                    <a:pt x="1037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87" name="Google Shape;587;p67"/>
            <p:cNvSpPr/>
            <p:nvPr/>
          </p:nvSpPr>
          <p:spPr>
            <a:xfrm>
              <a:off x="4990100" y="742325"/>
              <a:ext cx="1990625" cy="581100"/>
            </a:xfrm>
            <a:custGeom>
              <a:rect b="b" l="l" r="r" t="t"/>
              <a:pathLst>
                <a:path extrusionOk="0" h="23244" w="79625">
                  <a:moveTo>
                    <a:pt x="1" y="0"/>
                  </a:moveTo>
                  <a:cubicBezTo>
                    <a:pt x="4577" y="3016"/>
                    <a:pt x="8850" y="6261"/>
                    <a:pt x="13396" y="9509"/>
                  </a:cubicBezTo>
                  <a:cubicBezTo>
                    <a:pt x="18775" y="13350"/>
                    <a:pt x="24921" y="15080"/>
                    <a:pt x="31451" y="16616"/>
                  </a:cubicBezTo>
                  <a:cubicBezTo>
                    <a:pt x="38558" y="18152"/>
                    <a:pt x="45859" y="19689"/>
                    <a:pt x="52966" y="20650"/>
                  </a:cubicBezTo>
                  <a:cubicBezTo>
                    <a:pt x="60456" y="21610"/>
                    <a:pt x="68140" y="21226"/>
                    <a:pt x="75632" y="22378"/>
                  </a:cubicBezTo>
                  <a:cubicBezTo>
                    <a:pt x="76993" y="22605"/>
                    <a:pt x="78320" y="22899"/>
                    <a:pt x="79624" y="23243"/>
                  </a:cubicBezTo>
                  <a:lnTo>
                    <a:pt x="79624" y="20681"/>
                  </a:lnTo>
                  <a:cubicBezTo>
                    <a:pt x="79624" y="20681"/>
                    <a:pt x="65654" y="14522"/>
                    <a:pt x="44563" y="14522"/>
                  </a:cubicBezTo>
                  <a:cubicBezTo>
                    <a:pt x="28349" y="14522"/>
                    <a:pt x="10923" y="9316"/>
                    <a:pt x="898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88" name="Google Shape;588;p67"/>
            <p:cNvSpPr/>
            <p:nvPr/>
          </p:nvSpPr>
          <p:spPr>
            <a:xfrm>
              <a:off x="5054225" y="742325"/>
              <a:ext cx="1926500" cy="827500"/>
            </a:xfrm>
            <a:custGeom>
              <a:rect b="b" l="l" r="r" t="t"/>
              <a:pathLst>
                <a:path extrusionOk="0" h="33100" w="77060">
                  <a:moveTo>
                    <a:pt x="0" y="0"/>
                  </a:moveTo>
                  <a:cubicBezTo>
                    <a:pt x="4197" y="5694"/>
                    <a:pt x="8911" y="11056"/>
                    <a:pt x="14778" y="15047"/>
                  </a:cubicBezTo>
                  <a:cubicBezTo>
                    <a:pt x="12636" y="14354"/>
                    <a:pt x="10529" y="13536"/>
                    <a:pt x="8467" y="12545"/>
                  </a:cubicBezTo>
                  <a:cubicBezTo>
                    <a:pt x="8424" y="12524"/>
                    <a:pt x="8381" y="12515"/>
                    <a:pt x="8341" y="12515"/>
                  </a:cubicBezTo>
                  <a:cubicBezTo>
                    <a:pt x="8100" y="12515"/>
                    <a:pt x="7947" y="12848"/>
                    <a:pt x="8199" y="13003"/>
                  </a:cubicBezTo>
                  <a:cubicBezTo>
                    <a:pt x="12779" y="15807"/>
                    <a:pt x="19084" y="18394"/>
                    <a:pt x="19217" y="18457"/>
                  </a:cubicBezTo>
                  <a:cubicBezTo>
                    <a:pt x="21140" y="19350"/>
                    <a:pt x="22720" y="20412"/>
                    <a:pt x="21937" y="20412"/>
                  </a:cubicBezTo>
                  <a:cubicBezTo>
                    <a:pt x="21870" y="20412"/>
                    <a:pt x="21785" y="20404"/>
                    <a:pt x="21681" y="20388"/>
                  </a:cubicBezTo>
                  <a:cubicBezTo>
                    <a:pt x="19814" y="19658"/>
                    <a:pt x="17982" y="18838"/>
                    <a:pt x="16166" y="17985"/>
                  </a:cubicBezTo>
                  <a:cubicBezTo>
                    <a:pt x="11884" y="15970"/>
                    <a:pt x="7818" y="13553"/>
                    <a:pt x="3779" y="11096"/>
                  </a:cubicBezTo>
                  <a:lnTo>
                    <a:pt x="3779" y="11096"/>
                  </a:lnTo>
                  <a:cubicBezTo>
                    <a:pt x="5068" y="12383"/>
                    <a:pt x="6541" y="13680"/>
                    <a:pt x="8218" y="14926"/>
                  </a:cubicBezTo>
                  <a:cubicBezTo>
                    <a:pt x="9022" y="15491"/>
                    <a:pt x="9831" y="16049"/>
                    <a:pt x="10646" y="16595"/>
                  </a:cubicBezTo>
                  <a:cubicBezTo>
                    <a:pt x="15365" y="19592"/>
                    <a:pt x="21430" y="22075"/>
                    <a:pt x="29130" y="23036"/>
                  </a:cubicBezTo>
                  <a:cubicBezTo>
                    <a:pt x="50095" y="25655"/>
                    <a:pt x="64988" y="28031"/>
                    <a:pt x="72908" y="31721"/>
                  </a:cubicBezTo>
                  <a:cubicBezTo>
                    <a:pt x="73319" y="31849"/>
                    <a:pt x="73729" y="31978"/>
                    <a:pt x="74139" y="32110"/>
                  </a:cubicBezTo>
                  <a:cubicBezTo>
                    <a:pt x="75117" y="32425"/>
                    <a:pt x="76090" y="32758"/>
                    <a:pt x="77059" y="33099"/>
                  </a:cubicBezTo>
                  <a:lnTo>
                    <a:pt x="77059" y="27786"/>
                  </a:lnTo>
                  <a:cubicBezTo>
                    <a:pt x="75255" y="26919"/>
                    <a:pt x="73404" y="26151"/>
                    <a:pt x="71507" y="25496"/>
                  </a:cubicBezTo>
                  <a:cubicBezTo>
                    <a:pt x="69388" y="24762"/>
                    <a:pt x="67099" y="24335"/>
                    <a:pt x="64896" y="23935"/>
                  </a:cubicBezTo>
                  <a:cubicBezTo>
                    <a:pt x="62653" y="23530"/>
                    <a:pt x="60399" y="23189"/>
                    <a:pt x="58145" y="22856"/>
                  </a:cubicBezTo>
                  <a:cubicBezTo>
                    <a:pt x="54321" y="22292"/>
                    <a:pt x="50509" y="21685"/>
                    <a:pt x="46693" y="21075"/>
                  </a:cubicBezTo>
                  <a:lnTo>
                    <a:pt x="46693" y="21075"/>
                  </a:lnTo>
                  <a:cubicBezTo>
                    <a:pt x="51042" y="21346"/>
                    <a:pt x="55356" y="21918"/>
                    <a:pt x="59663" y="22616"/>
                  </a:cubicBezTo>
                  <a:cubicBezTo>
                    <a:pt x="64311" y="23371"/>
                    <a:pt x="68975" y="24129"/>
                    <a:pt x="73600" y="25018"/>
                  </a:cubicBezTo>
                  <a:cubicBezTo>
                    <a:pt x="74757" y="25239"/>
                    <a:pt x="75910" y="25475"/>
                    <a:pt x="77059" y="25726"/>
                  </a:cubicBezTo>
                  <a:lnTo>
                    <a:pt x="77059" y="23707"/>
                  </a:lnTo>
                  <a:cubicBezTo>
                    <a:pt x="75016" y="23287"/>
                    <a:pt x="72962" y="22918"/>
                    <a:pt x="70903" y="22587"/>
                  </a:cubicBezTo>
                  <a:cubicBezTo>
                    <a:pt x="66097" y="21814"/>
                    <a:pt x="61263" y="21055"/>
                    <a:pt x="56417" y="20589"/>
                  </a:cubicBezTo>
                  <a:cubicBezTo>
                    <a:pt x="55617" y="20512"/>
                    <a:pt x="54819" y="20447"/>
                    <a:pt x="54019" y="20392"/>
                  </a:cubicBezTo>
                  <a:lnTo>
                    <a:pt x="54019" y="20392"/>
                  </a:lnTo>
                  <a:cubicBezTo>
                    <a:pt x="58722" y="20642"/>
                    <a:pt x="63437" y="21213"/>
                    <a:pt x="68105" y="21767"/>
                  </a:cubicBezTo>
                  <a:cubicBezTo>
                    <a:pt x="70650" y="22069"/>
                    <a:pt x="73107" y="22476"/>
                    <a:pt x="75581" y="23155"/>
                  </a:cubicBezTo>
                  <a:cubicBezTo>
                    <a:pt x="76074" y="23290"/>
                    <a:pt x="76567" y="23430"/>
                    <a:pt x="77059" y="23573"/>
                  </a:cubicBezTo>
                  <a:lnTo>
                    <a:pt x="77059" y="22969"/>
                  </a:lnTo>
                  <a:cubicBezTo>
                    <a:pt x="75523" y="22509"/>
                    <a:pt x="73979" y="22079"/>
                    <a:pt x="72405" y="21753"/>
                  </a:cubicBezTo>
                  <a:cubicBezTo>
                    <a:pt x="69966" y="21245"/>
                    <a:pt x="67443" y="21067"/>
                    <a:pt x="64967" y="20809"/>
                  </a:cubicBezTo>
                  <a:cubicBezTo>
                    <a:pt x="62385" y="20541"/>
                    <a:pt x="59801" y="20310"/>
                    <a:pt x="57212" y="20108"/>
                  </a:cubicBezTo>
                  <a:cubicBezTo>
                    <a:pt x="47188" y="19331"/>
                    <a:pt x="37226" y="18647"/>
                    <a:pt x="27137" y="17797"/>
                  </a:cubicBezTo>
                  <a:cubicBezTo>
                    <a:pt x="16408" y="16894"/>
                    <a:pt x="4990" y="6057"/>
                    <a:pt x="25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89" name="Google Shape;589;p67"/>
            <p:cNvSpPr/>
            <p:nvPr/>
          </p:nvSpPr>
          <p:spPr>
            <a:xfrm>
              <a:off x="5457075" y="978950"/>
              <a:ext cx="1095125" cy="591850"/>
            </a:xfrm>
            <a:custGeom>
              <a:rect b="b" l="l" r="r" t="t"/>
              <a:pathLst>
                <a:path extrusionOk="0" h="23674" w="43805">
                  <a:moveTo>
                    <a:pt x="788" y="1"/>
                  </a:moveTo>
                  <a:cubicBezTo>
                    <a:pt x="284" y="1"/>
                    <a:pt x="1" y="156"/>
                    <a:pt x="1" y="156"/>
                  </a:cubicBezTo>
                  <a:cubicBezTo>
                    <a:pt x="1594" y="875"/>
                    <a:pt x="2563" y="2702"/>
                    <a:pt x="3150" y="4188"/>
                  </a:cubicBezTo>
                  <a:cubicBezTo>
                    <a:pt x="4203" y="6858"/>
                    <a:pt x="5069" y="9597"/>
                    <a:pt x="6144" y="12257"/>
                  </a:cubicBezTo>
                  <a:cubicBezTo>
                    <a:pt x="7277" y="15063"/>
                    <a:pt x="8644" y="17819"/>
                    <a:pt x="10892" y="19907"/>
                  </a:cubicBezTo>
                  <a:cubicBezTo>
                    <a:pt x="13712" y="22526"/>
                    <a:pt x="17811" y="23674"/>
                    <a:pt x="21616" y="23674"/>
                  </a:cubicBezTo>
                  <a:cubicBezTo>
                    <a:pt x="21829" y="23674"/>
                    <a:pt x="22042" y="23670"/>
                    <a:pt x="22253" y="23663"/>
                  </a:cubicBezTo>
                  <a:cubicBezTo>
                    <a:pt x="27612" y="23479"/>
                    <a:pt x="32600" y="20816"/>
                    <a:pt x="35967" y="16690"/>
                  </a:cubicBezTo>
                  <a:cubicBezTo>
                    <a:pt x="37539" y="14765"/>
                    <a:pt x="38752" y="12641"/>
                    <a:pt x="39924" y="10461"/>
                  </a:cubicBezTo>
                  <a:cubicBezTo>
                    <a:pt x="40415" y="9546"/>
                    <a:pt x="40929" y="8630"/>
                    <a:pt x="41611" y="7845"/>
                  </a:cubicBezTo>
                  <a:cubicBezTo>
                    <a:pt x="42105" y="7275"/>
                    <a:pt x="42846" y="6550"/>
                    <a:pt x="43640" y="6550"/>
                  </a:cubicBezTo>
                  <a:cubicBezTo>
                    <a:pt x="43695" y="6550"/>
                    <a:pt x="43750" y="6553"/>
                    <a:pt x="43804" y="6560"/>
                  </a:cubicBezTo>
                  <a:cubicBezTo>
                    <a:pt x="43687" y="6004"/>
                    <a:pt x="42807" y="5614"/>
                    <a:pt x="41852" y="5614"/>
                  </a:cubicBezTo>
                  <a:cubicBezTo>
                    <a:pt x="41129" y="5614"/>
                    <a:pt x="40364" y="5837"/>
                    <a:pt x="39853" y="6380"/>
                  </a:cubicBezTo>
                  <a:cubicBezTo>
                    <a:pt x="38632" y="7677"/>
                    <a:pt x="37665" y="9248"/>
                    <a:pt x="36761" y="10774"/>
                  </a:cubicBezTo>
                  <a:cubicBezTo>
                    <a:pt x="34707" y="14239"/>
                    <a:pt x="31996" y="17374"/>
                    <a:pt x="28371" y="19234"/>
                  </a:cubicBezTo>
                  <a:cubicBezTo>
                    <a:pt x="26305" y="20293"/>
                    <a:pt x="24008" y="20804"/>
                    <a:pt x="21708" y="20804"/>
                  </a:cubicBezTo>
                  <a:cubicBezTo>
                    <a:pt x="19743" y="20804"/>
                    <a:pt x="17775" y="20431"/>
                    <a:pt x="15947" y="19712"/>
                  </a:cubicBezTo>
                  <a:cubicBezTo>
                    <a:pt x="13059" y="18574"/>
                    <a:pt x="11441" y="16424"/>
                    <a:pt x="9839" y="13841"/>
                  </a:cubicBezTo>
                  <a:cubicBezTo>
                    <a:pt x="7912" y="10734"/>
                    <a:pt x="7728" y="7082"/>
                    <a:pt x="5767" y="4015"/>
                  </a:cubicBezTo>
                  <a:cubicBezTo>
                    <a:pt x="3573" y="585"/>
                    <a:pt x="1765" y="1"/>
                    <a:pt x="7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0" name="Google Shape;590;p67"/>
            <p:cNvSpPr/>
            <p:nvPr/>
          </p:nvSpPr>
          <p:spPr>
            <a:xfrm>
              <a:off x="5535275" y="1082250"/>
              <a:ext cx="1016925" cy="488550"/>
            </a:xfrm>
            <a:custGeom>
              <a:rect b="b" l="l" r="r" t="t"/>
              <a:pathLst>
                <a:path extrusionOk="0" h="19542" w="40677">
                  <a:moveTo>
                    <a:pt x="1" y="0"/>
                  </a:moveTo>
                  <a:cubicBezTo>
                    <a:pt x="0" y="0"/>
                    <a:pt x="7" y="18"/>
                    <a:pt x="22" y="56"/>
                  </a:cubicBezTo>
                  <a:cubicBezTo>
                    <a:pt x="1075" y="2726"/>
                    <a:pt x="1941" y="5465"/>
                    <a:pt x="3016" y="8125"/>
                  </a:cubicBezTo>
                  <a:cubicBezTo>
                    <a:pt x="4149" y="10931"/>
                    <a:pt x="5516" y="13687"/>
                    <a:pt x="7764" y="15775"/>
                  </a:cubicBezTo>
                  <a:cubicBezTo>
                    <a:pt x="10584" y="18394"/>
                    <a:pt x="14683" y="19542"/>
                    <a:pt x="18488" y="19542"/>
                  </a:cubicBezTo>
                  <a:cubicBezTo>
                    <a:pt x="18701" y="19542"/>
                    <a:pt x="18914" y="19538"/>
                    <a:pt x="19125" y="19531"/>
                  </a:cubicBezTo>
                  <a:cubicBezTo>
                    <a:pt x="24484" y="19347"/>
                    <a:pt x="29472" y="16684"/>
                    <a:pt x="32839" y="12558"/>
                  </a:cubicBezTo>
                  <a:cubicBezTo>
                    <a:pt x="34411" y="10633"/>
                    <a:pt x="35624" y="8509"/>
                    <a:pt x="36796" y="6329"/>
                  </a:cubicBezTo>
                  <a:cubicBezTo>
                    <a:pt x="37287" y="5414"/>
                    <a:pt x="37801" y="4498"/>
                    <a:pt x="38483" y="3711"/>
                  </a:cubicBezTo>
                  <a:cubicBezTo>
                    <a:pt x="38977" y="3143"/>
                    <a:pt x="39718" y="2418"/>
                    <a:pt x="40512" y="2418"/>
                  </a:cubicBezTo>
                  <a:cubicBezTo>
                    <a:pt x="40567" y="2418"/>
                    <a:pt x="40622" y="2421"/>
                    <a:pt x="40676" y="2428"/>
                  </a:cubicBezTo>
                  <a:cubicBezTo>
                    <a:pt x="40559" y="1872"/>
                    <a:pt x="39678" y="1482"/>
                    <a:pt x="38722" y="1482"/>
                  </a:cubicBezTo>
                  <a:cubicBezTo>
                    <a:pt x="38567" y="1482"/>
                    <a:pt x="38411" y="1492"/>
                    <a:pt x="38255" y="1514"/>
                  </a:cubicBezTo>
                  <a:cubicBezTo>
                    <a:pt x="37051" y="2563"/>
                    <a:pt x="36084" y="4148"/>
                    <a:pt x="35394" y="5376"/>
                  </a:cubicBezTo>
                  <a:cubicBezTo>
                    <a:pt x="34450" y="7054"/>
                    <a:pt x="33623" y="8791"/>
                    <a:pt x="32493" y="10359"/>
                  </a:cubicBezTo>
                  <a:cubicBezTo>
                    <a:pt x="31444" y="11814"/>
                    <a:pt x="30059" y="13071"/>
                    <a:pt x="28610" y="14115"/>
                  </a:cubicBezTo>
                  <a:cubicBezTo>
                    <a:pt x="25377" y="16439"/>
                    <a:pt x="21218" y="17986"/>
                    <a:pt x="17179" y="17986"/>
                  </a:cubicBezTo>
                  <a:cubicBezTo>
                    <a:pt x="14081" y="17986"/>
                    <a:pt x="11054" y="17076"/>
                    <a:pt x="8569" y="14910"/>
                  </a:cubicBezTo>
                  <a:cubicBezTo>
                    <a:pt x="6016" y="12684"/>
                    <a:pt x="4440" y="9460"/>
                    <a:pt x="2959" y="6477"/>
                  </a:cubicBezTo>
                  <a:cubicBezTo>
                    <a:pt x="1578" y="3691"/>
                    <a:pt x="14" y="0"/>
                    <a:pt x="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1" name="Google Shape;591;p67"/>
            <p:cNvSpPr/>
            <p:nvPr/>
          </p:nvSpPr>
          <p:spPr>
            <a:xfrm>
              <a:off x="5510275" y="987050"/>
              <a:ext cx="921950" cy="536475"/>
            </a:xfrm>
            <a:custGeom>
              <a:rect b="b" l="l" r="r" t="t"/>
              <a:pathLst>
                <a:path extrusionOk="0" h="21459" w="36878">
                  <a:moveTo>
                    <a:pt x="1" y="1"/>
                  </a:moveTo>
                  <a:cubicBezTo>
                    <a:pt x="1568" y="1078"/>
                    <a:pt x="2866" y="2438"/>
                    <a:pt x="3562" y="4234"/>
                  </a:cubicBezTo>
                  <a:cubicBezTo>
                    <a:pt x="4131" y="5700"/>
                    <a:pt x="4439" y="7237"/>
                    <a:pt x="4738" y="8775"/>
                  </a:cubicBezTo>
                  <a:cubicBezTo>
                    <a:pt x="5106" y="10668"/>
                    <a:pt x="5591" y="12371"/>
                    <a:pt x="6679" y="13994"/>
                  </a:cubicBezTo>
                  <a:cubicBezTo>
                    <a:pt x="7844" y="15738"/>
                    <a:pt x="9388" y="17159"/>
                    <a:pt x="11070" y="18395"/>
                  </a:cubicBezTo>
                  <a:cubicBezTo>
                    <a:pt x="13595" y="20253"/>
                    <a:pt x="16911" y="21459"/>
                    <a:pt x="20141" y="21459"/>
                  </a:cubicBezTo>
                  <a:cubicBezTo>
                    <a:pt x="21482" y="21459"/>
                    <a:pt x="22808" y="21251"/>
                    <a:pt x="24056" y="20795"/>
                  </a:cubicBezTo>
                  <a:cubicBezTo>
                    <a:pt x="28145" y="19302"/>
                    <a:pt x="31561" y="16379"/>
                    <a:pt x="33897" y="12708"/>
                  </a:cubicBezTo>
                  <a:cubicBezTo>
                    <a:pt x="34524" y="11724"/>
                    <a:pt x="35078" y="10697"/>
                    <a:pt x="35610" y="9659"/>
                  </a:cubicBezTo>
                  <a:cubicBezTo>
                    <a:pt x="36051" y="8798"/>
                    <a:pt x="36520" y="7945"/>
                    <a:pt x="36877" y="7047"/>
                  </a:cubicBezTo>
                  <a:lnTo>
                    <a:pt x="36877" y="7047"/>
                  </a:lnTo>
                  <a:cubicBezTo>
                    <a:pt x="36038" y="8115"/>
                    <a:pt x="35318" y="9296"/>
                    <a:pt x="34633" y="10450"/>
                  </a:cubicBezTo>
                  <a:cubicBezTo>
                    <a:pt x="32579" y="13915"/>
                    <a:pt x="29868" y="17050"/>
                    <a:pt x="26243" y="18910"/>
                  </a:cubicBezTo>
                  <a:cubicBezTo>
                    <a:pt x="24177" y="19969"/>
                    <a:pt x="21880" y="20480"/>
                    <a:pt x="19580" y="20480"/>
                  </a:cubicBezTo>
                  <a:cubicBezTo>
                    <a:pt x="17615" y="20480"/>
                    <a:pt x="15647" y="20107"/>
                    <a:pt x="13819" y="19388"/>
                  </a:cubicBezTo>
                  <a:cubicBezTo>
                    <a:pt x="10931" y="18250"/>
                    <a:pt x="9313" y="16100"/>
                    <a:pt x="7711" y="13517"/>
                  </a:cubicBezTo>
                  <a:cubicBezTo>
                    <a:pt x="5784" y="10410"/>
                    <a:pt x="5600" y="6758"/>
                    <a:pt x="3639" y="3691"/>
                  </a:cubicBezTo>
                  <a:cubicBezTo>
                    <a:pt x="2227" y="1484"/>
                    <a:pt x="975" y="455"/>
                    <a:pt x="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2" name="Google Shape;592;p67"/>
            <p:cNvSpPr/>
            <p:nvPr/>
          </p:nvSpPr>
          <p:spPr>
            <a:xfrm>
              <a:off x="6032300" y="1132925"/>
              <a:ext cx="519825" cy="436475"/>
            </a:xfrm>
            <a:custGeom>
              <a:rect b="b" l="l" r="r" t="t"/>
              <a:pathLst>
                <a:path extrusionOk="0" h="17459" w="20793">
                  <a:moveTo>
                    <a:pt x="20553" y="0"/>
                  </a:moveTo>
                  <a:cubicBezTo>
                    <a:pt x="18025" y="442"/>
                    <a:pt x="16227" y="2932"/>
                    <a:pt x="15011" y="5020"/>
                  </a:cubicBezTo>
                  <a:cubicBezTo>
                    <a:pt x="13877" y="6970"/>
                    <a:pt x="12984" y="9040"/>
                    <a:pt x="11637" y="10862"/>
                  </a:cubicBezTo>
                  <a:cubicBezTo>
                    <a:pt x="10358" y="12593"/>
                    <a:pt x="8683" y="13958"/>
                    <a:pt x="6806" y="14993"/>
                  </a:cubicBezTo>
                  <a:cubicBezTo>
                    <a:pt x="5458" y="15736"/>
                    <a:pt x="4015" y="16280"/>
                    <a:pt x="2550" y="16750"/>
                  </a:cubicBezTo>
                  <a:cubicBezTo>
                    <a:pt x="1711" y="17018"/>
                    <a:pt x="856" y="17236"/>
                    <a:pt x="1" y="17458"/>
                  </a:cubicBezTo>
                  <a:cubicBezTo>
                    <a:pt x="5071" y="17063"/>
                    <a:pt x="9751" y="14461"/>
                    <a:pt x="12958" y="10531"/>
                  </a:cubicBezTo>
                  <a:cubicBezTo>
                    <a:pt x="14530" y="8606"/>
                    <a:pt x="15743" y="6482"/>
                    <a:pt x="16915" y="4302"/>
                  </a:cubicBezTo>
                  <a:cubicBezTo>
                    <a:pt x="17406" y="3387"/>
                    <a:pt x="17920" y="2471"/>
                    <a:pt x="18602" y="1684"/>
                  </a:cubicBezTo>
                  <a:cubicBezTo>
                    <a:pt x="19095" y="1116"/>
                    <a:pt x="19835" y="392"/>
                    <a:pt x="20630" y="392"/>
                  </a:cubicBezTo>
                  <a:cubicBezTo>
                    <a:pt x="20681" y="392"/>
                    <a:pt x="20732" y="395"/>
                    <a:pt x="20784" y="401"/>
                  </a:cubicBezTo>
                  <a:cubicBezTo>
                    <a:pt x="20787" y="400"/>
                    <a:pt x="20791" y="398"/>
                    <a:pt x="20793" y="397"/>
                  </a:cubicBezTo>
                  <a:cubicBezTo>
                    <a:pt x="20761" y="251"/>
                    <a:pt x="20676" y="119"/>
                    <a:pt x="2055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3" name="Google Shape;593;p67"/>
            <p:cNvSpPr/>
            <p:nvPr/>
          </p:nvSpPr>
          <p:spPr>
            <a:xfrm>
              <a:off x="6373525" y="1365200"/>
              <a:ext cx="49125" cy="56900"/>
            </a:xfrm>
            <a:custGeom>
              <a:rect b="b" l="l" r="r" t="t"/>
              <a:pathLst>
                <a:path extrusionOk="0" h="2276" w="1965">
                  <a:moveTo>
                    <a:pt x="66" y="1"/>
                  </a:moveTo>
                  <a:cubicBezTo>
                    <a:pt x="25" y="1"/>
                    <a:pt x="0" y="51"/>
                    <a:pt x="7" y="88"/>
                  </a:cubicBezTo>
                  <a:cubicBezTo>
                    <a:pt x="70" y="550"/>
                    <a:pt x="405" y="1013"/>
                    <a:pt x="669" y="1386"/>
                  </a:cubicBezTo>
                  <a:cubicBezTo>
                    <a:pt x="918" y="1741"/>
                    <a:pt x="1141" y="2241"/>
                    <a:pt x="1611" y="2275"/>
                  </a:cubicBezTo>
                  <a:cubicBezTo>
                    <a:pt x="1618" y="2276"/>
                    <a:pt x="1625" y="2276"/>
                    <a:pt x="1631" y="2276"/>
                  </a:cubicBezTo>
                  <a:cubicBezTo>
                    <a:pt x="1798" y="2276"/>
                    <a:pt x="1901" y="2121"/>
                    <a:pt x="1916" y="1970"/>
                  </a:cubicBezTo>
                  <a:cubicBezTo>
                    <a:pt x="1964" y="1522"/>
                    <a:pt x="1414" y="1145"/>
                    <a:pt x="1134" y="849"/>
                  </a:cubicBezTo>
                  <a:cubicBezTo>
                    <a:pt x="840" y="540"/>
                    <a:pt x="487" y="170"/>
                    <a:pt x="89" y="5"/>
                  </a:cubicBezTo>
                  <a:cubicBezTo>
                    <a:pt x="81" y="2"/>
                    <a:pt x="73" y="1"/>
                    <a:pt x="66"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4" name="Google Shape;594;p67"/>
            <p:cNvSpPr/>
            <p:nvPr/>
          </p:nvSpPr>
          <p:spPr>
            <a:xfrm>
              <a:off x="6395125" y="1325600"/>
              <a:ext cx="73050" cy="37725"/>
            </a:xfrm>
            <a:custGeom>
              <a:rect b="b" l="l" r="r" t="t"/>
              <a:pathLst>
                <a:path extrusionOk="0" h="1509" w="2922">
                  <a:moveTo>
                    <a:pt x="468" y="1"/>
                  </a:moveTo>
                  <a:cubicBezTo>
                    <a:pt x="339" y="1"/>
                    <a:pt x="215" y="18"/>
                    <a:pt x="104" y="61"/>
                  </a:cubicBezTo>
                  <a:cubicBezTo>
                    <a:pt x="26" y="92"/>
                    <a:pt x="0" y="176"/>
                    <a:pt x="56" y="241"/>
                  </a:cubicBezTo>
                  <a:cubicBezTo>
                    <a:pt x="325" y="556"/>
                    <a:pt x="816" y="736"/>
                    <a:pt x="1177" y="933"/>
                  </a:cubicBezTo>
                  <a:cubicBezTo>
                    <a:pt x="1585" y="1157"/>
                    <a:pt x="1940" y="1425"/>
                    <a:pt x="2409" y="1503"/>
                  </a:cubicBezTo>
                  <a:cubicBezTo>
                    <a:pt x="2432" y="1507"/>
                    <a:pt x="2454" y="1508"/>
                    <a:pt x="2476" y="1508"/>
                  </a:cubicBezTo>
                  <a:cubicBezTo>
                    <a:pt x="2758" y="1508"/>
                    <a:pt x="2921" y="1203"/>
                    <a:pt x="2722" y="964"/>
                  </a:cubicBezTo>
                  <a:cubicBezTo>
                    <a:pt x="2392" y="573"/>
                    <a:pt x="1941" y="407"/>
                    <a:pt x="1473" y="231"/>
                  </a:cubicBezTo>
                  <a:cubicBezTo>
                    <a:pt x="1189" y="124"/>
                    <a:pt x="810" y="1"/>
                    <a:pt x="46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5" name="Google Shape;595;p67"/>
            <p:cNvSpPr/>
            <p:nvPr/>
          </p:nvSpPr>
          <p:spPr>
            <a:xfrm>
              <a:off x="6256075" y="1306150"/>
              <a:ext cx="68225" cy="32650"/>
            </a:xfrm>
            <a:custGeom>
              <a:rect b="b" l="l" r="r" t="t"/>
              <a:pathLst>
                <a:path extrusionOk="0" h="1306" w="2729">
                  <a:moveTo>
                    <a:pt x="706" y="1"/>
                  </a:moveTo>
                  <a:cubicBezTo>
                    <a:pt x="542" y="1"/>
                    <a:pt x="381" y="40"/>
                    <a:pt x="233" y="137"/>
                  </a:cubicBezTo>
                  <a:cubicBezTo>
                    <a:pt x="91" y="231"/>
                    <a:pt x="0" y="445"/>
                    <a:pt x="112" y="601"/>
                  </a:cubicBezTo>
                  <a:cubicBezTo>
                    <a:pt x="380" y="974"/>
                    <a:pt x="814" y="1053"/>
                    <a:pt x="1251" y="1098"/>
                  </a:cubicBezTo>
                  <a:cubicBezTo>
                    <a:pt x="1684" y="1143"/>
                    <a:pt x="2126" y="1306"/>
                    <a:pt x="2564" y="1306"/>
                  </a:cubicBezTo>
                  <a:cubicBezTo>
                    <a:pt x="2598" y="1306"/>
                    <a:pt x="2631" y="1305"/>
                    <a:pt x="2664" y="1303"/>
                  </a:cubicBezTo>
                  <a:cubicBezTo>
                    <a:pt x="2701" y="1300"/>
                    <a:pt x="2728" y="1260"/>
                    <a:pt x="2708" y="1226"/>
                  </a:cubicBezTo>
                  <a:cubicBezTo>
                    <a:pt x="2484" y="850"/>
                    <a:pt x="2076" y="597"/>
                    <a:pt x="1716" y="367"/>
                  </a:cubicBezTo>
                  <a:cubicBezTo>
                    <a:pt x="1427" y="184"/>
                    <a:pt x="1059" y="1"/>
                    <a:pt x="70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6" name="Google Shape;596;p67"/>
            <p:cNvSpPr/>
            <p:nvPr/>
          </p:nvSpPr>
          <p:spPr>
            <a:xfrm>
              <a:off x="6026000" y="1567750"/>
              <a:ext cx="41250" cy="58400"/>
            </a:xfrm>
            <a:custGeom>
              <a:rect b="b" l="l" r="r" t="t"/>
              <a:pathLst>
                <a:path extrusionOk="0" h="2336" w="1650">
                  <a:moveTo>
                    <a:pt x="1285" y="0"/>
                  </a:moveTo>
                  <a:cubicBezTo>
                    <a:pt x="1254" y="0"/>
                    <a:pt x="1220" y="7"/>
                    <a:pt x="1182" y="20"/>
                  </a:cubicBezTo>
                  <a:cubicBezTo>
                    <a:pt x="882" y="125"/>
                    <a:pt x="664" y="596"/>
                    <a:pt x="508" y="848"/>
                  </a:cubicBezTo>
                  <a:cubicBezTo>
                    <a:pt x="260" y="1248"/>
                    <a:pt x="1" y="1628"/>
                    <a:pt x="115" y="2117"/>
                  </a:cubicBezTo>
                  <a:cubicBezTo>
                    <a:pt x="150" y="2268"/>
                    <a:pt x="276" y="2335"/>
                    <a:pt x="408" y="2335"/>
                  </a:cubicBezTo>
                  <a:cubicBezTo>
                    <a:pt x="464" y="2335"/>
                    <a:pt x="520" y="2323"/>
                    <a:pt x="572" y="2301"/>
                  </a:cubicBezTo>
                  <a:cubicBezTo>
                    <a:pt x="1081" y="2084"/>
                    <a:pt x="1268" y="1527"/>
                    <a:pt x="1451" y="1045"/>
                  </a:cubicBezTo>
                  <a:cubicBezTo>
                    <a:pt x="1518" y="873"/>
                    <a:pt x="1649" y="0"/>
                    <a:pt x="128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7" name="Google Shape;597;p67"/>
            <p:cNvSpPr/>
            <p:nvPr/>
          </p:nvSpPr>
          <p:spPr>
            <a:xfrm>
              <a:off x="6061875" y="1567125"/>
              <a:ext cx="41850" cy="58625"/>
            </a:xfrm>
            <a:custGeom>
              <a:rect b="b" l="l" r="r" t="t"/>
              <a:pathLst>
                <a:path extrusionOk="0" h="2345" w="1674">
                  <a:moveTo>
                    <a:pt x="205" y="0"/>
                  </a:moveTo>
                  <a:cubicBezTo>
                    <a:pt x="100" y="0"/>
                    <a:pt x="1" y="111"/>
                    <a:pt x="7" y="214"/>
                  </a:cubicBezTo>
                  <a:cubicBezTo>
                    <a:pt x="29" y="537"/>
                    <a:pt x="206" y="856"/>
                    <a:pt x="321" y="1155"/>
                  </a:cubicBezTo>
                  <a:cubicBezTo>
                    <a:pt x="468" y="1537"/>
                    <a:pt x="529" y="1917"/>
                    <a:pt x="810" y="2231"/>
                  </a:cubicBezTo>
                  <a:cubicBezTo>
                    <a:pt x="879" y="2309"/>
                    <a:pt x="978" y="2345"/>
                    <a:pt x="1079" y="2345"/>
                  </a:cubicBezTo>
                  <a:cubicBezTo>
                    <a:pt x="1216" y="2345"/>
                    <a:pt x="1355" y="2277"/>
                    <a:pt x="1421" y="2153"/>
                  </a:cubicBezTo>
                  <a:cubicBezTo>
                    <a:pt x="1673" y="1677"/>
                    <a:pt x="1459" y="1203"/>
                    <a:pt x="1196" y="787"/>
                  </a:cubicBezTo>
                  <a:cubicBezTo>
                    <a:pt x="979" y="445"/>
                    <a:pt x="648" y="44"/>
                    <a:pt x="220" y="1"/>
                  </a:cubicBezTo>
                  <a:cubicBezTo>
                    <a:pt x="215" y="1"/>
                    <a:pt x="210" y="0"/>
                    <a:pt x="20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8" name="Google Shape;598;p67"/>
            <p:cNvSpPr/>
            <p:nvPr/>
          </p:nvSpPr>
          <p:spPr>
            <a:xfrm>
              <a:off x="5871000" y="1442600"/>
              <a:ext cx="33550" cy="61525"/>
            </a:xfrm>
            <a:custGeom>
              <a:rect b="b" l="l" r="r" t="t"/>
              <a:pathLst>
                <a:path extrusionOk="0" h="2461" w="1342">
                  <a:moveTo>
                    <a:pt x="548" y="0"/>
                  </a:moveTo>
                  <a:cubicBezTo>
                    <a:pt x="473" y="0"/>
                    <a:pt x="399" y="28"/>
                    <a:pt x="331" y="89"/>
                  </a:cubicBezTo>
                  <a:cubicBezTo>
                    <a:pt x="1" y="386"/>
                    <a:pt x="193" y="937"/>
                    <a:pt x="330" y="1283"/>
                  </a:cubicBezTo>
                  <a:cubicBezTo>
                    <a:pt x="473" y="1642"/>
                    <a:pt x="605" y="2040"/>
                    <a:pt x="813" y="2366"/>
                  </a:cubicBezTo>
                  <a:cubicBezTo>
                    <a:pt x="849" y="2423"/>
                    <a:pt x="919" y="2460"/>
                    <a:pt x="986" y="2460"/>
                  </a:cubicBezTo>
                  <a:cubicBezTo>
                    <a:pt x="1032" y="2460"/>
                    <a:pt x="1076" y="2443"/>
                    <a:pt x="1109" y="2405"/>
                  </a:cubicBezTo>
                  <a:cubicBezTo>
                    <a:pt x="1342" y="2130"/>
                    <a:pt x="1238" y="1704"/>
                    <a:pt x="1176" y="1380"/>
                  </a:cubicBezTo>
                  <a:cubicBezTo>
                    <a:pt x="1105" y="1008"/>
                    <a:pt x="1099" y="343"/>
                    <a:pt x="779" y="89"/>
                  </a:cubicBezTo>
                  <a:cubicBezTo>
                    <a:pt x="706" y="32"/>
                    <a:pt x="627" y="0"/>
                    <a:pt x="54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9" name="Google Shape;599;p67"/>
            <p:cNvSpPr/>
            <p:nvPr/>
          </p:nvSpPr>
          <p:spPr>
            <a:xfrm>
              <a:off x="5732950" y="1354800"/>
              <a:ext cx="53925" cy="23875"/>
            </a:xfrm>
            <a:custGeom>
              <a:rect b="b" l="l" r="r" t="t"/>
              <a:pathLst>
                <a:path extrusionOk="0" h="955" w="2157">
                  <a:moveTo>
                    <a:pt x="1667" y="1"/>
                  </a:moveTo>
                  <a:cubicBezTo>
                    <a:pt x="1437" y="1"/>
                    <a:pt x="1218" y="111"/>
                    <a:pt x="1004" y="216"/>
                  </a:cubicBezTo>
                  <a:cubicBezTo>
                    <a:pt x="709" y="362"/>
                    <a:pt x="331" y="465"/>
                    <a:pt x="71" y="660"/>
                  </a:cubicBezTo>
                  <a:cubicBezTo>
                    <a:pt x="26" y="695"/>
                    <a:pt x="0" y="766"/>
                    <a:pt x="51" y="811"/>
                  </a:cubicBezTo>
                  <a:cubicBezTo>
                    <a:pt x="173" y="918"/>
                    <a:pt x="336" y="955"/>
                    <a:pt x="502" y="955"/>
                  </a:cubicBezTo>
                  <a:cubicBezTo>
                    <a:pt x="652" y="955"/>
                    <a:pt x="805" y="925"/>
                    <a:pt x="936" y="891"/>
                  </a:cubicBezTo>
                  <a:cubicBezTo>
                    <a:pt x="1282" y="797"/>
                    <a:pt x="1696" y="708"/>
                    <a:pt x="1985" y="485"/>
                  </a:cubicBezTo>
                  <a:cubicBezTo>
                    <a:pt x="2157" y="355"/>
                    <a:pt x="2128" y="135"/>
                    <a:pt x="1929" y="53"/>
                  </a:cubicBezTo>
                  <a:cubicBezTo>
                    <a:pt x="1840" y="16"/>
                    <a:pt x="1753" y="1"/>
                    <a:pt x="1667"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00" name="Google Shape;600;p67"/>
            <p:cNvSpPr/>
            <p:nvPr/>
          </p:nvSpPr>
          <p:spPr>
            <a:xfrm>
              <a:off x="5725075" y="1321875"/>
              <a:ext cx="32925" cy="48050"/>
            </a:xfrm>
            <a:custGeom>
              <a:rect b="b" l="l" r="r" t="t"/>
              <a:pathLst>
                <a:path extrusionOk="0" h="1922" w="1317">
                  <a:moveTo>
                    <a:pt x="948" y="0"/>
                  </a:moveTo>
                  <a:cubicBezTo>
                    <a:pt x="925" y="0"/>
                    <a:pt x="901" y="4"/>
                    <a:pt x="880" y="13"/>
                  </a:cubicBezTo>
                  <a:cubicBezTo>
                    <a:pt x="264" y="258"/>
                    <a:pt x="145" y="1123"/>
                    <a:pt x="28" y="1699"/>
                  </a:cubicBezTo>
                  <a:cubicBezTo>
                    <a:pt x="1" y="1834"/>
                    <a:pt x="97" y="1921"/>
                    <a:pt x="201" y="1921"/>
                  </a:cubicBezTo>
                  <a:cubicBezTo>
                    <a:pt x="258" y="1921"/>
                    <a:pt x="316" y="1895"/>
                    <a:pt x="359" y="1838"/>
                  </a:cubicBezTo>
                  <a:cubicBezTo>
                    <a:pt x="701" y="1377"/>
                    <a:pt x="1316" y="821"/>
                    <a:pt x="1199" y="194"/>
                  </a:cubicBezTo>
                  <a:cubicBezTo>
                    <a:pt x="1179" y="88"/>
                    <a:pt x="1059" y="0"/>
                    <a:pt x="94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01" name="Google Shape;601;p67"/>
            <p:cNvSpPr/>
            <p:nvPr/>
          </p:nvSpPr>
          <p:spPr>
            <a:xfrm>
              <a:off x="5597775" y="1364750"/>
              <a:ext cx="69950" cy="27625"/>
            </a:xfrm>
            <a:custGeom>
              <a:rect b="b" l="l" r="r" t="t"/>
              <a:pathLst>
                <a:path extrusionOk="0" h="1105" w="2798">
                  <a:moveTo>
                    <a:pt x="1667" y="1"/>
                  </a:moveTo>
                  <a:cubicBezTo>
                    <a:pt x="1048" y="1"/>
                    <a:pt x="418" y="110"/>
                    <a:pt x="128" y="653"/>
                  </a:cubicBezTo>
                  <a:cubicBezTo>
                    <a:pt x="1" y="892"/>
                    <a:pt x="185" y="1105"/>
                    <a:pt x="419" y="1105"/>
                  </a:cubicBezTo>
                  <a:cubicBezTo>
                    <a:pt x="436" y="1105"/>
                    <a:pt x="454" y="1103"/>
                    <a:pt x="472" y="1101"/>
                  </a:cubicBezTo>
                  <a:cubicBezTo>
                    <a:pt x="827" y="1051"/>
                    <a:pt x="1151" y="853"/>
                    <a:pt x="1487" y="734"/>
                  </a:cubicBezTo>
                  <a:cubicBezTo>
                    <a:pt x="1870" y="598"/>
                    <a:pt x="2251" y="460"/>
                    <a:pt x="2638" y="332"/>
                  </a:cubicBezTo>
                  <a:cubicBezTo>
                    <a:pt x="2797" y="280"/>
                    <a:pt x="2767" y="52"/>
                    <a:pt x="2600" y="45"/>
                  </a:cubicBezTo>
                  <a:cubicBezTo>
                    <a:pt x="2329" y="32"/>
                    <a:pt x="1999" y="1"/>
                    <a:pt x="16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02" name="Google Shape;602;p67"/>
            <p:cNvSpPr/>
            <p:nvPr/>
          </p:nvSpPr>
          <p:spPr>
            <a:xfrm>
              <a:off x="5533525" y="1201900"/>
              <a:ext cx="60675" cy="30100"/>
            </a:xfrm>
            <a:custGeom>
              <a:rect b="b" l="l" r="r" t="t"/>
              <a:pathLst>
                <a:path extrusionOk="0" h="1204" w="2427">
                  <a:moveTo>
                    <a:pt x="1982" y="0"/>
                  </a:moveTo>
                  <a:cubicBezTo>
                    <a:pt x="1717" y="0"/>
                    <a:pt x="1433" y="58"/>
                    <a:pt x="1196" y="113"/>
                  </a:cubicBezTo>
                  <a:cubicBezTo>
                    <a:pt x="795" y="208"/>
                    <a:pt x="445" y="366"/>
                    <a:pt x="178" y="686"/>
                  </a:cubicBezTo>
                  <a:cubicBezTo>
                    <a:pt x="1" y="900"/>
                    <a:pt x="135" y="1204"/>
                    <a:pt x="396" y="1204"/>
                  </a:cubicBezTo>
                  <a:cubicBezTo>
                    <a:pt x="421" y="1204"/>
                    <a:pt x="447" y="1201"/>
                    <a:pt x="475" y="1195"/>
                  </a:cubicBezTo>
                  <a:cubicBezTo>
                    <a:pt x="836" y="1117"/>
                    <a:pt x="1158" y="974"/>
                    <a:pt x="1492" y="817"/>
                  </a:cubicBezTo>
                  <a:cubicBezTo>
                    <a:pt x="1777" y="685"/>
                    <a:pt x="2145" y="536"/>
                    <a:pt x="2354" y="295"/>
                  </a:cubicBezTo>
                  <a:cubicBezTo>
                    <a:pt x="2427" y="210"/>
                    <a:pt x="2407" y="58"/>
                    <a:pt x="2284" y="31"/>
                  </a:cubicBezTo>
                  <a:cubicBezTo>
                    <a:pt x="2189" y="9"/>
                    <a:pt x="2087" y="0"/>
                    <a:pt x="198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03" name="Google Shape;603;p67"/>
            <p:cNvSpPr/>
            <p:nvPr/>
          </p:nvSpPr>
          <p:spPr>
            <a:xfrm>
              <a:off x="5612325" y="1080925"/>
              <a:ext cx="47275" cy="52125"/>
            </a:xfrm>
            <a:custGeom>
              <a:rect b="b" l="l" r="r" t="t"/>
              <a:pathLst>
                <a:path extrusionOk="0" h="2085" w="1891">
                  <a:moveTo>
                    <a:pt x="1397" y="1"/>
                  </a:moveTo>
                  <a:cubicBezTo>
                    <a:pt x="971" y="1"/>
                    <a:pt x="653" y="391"/>
                    <a:pt x="457" y="749"/>
                  </a:cubicBezTo>
                  <a:cubicBezTo>
                    <a:pt x="286" y="1062"/>
                    <a:pt x="1" y="1615"/>
                    <a:pt x="211" y="1964"/>
                  </a:cubicBezTo>
                  <a:cubicBezTo>
                    <a:pt x="258" y="2041"/>
                    <a:pt x="340" y="2085"/>
                    <a:pt x="427" y="2085"/>
                  </a:cubicBezTo>
                  <a:cubicBezTo>
                    <a:pt x="449" y="2085"/>
                    <a:pt x="470" y="2082"/>
                    <a:pt x="491" y="2077"/>
                  </a:cubicBezTo>
                  <a:cubicBezTo>
                    <a:pt x="785" y="2005"/>
                    <a:pt x="995" y="1638"/>
                    <a:pt x="1192" y="1428"/>
                  </a:cubicBezTo>
                  <a:cubicBezTo>
                    <a:pt x="1465" y="1136"/>
                    <a:pt x="1864" y="882"/>
                    <a:pt x="1882" y="447"/>
                  </a:cubicBezTo>
                  <a:cubicBezTo>
                    <a:pt x="1891" y="258"/>
                    <a:pt x="1742" y="58"/>
                    <a:pt x="1556" y="19"/>
                  </a:cubicBezTo>
                  <a:cubicBezTo>
                    <a:pt x="1502" y="7"/>
                    <a:pt x="1449" y="1"/>
                    <a:pt x="1397"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04" name="Google Shape;604;p67"/>
            <p:cNvSpPr/>
            <p:nvPr/>
          </p:nvSpPr>
          <p:spPr>
            <a:xfrm>
              <a:off x="5532750" y="1174150"/>
              <a:ext cx="46700" cy="21950"/>
            </a:xfrm>
            <a:custGeom>
              <a:rect b="b" l="l" r="r" t="t"/>
              <a:pathLst>
                <a:path extrusionOk="0" h="878" w="1868">
                  <a:moveTo>
                    <a:pt x="618" y="0"/>
                  </a:moveTo>
                  <a:cubicBezTo>
                    <a:pt x="456" y="0"/>
                    <a:pt x="299" y="41"/>
                    <a:pt x="167" y="153"/>
                  </a:cubicBezTo>
                  <a:cubicBezTo>
                    <a:pt x="1" y="293"/>
                    <a:pt x="36" y="629"/>
                    <a:pt x="240" y="720"/>
                  </a:cubicBezTo>
                  <a:cubicBezTo>
                    <a:pt x="489" y="831"/>
                    <a:pt x="771" y="785"/>
                    <a:pt x="1037" y="828"/>
                  </a:cubicBezTo>
                  <a:cubicBezTo>
                    <a:pt x="1182" y="851"/>
                    <a:pt x="1313" y="877"/>
                    <a:pt x="1444" y="877"/>
                  </a:cubicBezTo>
                  <a:cubicBezTo>
                    <a:pt x="1550" y="877"/>
                    <a:pt x="1655" y="860"/>
                    <a:pt x="1766" y="812"/>
                  </a:cubicBezTo>
                  <a:cubicBezTo>
                    <a:pt x="1833" y="782"/>
                    <a:pt x="1868" y="683"/>
                    <a:pt x="1845" y="617"/>
                  </a:cubicBezTo>
                  <a:cubicBezTo>
                    <a:pt x="1750" y="339"/>
                    <a:pt x="1489" y="224"/>
                    <a:pt x="1229" y="132"/>
                  </a:cubicBezTo>
                  <a:cubicBezTo>
                    <a:pt x="1039" y="65"/>
                    <a:pt x="824" y="0"/>
                    <a:pt x="61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05" name="Google Shape;605;p67"/>
            <p:cNvSpPr/>
            <p:nvPr/>
          </p:nvSpPr>
          <p:spPr>
            <a:xfrm>
              <a:off x="5551225" y="1233500"/>
              <a:ext cx="29100" cy="43725"/>
            </a:xfrm>
            <a:custGeom>
              <a:rect b="b" l="l" r="r" t="t"/>
              <a:pathLst>
                <a:path extrusionOk="0" h="1749" w="1164">
                  <a:moveTo>
                    <a:pt x="950" y="0"/>
                  </a:moveTo>
                  <a:cubicBezTo>
                    <a:pt x="895" y="0"/>
                    <a:pt x="837" y="27"/>
                    <a:pt x="797" y="84"/>
                  </a:cubicBezTo>
                  <a:cubicBezTo>
                    <a:pt x="528" y="473"/>
                    <a:pt x="0" y="1128"/>
                    <a:pt x="283" y="1618"/>
                  </a:cubicBezTo>
                  <a:cubicBezTo>
                    <a:pt x="327" y="1694"/>
                    <a:pt x="419" y="1748"/>
                    <a:pt x="509" y="1748"/>
                  </a:cubicBezTo>
                  <a:cubicBezTo>
                    <a:pt x="532" y="1748"/>
                    <a:pt x="554" y="1745"/>
                    <a:pt x="576" y="1737"/>
                  </a:cubicBezTo>
                  <a:cubicBezTo>
                    <a:pt x="1139" y="1542"/>
                    <a:pt x="1163" y="670"/>
                    <a:pt x="1128" y="174"/>
                  </a:cubicBezTo>
                  <a:cubicBezTo>
                    <a:pt x="1120" y="64"/>
                    <a:pt x="1037" y="0"/>
                    <a:pt x="95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606" name="Google Shape;606;p67"/>
          <p:cNvSpPr/>
          <p:nvPr/>
        </p:nvSpPr>
        <p:spPr>
          <a:xfrm>
            <a:off x="-47167" y="6604733"/>
            <a:ext cx="12239200" cy="3008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607" name="Google Shape;607;p67"/>
          <p:cNvGrpSpPr/>
          <p:nvPr/>
        </p:nvGrpSpPr>
        <p:grpSpPr>
          <a:xfrm flipH="1">
            <a:off x="-817866" y="-73932"/>
            <a:ext cx="3833135" cy="7005709"/>
            <a:chOff x="6764250" y="767225"/>
            <a:chExt cx="1097900" cy="2006600"/>
          </a:xfrm>
        </p:grpSpPr>
        <p:sp>
          <p:nvSpPr>
            <p:cNvPr id="608" name="Google Shape;608;p67"/>
            <p:cNvSpPr/>
            <p:nvPr/>
          </p:nvSpPr>
          <p:spPr>
            <a:xfrm>
              <a:off x="6764250" y="767225"/>
              <a:ext cx="1097900" cy="2006600"/>
            </a:xfrm>
            <a:custGeom>
              <a:rect b="b" l="l" r="r" t="t"/>
              <a:pathLst>
                <a:path extrusionOk="0" h="80264" w="43916">
                  <a:moveTo>
                    <a:pt x="33650" y="1"/>
                  </a:moveTo>
                  <a:cubicBezTo>
                    <a:pt x="32687" y="12111"/>
                    <a:pt x="28675" y="21601"/>
                    <a:pt x="14337" y="43156"/>
                  </a:cubicBezTo>
                  <a:cubicBezTo>
                    <a:pt x="0" y="64714"/>
                    <a:pt x="1154" y="80264"/>
                    <a:pt x="1154" y="80264"/>
                  </a:cubicBezTo>
                  <a:lnTo>
                    <a:pt x="27912" y="80264"/>
                  </a:lnTo>
                  <a:cubicBezTo>
                    <a:pt x="27912" y="80264"/>
                    <a:pt x="24501" y="65424"/>
                    <a:pt x="31136" y="50863"/>
                  </a:cubicBezTo>
                  <a:cubicBezTo>
                    <a:pt x="37771" y="36304"/>
                    <a:pt x="43916" y="13046"/>
                    <a:pt x="43916" y="13046"/>
                  </a:cubicBezTo>
                  <a:lnTo>
                    <a:pt x="4391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09" name="Google Shape;609;p67"/>
            <p:cNvSpPr/>
            <p:nvPr/>
          </p:nvSpPr>
          <p:spPr>
            <a:xfrm>
              <a:off x="6818500" y="767225"/>
              <a:ext cx="948100" cy="1767575"/>
            </a:xfrm>
            <a:custGeom>
              <a:rect b="b" l="l" r="r" t="t"/>
              <a:pathLst>
                <a:path extrusionOk="0" h="70703" w="37924">
                  <a:moveTo>
                    <a:pt x="31480" y="1"/>
                  </a:moveTo>
                  <a:cubicBezTo>
                    <a:pt x="30517" y="12111"/>
                    <a:pt x="26505" y="21601"/>
                    <a:pt x="12167" y="43156"/>
                  </a:cubicBezTo>
                  <a:cubicBezTo>
                    <a:pt x="4661" y="54442"/>
                    <a:pt x="1403" y="64079"/>
                    <a:pt x="1" y="70702"/>
                  </a:cubicBezTo>
                  <a:lnTo>
                    <a:pt x="1" y="70702"/>
                  </a:lnTo>
                  <a:cubicBezTo>
                    <a:pt x="5738" y="58247"/>
                    <a:pt x="13162" y="45962"/>
                    <a:pt x="21206" y="34763"/>
                  </a:cubicBezTo>
                  <a:cubicBezTo>
                    <a:pt x="28794" y="24059"/>
                    <a:pt x="33980" y="12439"/>
                    <a:pt x="3792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10" name="Google Shape;610;p67"/>
            <p:cNvSpPr/>
            <p:nvPr/>
          </p:nvSpPr>
          <p:spPr>
            <a:xfrm>
              <a:off x="6802300" y="767225"/>
              <a:ext cx="1059850" cy="2006600"/>
            </a:xfrm>
            <a:custGeom>
              <a:rect b="b" l="l" r="r" t="t"/>
              <a:pathLst>
                <a:path extrusionOk="0" h="80264" w="42394">
                  <a:moveTo>
                    <a:pt x="36959" y="11761"/>
                  </a:moveTo>
                  <a:lnTo>
                    <a:pt x="36959" y="11761"/>
                  </a:lnTo>
                  <a:cubicBezTo>
                    <a:pt x="36280" y="14001"/>
                    <a:pt x="35508" y="16251"/>
                    <a:pt x="34697" y="18551"/>
                  </a:cubicBezTo>
                  <a:cubicBezTo>
                    <a:pt x="31860" y="26939"/>
                    <a:pt x="29021" y="35327"/>
                    <a:pt x="25091" y="43206"/>
                  </a:cubicBezTo>
                  <a:cubicBezTo>
                    <a:pt x="25834" y="40996"/>
                    <a:pt x="26527" y="38770"/>
                    <a:pt x="27221" y="36548"/>
                  </a:cubicBezTo>
                  <a:cubicBezTo>
                    <a:pt x="29865" y="28067"/>
                    <a:pt x="33138" y="19782"/>
                    <a:pt x="36959" y="11761"/>
                  </a:cubicBezTo>
                  <a:close/>
                  <a:moveTo>
                    <a:pt x="39333" y="1"/>
                  </a:moveTo>
                  <a:cubicBezTo>
                    <a:pt x="39041" y="3771"/>
                    <a:pt x="38247" y="7370"/>
                    <a:pt x="37190" y="10977"/>
                  </a:cubicBezTo>
                  <a:cubicBezTo>
                    <a:pt x="33110" y="18978"/>
                    <a:pt x="29571" y="27262"/>
                    <a:pt x="26835" y="35818"/>
                  </a:cubicBezTo>
                  <a:cubicBezTo>
                    <a:pt x="25657" y="39501"/>
                    <a:pt x="24527" y="43205"/>
                    <a:pt x="23180" y="46830"/>
                  </a:cubicBezTo>
                  <a:cubicBezTo>
                    <a:pt x="22552" y="47957"/>
                    <a:pt x="21898" y="49073"/>
                    <a:pt x="21212" y="50174"/>
                  </a:cubicBezTo>
                  <a:cubicBezTo>
                    <a:pt x="21211" y="50169"/>
                    <a:pt x="21211" y="50163"/>
                    <a:pt x="21209" y="50159"/>
                  </a:cubicBezTo>
                  <a:cubicBezTo>
                    <a:pt x="21440" y="47709"/>
                    <a:pt x="21755" y="45290"/>
                    <a:pt x="22297" y="42876"/>
                  </a:cubicBezTo>
                  <a:cubicBezTo>
                    <a:pt x="22960" y="39918"/>
                    <a:pt x="23889" y="37022"/>
                    <a:pt x="24859" y="34152"/>
                  </a:cubicBezTo>
                  <a:cubicBezTo>
                    <a:pt x="24887" y="34069"/>
                    <a:pt x="24807" y="34002"/>
                    <a:pt x="24734" y="34002"/>
                  </a:cubicBezTo>
                  <a:cubicBezTo>
                    <a:pt x="24696" y="34002"/>
                    <a:pt x="24660" y="34020"/>
                    <a:pt x="24642" y="34061"/>
                  </a:cubicBezTo>
                  <a:cubicBezTo>
                    <a:pt x="23465" y="36676"/>
                    <a:pt x="22345" y="39316"/>
                    <a:pt x="21399" y="42025"/>
                  </a:cubicBezTo>
                  <a:cubicBezTo>
                    <a:pt x="20902" y="43447"/>
                    <a:pt x="20489" y="44879"/>
                    <a:pt x="20129" y="46324"/>
                  </a:cubicBezTo>
                  <a:cubicBezTo>
                    <a:pt x="19793" y="45714"/>
                    <a:pt x="19351" y="45289"/>
                    <a:pt x="18755" y="45289"/>
                  </a:cubicBezTo>
                  <a:cubicBezTo>
                    <a:pt x="18619" y="45289"/>
                    <a:pt x="18475" y="45311"/>
                    <a:pt x="18323" y="45358"/>
                  </a:cubicBezTo>
                  <a:cubicBezTo>
                    <a:pt x="15915" y="46161"/>
                    <a:pt x="14791" y="53544"/>
                    <a:pt x="14149" y="55471"/>
                  </a:cubicBezTo>
                  <a:cubicBezTo>
                    <a:pt x="12384" y="63015"/>
                    <a:pt x="11581" y="70881"/>
                    <a:pt x="9654" y="78426"/>
                  </a:cubicBezTo>
                  <a:cubicBezTo>
                    <a:pt x="9174" y="73743"/>
                    <a:pt x="5909" y="69419"/>
                    <a:pt x="3824" y="69419"/>
                  </a:cubicBezTo>
                  <a:cubicBezTo>
                    <a:pt x="3122" y="69419"/>
                    <a:pt x="2554" y="69910"/>
                    <a:pt x="2271" y="71043"/>
                  </a:cubicBezTo>
                  <a:cubicBezTo>
                    <a:pt x="1695" y="74064"/>
                    <a:pt x="861" y="77214"/>
                    <a:pt x="1" y="80264"/>
                  </a:cubicBezTo>
                  <a:lnTo>
                    <a:pt x="26390" y="80264"/>
                  </a:lnTo>
                  <a:cubicBezTo>
                    <a:pt x="26390" y="80264"/>
                    <a:pt x="22979" y="65424"/>
                    <a:pt x="29614" y="50863"/>
                  </a:cubicBezTo>
                  <a:cubicBezTo>
                    <a:pt x="36249" y="36304"/>
                    <a:pt x="42394" y="13046"/>
                    <a:pt x="42394" y="13046"/>
                  </a:cubicBezTo>
                  <a:lnTo>
                    <a:pt x="42394"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611" name="Google Shape;611;p67"/>
          <p:cNvGrpSpPr/>
          <p:nvPr/>
        </p:nvGrpSpPr>
        <p:grpSpPr>
          <a:xfrm rot="-5400000">
            <a:off x="-800715" y="3497059"/>
            <a:ext cx="3623753" cy="2214865"/>
            <a:chOff x="3182725" y="919500"/>
            <a:chExt cx="1712225" cy="1046525"/>
          </a:xfrm>
        </p:grpSpPr>
        <p:sp>
          <p:nvSpPr>
            <p:cNvPr id="612" name="Google Shape;612;p67"/>
            <p:cNvSpPr/>
            <p:nvPr/>
          </p:nvSpPr>
          <p:spPr>
            <a:xfrm>
              <a:off x="3731825" y="931775"/>
              <a:ext cx="428475" cy="1034250"/>
            </a:xfrm>
            <a:custGeom>
              <a:rect b="b" l="l" r="r" t="t"/>
              <a:pathLst>
                <a:path extrusionOk="0" h="41370" w="17139">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13" name="Google Shape;613;p67"/>
            <p:cNvSpPr/>
            <p:nvPr/>
          </p:nvSpPr>
          <p:spPr>
            <a:xfrm>
              <a:off x="3864950" y="974150"/>
              <a:ext cx="204650" cy="806975"/>
            </a:xfrm>
            <a:custGeom>
              <a:rect b="b" l="l" r="r" t="t"/>
              <a:pathLst>
                <a:path extrusionOk="0" h="32279" w="8186">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14" name="Google Shape;614;p67"/>
            <p:cNvSpPr/>
            <p:nvPr/>
          </p:nvSpPr>
          <p:spPr>
            <a:xfrm>
              <a:off x="3182725" y="919500"/>
              <a:ext cx="909950" cy="453150"/>
            </a:xfrm>
            <a:custGeom>
              <a:rect b="b" l="l" r="r" t="t"/>
              <a:pathLst>
                <a:path extrusionOk="0" h="18126" w="36398">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15" name="Google Shape;615;p67"/>
            <p:cNvSpPr/>
            <p:nvPr/>
          </p:nvSpPr>
          <p:spPr>
            <a:xfrm>
              <a:off x="3998400" y="984750"/>
              <a:ext cx="896550" cy="743950"/>
            </a:xfrm>
            <a:custGeom>
              <a:rect b="b" l="l" r="r" t="t"/>
              <a:pathLst>
                <a:path extrusionOk="0" h="29758" w="35862">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16" name="Google Shape;616;p67"/>
            <p:cNvSpPr/>
            <p:nvPr/>
          </p:nvSpPr>
          <p:spPr>
            <a:xfrm>
              <a:off x="4037225" y="980025"/>
              <a:ext cx="598725" cy="560425"/>
            </a:xfrm>
            <a:custGeom>
              <a:rect b="b" l="l" r="r" t="t"/>
              <a:pathLst>
                <a:path extrusionOk="0" h="22417" w="23949">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617" name="Google Shape;617;p67"/>
          <p:cNvGrpSpPr/>
          <p:nvPr/>
        </p:nvGrpSpPr>
        <p:grpSpPr>
          <a:xfrm>
            <a:off x="2021733" y="-330700"/>
            <a:ext cx="1111000" cy="1230667"/>
            <a:chOff x="1797975" y="820925"/>
            <a:chExt cx="833250" cy="923000"/>
          </a:xfrm>
        </p:grpSpPr>
        <p:sp>
          <p:nvSpPr>
            <p:cNvPr id="618" name="Google Shape;618;p67"/>
            <p:cNvSpPr/>
            <p:nvPr/>
          </p:nvSpPr>
          <p:spPr>
            <a:xfrm>
              <a:off x="2189925" y="820925"/>
              <a:ext cx="441300" cy="923000"/>
            </a:xfrm>
            <a:custGeom>
              <a:rect b="b" l="l" r="r" t="t"/>
              <a:pathLst>
                <a:path extrusionOk="0" h="36920" w="17652">
                  <a:moveTo>
                    <a:pt x="16810" y="1"/>
                  </a:moveTo>
                  <a:lnTo>
                    <a:pt x="9745" y="7168"/>
                  </a:lnTo>
                  <a:cubicBezTo>
                    <a:pt x="9745" y="7168"/>
                    <a:pt x="0" y="23529"/>
                    <a:pt x="9785" y="36920"/>
                  </a:cubicBezTo>
                  <a:cubicBezTo>
                    <a:pt x="9785" y="36920"/>
                    <a:pt x="11697" y="35812"/>
                    <a:pt x="13581" y="31766"/>
                  </a:cubicBezTo>
                  <a:lnTo>
                    <a:pt x="11886" y="30817"/>
                  </a:lnTo>
                  <a:lnTo>
                    <a:pt x="13844" y="31186"/>
                  </a:lnTo>
                  <a:cubicBezTo>
                    <a:pt x="14097" y="30602"/>
                    <a:pt x="14348" y="29964"/>
                    <a:pt x="14594" y="29266"/>
                  </a:cubicBezTo>
                  <a:lnTo>
                    <a:pt x="12854" y="28453"/>
                  </a:lnTo>
                  <a:lnTo>
                    <a:pt x="14769" y="28750"/>
                  </a:lnTo>
                  <a:cubicBezTo>
                    <a:pt x="15113" y="27711"/>
                    <a:pt x="15441" y="26547"/>
                    <a:pt x="15739" y="25247"/>
                  </a:cubicBezTo>
                  <a:lnTo>
                    <a:pt x="9817" y="23415"/>
                  </a:lnTo>
                  <a:lnTo>
                    <a:pt x="16060" y="23733"/>
                  </a:lnTo>
                  <a:cubicBezTo>
                    <a:pt x="17126" y="18248"/>
                    <a:pt x="17652" y="10599"/>
                    <a:pt x="1681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19" name="Google Shape;619;p67"/>
            <p:cNvSpPr/>
            <p:nvPr/>
          </p:nvSpPr>
          <p:spPr>
            <a:xfrm>
              <a:off x="2208525" y="1007025"/>
              <a:ext cx="226025" cy="736900"/>
            </a:xfrm>
            <a:custGeom>
              <a:rect b="b" l="l" r="r" t="t"/>
              <a:pathLst>
                <a:path extrusionOk="0" h="29476" w="9041">
                  <a:moveTo>
                    <a:pt x="8845" y="0"/>
                  </a:moveTo>
                  <a:cubicBezTo>
                    <a:pt x="7633" y="2193"/>
                    <a:pt x="1" y="17101"/>
                    <a:pt x="9041" y="29476"/>
                  </a:cubicBezTo>
                  <a:cubicBezTo>
                    <a:pt x="1365" y="16462"/>
                    <a:pt x="8838" y="16"/>
                    <a:pt x="884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20" name="Google Shape;620;p67"/>
            <p:cNvSpPr/>
            <p:nvPr/>
          </p:nvSpPr>
          <p:spPr>
            <a:xfrm>
              <a:off x="1797975" y="984975"/>
              <a:ext cx="636300" cy="654900"/>
            </a:xfrm>
            <a:custGeom>
              <a:rect b="b" l="l" r="r" t="t"/>
              <a:pathLst>
                <a:path extrusionOk="0" h="26196" w="25452">
                  <a:moveTo>
                    <a:pt x="22162" y="0"/>
                  </a:moveTo>
                  <a:cubicBezTo>
                    <a:pt x="22162" y="0"/>
                    <a:pt x="1" y="7333"/>
                    <a:pt x="782" y="25998"/>
                  </a:cubicBezTo>
                  <a:cubicBezTo>
                    <a:pt x="782" y="25998"/>
                    <a:pt x="1971" y="26196"/>
                    <a:pt x="3510" y="26196"/>
                  </a:cubicBezTo>
                  <a:cubicBezTo>
                    <a:pt x="4855" y="26196"/>
                    <a:pt x="6466" y="26045"/>
                    <a:pt x="7786" y="25479"/>
                  </a:cubicBezTo>
                  <a:lnTo>
                    <a:pt x="6780" y="23843"/>
                  </a:lnTo>
                  <a:lnTo>
                    <a:pt x="8524" y="22601"/>
                  </a:lnTo>
                  <a:lnTo>
                    <a:pt x="6454" y="19503"/>
                  </a:lnTo>
                  <a:lnTo>
                    <a:pt x="6454" y="19503"/>
                  </a:lnTo>
                  <a:lnTo>
                    <a:pt x="9847" y="22377"/>
                  </a:lnTo>
                  <a:cubicBezTo>
                    <a:pt x="9847" y="22377"/>
                    <a:pt x="11696" y="20786"/>
                    <a:pt x="12350" y="19702"/>
                  </a:cubicBezTo>
                  <a:lnTo>
                    <a:pt x="8186" y="15441"/>
                  </a:lnTo>
                  <a:lnTo>
                    <a:pt x="8186" y="15441"/>
                  </a:lnTo>
                  <a:cubicBezTo>
                    <a:pt x="8186" y="15441"/>
                    <a:pt x="12189" y="17157"/>
                    <a:pt x="13078" y="18325"/>
                  </a:cubicBezTo>
                  <a:cubicBezTo>
                    <a:pt x="13078" y="18325"/>
                    <a:pt x="21796" y="9233"/>
                    <a:pt x="25451" y="844"/>
                  </a:cubicBezTo>
                  <a:lnTo>
                    <a:pt x="22162"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21" name="Google Shape;621;p67"/>
            <p:cNvSpPr/>
            <p:nvPr/>
          </p:nvSpPr>
          <p:spPr>
            <a:xfrm>
              <a:off x="1797975" y="984975"/>
              <a:ext cx="554050" cy="649950"/>
            </a:xfrm>
            <a:custGeom>
              <a:rect b="b" l="l" r="r" t="t"/>
              <a:pathLst>
                <a:path extrusionOk="0" h="25998" w="22162">
                  <a:moveTo>
                    <a:pt x="22162" y="0"/>
                  </a:moveTo>
                  <a:cubicBezTo>
                    <a:pt x="22158" y="2"/>
                    <a:pt x="1" y="7335"/>
                    <a:pt x="782" y="25998"/>
                  </a:cubicBezTo>
                  <a:cubicBezTo>
                    <a:pt x="2579" y="6556"/>
                    <a:pt x="22158" y="1"/>
                    <a:pt x="2216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622" name="Google Shape;622;p67"/>
          <p:cNvGrpSpPr/>
          <p:nvPr/>
        </p:nvGrpSpPr>
        <p:grpSpPr>
          <a:xfrm rot="5400000">
            <a:off x="11225734" y="1755424"/>
            <a:ext cx="1255667" cy="1724667"/>
            <a:chOff x="1064600" y="709975"/>
            <a:chExt cx="941750" cy="1293500"/>
          </a:xfrm>
        </p:grpSpPr>
        <p:sp>
          <p:nvSpPr>
            <p:cNvPr id="623" name="Google Shape;623;p67"/>
            <p:cNvSpPr/>
            <p:nvPr/>
          </p:nvSpPr>
          <p:spPr>
            <a:xfrm>
              <a:off x="1657950" y="922950"/>
              <a:ext cx="348400" cy="365050"/>
            </a:xfrm>
            <a:custGeom>
              <a:rect b="b" l="l" r="r" t="t"/>
              <a:pathLst>
                <a:path extrusionOk="0" h="14602" w="13936">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24" name="Google Shape;624;p67"/>
            <p:cNvSpPr/>
            <p:nvPr/>
          </p:nvSpPr>
          <p:spPr>
            <a:xfrm>
              <a:off x="1509500" y="1060725"/>
              <a:ext cx="393675" cy="303700"/>
            </a:xfrm>
            <a:custGeom>
              <a:rect b="b" l="l" r="r" t="t"/>
              <a:pathLst>
                <a:path extrusionOk="0" h="12148" w="15747">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25" name="Google Shape;625;p67"/>
            <p:cNvSpPr/>
            <p:nvPr/>
          </p:nvSpPr>
          <p:spPr>
            <a:xfrm>
              <a:off x="1460400" y="1207125"/>
              <a:ext cx="269125" cy="290400"/>
            </a:xfrm>
            <a:custGeom>
              <a:rect b="b" l="l" r="r" t="t"/>
              <a:pathLst>
                <a:path extrusionOk="0" h="11616" w="10765">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26" name="Google Shape;626;p67"/>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27" name="Google Shape;627;p67"/>
            <p:cNvSpPr/>
            <p:nvPr/>
          </p:nvSpPr>
          <p:spPr>
            <a:xfrm>
              <a:off x="1354825" y="1465525"/>
              <a:ext cx="161500" cy="208975"/>
            </a:xfrm>
            <a:custGeom>
              <a:rect b="b" l="l" r="r" t="t"/>
              <a:pathLst>
                <a:path extrusionOk="0" h="8359" w="646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28" name="Google Shape;628;p67"/>
            <p:cNvSpPr/>
            <p:nvPr/>
          </p:nvSpPr>
          <p:spPr>
            <a:xfrm>
              <a:off x="1304875" y="1608550"/>
              <a:ext cx="73250" cy="146050"/>
            </a:xfrm>
            <a:custGeom>
              <a:rect b="b" l="l" r="r" t="t"/>
              <a:pathLst>
                <a:path extrusionOk="0" h="5842" w="293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29" name="Google Shape;629;p67"/>
            <p:cNvSpPr/>
            <p:nvPr/>
          </p:nvSpPr>
          <p:spPr>
            <a:xfrm>
              <a:off x="1264400" y="1757575"/>
              <a:ext cx="66625" cy="173450"/>
            </a:xfrm>
            <a:custGeom>
              <a:rect b="b" l="l" r="r" t="t"/>
              <a:pathLst>
                <a:path extrusionOk="0" h="6938" w="2665">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30" name="Google Shape;630;p67"/>
            <p:cNvSpPr/>
            <p:nvPr/>
          </p:nvSpPr>
          <p:spPr>
            <a:xfrm>
              <a:off x="1172150" y="1812025"/>
              <a:ext cx="98575" cy="102450"/>
            </a:xfrm>
            <a:custGeom>
              <a:rect b="b" l="l" r="r" t="t"/>
              <a:pathLst>
                <a:path extrusionOk="0" h="4098" w="3943">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31" name="Google Shape;631;p67"/>
            <p:cNvSpPr/>
            <p:nvPr/>
          </p:nvSpPr>
          <p:spPr>
            <a:xfrm>
              <a:off x="1123050" y="1650425"/>
              <a:ext cx="177925" cy="71550"/>
            </a:xfrm>
            <a:custGeom>
              <a:rect b="b" l="l" r="r" t="t"/>
              <a:pathLst>
                <a:path extrusionOk="0" h="2862" w="7117">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32" name="Google Shape;632;p67"/>
            <p:cNvSpPr/>
            <p:nvPr/>
          </p:nvSpPr>
          <p:spPr>
            <a:xfrm>
              <a:off x="1166400" y="1495000"/>
              <a:ext cx="181700" cy="92775"/>
            </a:xfrm>
            <a:custGeom>
              <a:rect b="b" l="l" r="r" t="t"/>
              <a:pathLst>
                <a:path extrusionOk="0" h="3711" w="7268">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33" name="Google Shape;633;p67"/>
            <p:cNvSpPr/>
            <p:nvPr/>
          </p:nvSpPr>
          <p:spPr>
            <a:xfrm>
              <a:off x="1125600" y="1341550"/>
              <a:ext cx="268100" cy="127600"/>
            </a:xfrm>
            <a:custGeom>
              <a:rect b="b" l="l" r="r" t="t"/>
              <a:pathLst>
                <a:path extrusionOk="0" h="5104" w="10724">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34" name="Google Shape;634;p67"/>
            <p:cNvSpPr/>
            <p:nvPr/>
          </p:nvSpPr>
          <p:spPr>
            <a:xfrm>
              <a:off x="1064600" y="1185450"/>
              <a:ext cx="390775" cy="161725"/>
            </a:xfrm>
            <a:custGeom>
              <a:rect b="b" l="l" r="r" t="t"/>
              <a:pathLst>
                <a:path extrusionOk="0" h="6469" w="15631">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35" name="Google Shape;635;p67"/>
            <p:cNvSpPr/>
            <p:nvPr/>
          </p:nvSpPr>
          <p:spPr>
            <a:xfrm>
              <a:off x="1151800" y="1103600"/>
              <a:ext cx="361800" cy="107575"/>
            </a:xfrm>
            <a:custGeom>
              <a:rect b="b" l="l" r="r" t="t"/>
              <a:pathLst>
                <a:path extrusionOk="0" h="4303" w="14472">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36" name="Google Shape;636;p67"/>
            <p:cNvSpPr/>
            <p:nvPr/>
          </p:nvSpPr>
          <p:spPr>
            <a:xfrm>
              <a:off x="1193150" y="941875"/>
              <a:ext cx="427850" cy="159125"/>
            </a:xfrm>
            <a:custGeom>
              <a:rect b="b" l="l" r="r" t="t"/>
              <a:pathLst>
                <a:path extrusionOk="0" h="6365" w="17114">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37" name="Google Shape;637;p67"/>
            <p:cNvSpPr/>
            <p:nvPr/>
          </p:nvSpPr>
          <p:spPr>
            <a:xfrm>
              <a:off x="1657950" y="923925"/>
              <a:ext cx="348400" cy="364075"/>
            </a:xfrm>
            <a:custGeom>
              <a:rect b="b" l="l" r="r" t="t"/>
              <a:pathLst>
                <a:path extrusionOk="0" h="14563" w="13936">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38" name="Google Shape;638;p67"/>
            <p:cNvSpPr/>
            <p:nvPr/>
          </p:nvSpPr>
          <p:spPr>
            <a:xfrm>
              <a:off x="1517550" y="1065950"/>
              <a:ext cx="385625" cy="298475"/>
            </a:xfrm>
            <a:custGeom>
              <a:rect b="b" l="l" r="r" t="t"/>
              <a:pathLst>
                <a:path extrusionOk="0" h="11939" w="15425">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39" name="Google Shape;639;p67"/>
            <p:cNvSpPr/>
            <p:nvPr/>
          </p:nvSpPr>
          <p:spPr>
            <a:xfrm>
              <a:off x="1201350" y="962525"/>
              <a:ext cx="409500" cy="138475"/>
            </a:xfrm>
            <a:custGeom>
              <a:rect b="b" l="l" r="r" t="t"/>
              <a:pathLst>
                <a:path extrusionOk="0" h="5539" w="1638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0" name="Google Shape;640;p67"/>
            <p:cNvSpPr/>
            <p:nvPr/>
          </p:nvSpPr>
          <p:spPr>
            <a:xfrm>
              <a:off x="1465500" y="1269975"/>
              <a:ext cx="264025" cy="227550"/>
            </a:xfrm>
            <a:custGeom>
              <a:rect b="b" l="l" r="r" t="t"/>
              <a:pathLst>
                <a:path extrusionOk="0" h="9102" w="10561">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1" name="Google Shape;641;p67"/>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2" name="Google Shape;642;p67"/>
            <p:cNvSpPr/>
            <p:nvPr/>
          </p:nvSpPr>
          <p:spPr>
            <a:xfrm>
              <a:off x="1354825" y="1466050"/>
              <a:ext cx="161500" cy="208450"/>
            </a:xfrm>
            <a:custGeom>
              <a:rect b="b" l="l" r="r" t="t"/>
              <a:pathLst>
                <a:path extrusionOk="0" h="8338" w="646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3" name="Google Shape;643;p67"/>
            <p:cNvSpPr/>
            <p:nvPr/>
          </p:nvSpPr>
          <p:spPr>
            <a:xfrm>
              <a:off x="1316475" y="1608550"/>
              <a:ext cx="61650" cy="146050"/>
            </a:xfrm>
            <a:custGeom>
              <a:rect b="b" l="l" r="r" t="t"/>
              <a:pathLst>
                <a:path extrusionOk="0" h="5842" w="2466">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4" name="Google Shape;644;p67"/>
            <p:cNvSpPr/>
            <p:nvPr/>
          </p:nvSpPr>
          <p:spPr>
            <a:xfrm>
              <a:off x="1272375" y="1762575"/>
              <a:ext cx="46375" cy="168450"/>
            </a:xfrm>
            <a:custGeom>
              <a:rect b="b" l="l" r="r" t="t"/>
              <a:pathLst>
                <a:path extrusionOk="0" h="6738" w="1855">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5" name="Google Shape;645;p67"/>
            <p:cNvSpPr/>
            <p:nvPr/>
          </p:nvSpPr>
          <p:spPr>
            <a:xfrm>
              <a:off x="1176275" y="1817850"/>
              <a:ext cx="92875" cy="96625"/>
            </a:xfrm>
            <a:custGeom>
              <a:rect b="b" l="l" r="r" t="t"/>
              <a:pathLst>
                <a:path extrusionOk="0" h="3865" w="3715">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6" name="Google Shape;646;p67"/>
            <p:cNvSpPr/>
            <p:nvPr/>
          </p:nvSpPr>
          <p:spPr>
            <a:xfrm>
              <a:off x="1126550" y="1678200"/>
              <a:ext cx="174425" cy="43775"/>
            </a:xfrm>
            <a:custGeom>
              <a:rect b="b" l="l" r="r" t="t"/>
              <a:pathLst>
                <a:path extrusionOk="0" h="1751" w="6977">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7" name="Google Shape;647;p67"/>
            <p:cNvSpPr/>
            <p:nvPr/>
          </p:nvSpPr>
          <p:spPr>
            <a:xfrm>
              <a:off x="1166400" y="1514425"/>
              <a:ext cx="175300" cy="73350"/>
            </a:xfrm>
            <a:custGeom>
              <a:rect b="b" l="l" r="r" t="t"/>
              <a:pathLst>
                <a:path extrusionOk="0" h="2934" w="7012">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8" name="Google Shape;648;p67"/>
            <p:cNvSpPr/>
            <p:nvPr/>
          </p:nvSpPr>
          <p:spPr>
            <a:xfrm>
              <a:off x="1125600" y="1341550"/>
              <a:ext cx="257825" cy="127600"/>
            </a:xfrm>
            <a:custGeom>
              <a:rect b="b" l="l" r="r" t="t"/>
              <a:pathLst>
                <a:path extrusionOk="0" h="5104" w="10313">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9" name="Google Shape;649;p67"/>
            <p:cNvSpPr/>
            <p:nvPr/>
          </p:nvSpPr>
          <p:spPr>
            <a:xfrm>
              <a:off x="1064600" y="1185450"/>
              <a:ext cx="375450" cy="161725"/>
            </a:xfrm>
            <a:custGeom>
              <a:rect b="b" l="l" r="r" t="t"/>
              <a:pathLst>
                <a:path extrusionOk="0" h="6469" w="15018">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50" name="Google Shape;650;p67"/>
            <p:cNvSpPr/>
            <p:nvPr/>
          </p:nvSpPr>
          <p:spPr>
            <a:xfrm>
              <a:off x="1194300" y="1146600"/>
              <a:ext cx="309475" cy="64575"/>
            </a:xfrm>
            <a:custGeom>
              <a:rect b="b" l="l" r="r" t="t"/>
              <a:pathLst>
                <a:path extrusionOk="0" h="2583" w="12379">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51" name="Google Shape;651;p67"/>
            <p:cNvSpPr/>
            <p:nvPr/>
          </p:nvSpPr>
          <p:spPr>
            <a:xfrm>
              <a:off x="1240500" y="709975"/>
              <a:ext cx="643050" cy="1293500"/>
            </a:xfrm>
            <a:custGeom>
              <a:rect b="b" l="l" r="r" t="t"/>
              <a:pathLst>
                <a:path extrusionOk="0" h="51740" w="25722">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8.xml"/><Relationship Id="rId11" Type="http://schemas.openxmlformats.org/officeDocument/2006/relationships/slideLayout" Target="../slideLayouts/slideLayout9.xml"/><Relationship Id="rId22" Type="http://schemas.openxmlformats.org/officeDocument/2006/relationships/slideLayout" Target="../slideLayouts/slideLayout20.xml"/><Relationship Id="rId10" Type="http://schemas.openxmlformats.org/officeDocument/2006/relationships/slideLayout" Target="../slideLayouts/slideLayout8.xml"/><Relationship Id="rId21" Type="http://schemas.openxmlformats.org/officeDocument/2006/relationships/slideLayout" Target="../slideLayouts/slideLayout19.xml"/><Relationship Id="rId13" Type="http://schemas.openxmlformats.org/officeDocument/2006/relationships/slideLayout" Target="../slideLayouts/slideLayout11.xml"/><Relationship Id="rId24" Type="http://schemas.openxmlformats.org/officeDocument/2006/relationships/theme" Target="../theme/theme2.xml"/><Relationship Id="rId12" Type="http://schemas.openxmlformats.org/officeDocument/2006/relationships/slideLayout" Target="../slideLayouts/slideLayout10.xml"/><Relationship Id="rId23" Type="http://schemas.openxmlformats.org/officeDocument/2006/relationships/slideLayout" Target="../slideLayouts/slideLayout21.xml"/><Relationship Id="rId1" Type="http://schemas.openxmlformats.org/officeDocument/2006/relationships/image" Target="../media/image2.jpg"/><Relationship Id="rId2" Type="http://schemas.openxmlformats.org/officeDocument/2006/relationships/image" Target="../media/image3.jp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19" Type="http://schemas.openxmlformats.org/officeDocument/2006/relationships/slideLayout" Target="../slideLayouts/slideLayout17.xml"/><Relationship Id="rId6" Type="http://schemas.openxmlformats.org/officeDocument/2006/relationships/slideLayout" Target="../slideLayouts/slideLayout4.xml"/><Relationship Id="rId18" Type="http://schemas.openxmlformats.org/officeDocument/2006/relationships/slideLayout" Target="../slideLayouts/slideLayout16.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theme" Target="../theme/theme1.xml"/><Relationship Id="rId12" Type="http://schemas.openxmlformats.org/officeDocument/2006/relationships/slideLayout" Target="../slideLayouts/slideLayout3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9" name="Shape 9"/>
        <p:cNvGrpSpPr/>
        <p:nvPr/>
      </p:nvGrpSpPr>
      <p:grpSpPr>
        <a:xfrm>
          <a:off x="0" y="0"/>
          <a:ext cx="0" cy="0"/>
          <a:chOff x="0" y="0"/>
          <a:chExt cx="0" cy="0"/>
        </a:xfrm>
      </p:grpSpPr>
      <p:sp>
        <p:nvSpPr>
          <p:cNvPr id="10" name="Google Shape;10;p56"/>
          <p:cNvSpPr txBox="1"/>
          <p:nvPr/>
        </p:nvSpPr>
        <p:spPr>
          <a:xfrm>
            <a:off x="0" y="-1604665"/>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400" u="none" cap="none" strike="noStrike">
                <a:solidFill>
                  <a:srgbClr val="CFCFCF"/>
                </a:solidFill>
                <a:latin typeface="Arial"/>
                <a:ea typeface="Arial"/>
                <a:cs typeface="Arial"/>
                <a:sym typeface="Arial"/>
              </a:rPr>
              <a:t>www.9slide.vn</a:t>
            </a:r>
            <a:endParaRPr/>
          </a:p>
        </p:txBody>
      </p:sp>
      <p:sp>
        <p:nvSpPr>
          <p:cNvPr id="11" name="Google Shape;11;p56"/>
          <p:cNvSpPr txBox="1"/>
          <p:nvPr>
            <p:ph type="title"/>
          </p:nvPr>
        </p:nvSpPr>
        <p:spPr>
          <a:xfrm>
            <a:off x="960000" y="720000"/>
            <a:ext cx="10272000" cy="7524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2"/>
              </a:buClr>
              <a:buSzPts val="3100"/>
              <a:buFont typeface="Chango"/>
              <a:buNone/>
              <a:defRPr b="0" i="0" sz="3100" u="none" cap="none" strike="noStrike">
                <a:solidFill>
                  <a:schemeClr val="dk2"/>
                </a:solidFill>
                <a:latin typeface="Chango"/>
                <a:ea typeface="Chango"/>
                <a:cs typeface="Chango"/>
                <a:sym typeface="Chango"/>
              </a:defRPr>
            </a:lvl1pPr>
            <a:lvl2pPr lvl="1" marR="0" rtl="0" algn="l">
              <a:lnSpc>
                <a:spcPct val="90000"/>
              </a:lnSpc>
              <a:spcBef>
                <a:spcPts val="0"/>
              </a:spcBef>
              <a:spcAft>
                <a:spcPts val="0"/>
              </a:spcAft>
              <a:buClr>
                <a:schemeClr val="dk2"/>
              </a:buClr>
              <a:buSzPts val="3100"/>
              <a:buFont typeface="Chango"/>
              <a:buNone/>
              <a:defRPr b="0" i="0" sz="3100" u="none" cap="none" strike="noStrike">
                <a:solidFill>
                  <a:schemeClr val="dk2"/>
                </a:solidFill>
                <a:latin typeface="Chango"/>
                <a:ea typeface="Chango"/>
                <a:cs typeface="Chango"/>
                <a:sym typeface="Chango"/>
              </a:defRPr>
            </a:lvl2pPr>
            <a:lvl3pPr lvl="2" marR="0" rtl="0" algn="l">
              <a:lnSpc>
                <a:spcPct val="90000"/>
              </a:lnSpc>
              <a:spcBef>
                <a:spcPts val="0"/>
              </a:spcBef>
              <a:spcAft>
                <a:spcPts val="0"/>
              </a:spcAft>
              <a:buClr>
                <a:schemeClr val="dk2"/>
              </a:buClr>
              <a:buSzPts val="3100"/>
              <a:buFont typeface="Chango"/>
              <a:buNone/>
              <a:defRPr b="0" i="0" sz="3100" u="none" cap="none" strike="noStrike">
                <a:solidFill>
                  <a:schemeClr val="dk2"/>
                </a:solidFill>
                <a:latin typeface="Chango"/>
                <a:ea typeface="Chango"/>
                <a:cs typeface="Chango"/>
                <a:sym typeface="Chango"/>
              </a:defRPr>
            </a:lvl3pPr>
            <a:lvl4pPr lvl="3" marR="0" rtl="0" algn="l">
              <a:lnSpc>
                <a:spcPct val="90000"/>
              </a:lnSpc>
              <a:spcBef>
                <a:spcPts val="0"/>
              </a:spcBef>
              <a:spcAft>
                <a:spcPts val="0"/>
              </a:spcAft>
              <a:buClr>
                <a:schemeClr val="dk2"/>
              </a:buClr>
              <a:buSzPts val="3100"/>
              <a:buFont typeface="Chango"/>
              <a:buNone/>
              <a:defRPr b="0" i="0" sz="3100" u="none" cap="none" strike="noStrike">
                <a:solidFill>
                  <a:schemeClr val="dk2"/>
                </a:solidFill>
                <a:latin typeface="Chango"/>
                <a:ea typeface="Chango"/>
                <a:cs typeface="Chango"/>
                <a:sym typeface="Chango"/>
              </a:defRPr>
            </a:lvl4pPr>
            <a:lvl5pPr lvl="4" marR="0" rtl="0" algn="l">
              <a:lnSpc>
                <a:spcPct val="90000"/>
              </a:lnSpc>
              <a:spcBef>
                <a:spcPts val="0"/>
              </a:spcBef>
              <a:spcAft>
                <a:spcPts val="0"/>
              </a:spcAft>
              <a:buClr>
                <a:schemeClr val="dk2"/>
              </a:buClr>
              <a:buSzPts val="3100"/>
              <a:buFont typeface="Chango"/>
              <a:buNone/>
              <a:defRPr b="0" i="0" sz="3100" u="none" cap="none" strike="noStrike">
                <a:solidFill>
                  <a:schemeClr val="dk2"/>
                </a:solidFill>
                <a:latin typeface="Chango"/>
                <a:ea typeface="Chango"/>
                <a:cs typeface="Chango"/>
                <a:sym typeface="Chango"/>
              </a:defRPr>
            </a:lvl5pPr>
            <a:lvl6pPr lvl="5" marR="0" rtl="0" algn="l">
              <a:lnSpc>
                <a:spcPct val="90000"/>
              </a:lnSpc>
              <a:spcBef>
                <a:spcPts val="0"/>
              </a:spcBef>
              <a:spcAft>
                <a:spcPts val="0"/>
              </a:spcAft>
              <a:buClr>
                <a:schemeClr val="dk2"/>
              </a:buClr>
              <a:buSzPts val="3100"/>
              <a:buFont typeface="Chango"/>
              <a:buNone/>
              <a:defRPr b="0" i="0" sz="3100" u="none" cap="none" strike="noStrike">
                <a:solidFill>
                  <a:schemeClr val="dk2"/>
                </a:solidFill>
                <a:latin typeface="Chango"/>
                <a:ea typeface="Chango"/>
                <a:cs typeface="Chango"/>
                <a:sym typeface="Chango"/>
              </a:defRPr>
            </a:lvl6pPr>
            <a:lvl7pPr lvl="6" marR="0" rtl="0" algn="l">
              <a:lnSpc>
                <a:spcPct val="90000"/>
              </a:lnSpc>
              <a:spcBef>
                <a:spcPts val="0"/>
              </a:spcBef>
              <a:spcAft>
                <a:spcPts val="0"/>
              </a:spcAft>
              <a:buClr>
                <a:schemeClr val="dk2"/>
              </a:buClr>
              <a:buSzPts val="3100"/>
              <a:buFont typeface="Chango"/>
              <a:buNone/>
              <a:defRPr b="0" i="0" sz="3100" u="none" cap="none" strike="noStrike">
                <a:solidFill>
                  <a:schemeClr val="dk2"/>
                </a:solidFill>
                <a:latin typeface="Chango"/>
                <a:ea typeface="Chango"/>
                <a:cs typeface="Chango"/>
                <a:sym typeface="Chango"/>
              </a:defRPr>
            </a:lvl7pPr>
            <a:lvl8pPr lvl="7" marR="0" rtl="0" algn="l">
              <a:lnSpc>
                <a:spcPct val="90000"/>
              </a:lnSpc>
              <a:spcBef>
                <a:spcPts val="0"/>
              </a:spcBef>
              <a:spcAft>
                <a:spcPts val="0"/>
              </a:spcAft>
              <a:buClr>
                <a:schemeClr val="dk2"/>
              </a:buClr>
              <a:buSzPts val="3100"/>
              <a:buFont typeface="Chango"/>
              <a:buNone/>
              <a:defRPr b="0" i="0" sz="3100" u="none" cap="none" strike="noStrike">
                <a:solidFill>
                  <a:schemeClr val="dk2"/>
                </a:solidFill>
                <a:latin typeface="Chango"/>
                <a:ea typeface="Chango"/>
                <a:cs typeface="Chango"/>
                <a:sym typeface="Chango"/>
              </a:defRPr>
            </a:lvl8pPr>
            <a:lvl9pPr lvl="8" marR="0" rtl="0" algn="l">
              <a:lnSpc>
                <a:spcPct val="90000"/>
              </a:lnSpc>
              <a:spcBef>
                <a:spcPts val="0"/>
              </a:spcBef>
              <a:spcAft>
                <a:spcPts val="0"/>
              </a:spcAft>
              <a:buClr>
                <a:schemeClr val="dk2"/>
              </a:buClr>
              <a:buSzPts val="3100"/>
              <a:buFont typeface="Chango"/>
              <a:buNone/>
              <a:defRPr b="0" i="0" sz="3100" u="none" cap="none" strike="noStrike">
                <a:solidFill>
                  <a:schemeClr val="dk2"/>
                </a:solidFill>
                <a:latin typeface="Chango"/>
                <a:ea typeface="Chango"/>
                <a:cs typeface="Chango"/>
                <a:sym typeface="Chango"/>
              </a:defRPr>
            </a:lvl9pPr>
          </a:lstStyle>
          <a:p/>
        </p:txBody>
      </p:sp>
      <p:sp>
        <p:nvSpPr>
          <p:cNvPr id="12" name="Google Shape;12;p56"/>
          <p:cNvSpPr txBox="1"/>
          <p:nvPr>
            <p:ph idx="1" type="body"/>
          </p:nvPr>
        </p:nvSpPr>
        <p:spPr>
          <a:xfrm>
            <a:off x="960000" y="1649444"/>
            <a:ext cx="10272000" cy="4488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chemeClr val="dk2"/>
              </a:buClr>
              <a:buSzPts val="1400"/>
              <a:buFont typeface="Nunito"/>
              <a:buChar char="●"/>
              <a:defRPr b="0" i="0" sz="1867" u="none" cap="none" strike="noStrike">
                <a:solidFill>
                  <a:schemeClr val="dk2"/>
                </a:solidFill>
                <a:latin typeface="Nunito"/>
                <a:ea typeface="Nunito"/>
                <a:cs typeface="Nunito"/>
                <a:sym typeface="Nunito"/>
              </a:defRPr>
            </a:lvl1pPr>
            <a:lvl2pPr indent="-317500" lvl="1" marL="914400" marR="0" rtl="0" algn="l">
              <a:lnSpc>
                <a:spcPct val="100000"/>
              </a:lnSpc>
              <a:spcBef>
                <a:spcPts val="1600"/>
              </a:spcBef>
              <a:spcAft>
                <a:spcPts val="0"/>
              </a:spcAft>
              <a:buClr>
                <a:schemeClr val="dk2"/>
              </a:buClr>
              <a:buSzPts val="1400"/>
              <a:buFont typeface="Nunito"/>
              <a:buChar char="○"/>
              <a:defRPr b="0" i="0" sz="1867" u="none" cap="none" strike="noStrike">
                <a:solidFill>
                  <a:schemeClr val="dk2"/>
                </a:solidFill>
                <a:latin typeface="Nunito"/>
                <a:ea typeface="Nunito"/>
                <a:cs typeface="Nunito"/>
                <a:sym typeface="Nunito"/>
              </a:defRPr>
            </a:lvl2pPr>
            <a:lvl3pPr indent="-317500" lvl="2" marL="1371600" marR="0" rtl="0" algn="l">
              <a:lnSpc>
                <a:spcPct val="100000"/>
              </a:lnSpc>
              <a:spcBef>
                <a:spcPts val="1600"/>
              </a:spcBef>
              <a:spcAft>
                <a:spcPts val="0"/>
              </a:spcAft>
              <a:buClr>
                <a:schemeClr val="dk2"/>
              </a:buClr>
              <a:buSzPts val="1400"/>
              <a:buFont typeface="Nunito"/>
              <a:buChar char="■"/>
              <a:defRPr b="0" i="0" sz="1867" u="none" cap="none" strike="noStrike">
                <a:solidFill>
                  <a:schemeClr val="dk2"/>
                </a:solidFill>
                <a:latin typeface="Nunito"/>
                <a:ea typeface="Nunito"/>
                <a:cs typeface="Nunito"/>
                <a:sym typeface="Nunito"/>
              </a:defRPr>
            </a:lvl3pPr>
            <a:lvl4pPr indent="-317500" lvl="3" marL="1828800" marR="0" rtl="0" algn="l">
              <a:lnSpc>
                <a:spcPct val="100000"/>
              </a:lnSpc>
              <a:spcBef>
                <a:spcPts val="1600"/>
              </a:spcBef>
              <a:spcAft>
                <a:spcPts val="0"/>
              </a:spcAft>
              <a:buClr>
                <a:schemeClr val="dk2"/>
              </a:buClr>
              <a:buSzPts val="1400"/>
              <a:buFont typeface="Nunito"/>
              <a:buChar char="●"/>
              <a:defRPr b="0" i="0" sz="1867" u="none" cap="none" strike="noStrike">
                <a:solidFill>
                  <a:schemeClr val="dk2"/>
                </a:solidFill>
                <a:latin typeface="Nunito"/>
                <a:ea typeface="Nunito"/>
                <a:cs typeface="Nunito"/>
                <a:sym typeface="Nunito"/>
              </a:defRPr>
            </a:lvl4pPr>
            <a:lvl5pPr indent="-317500" lvl="4" marL="2286000" marR="0" rtl="0" algn="l">
              <a:lnSpc>
                <a:spcPct val="100000"/>
              </a:lnSpc>
              <a:spcBef>
                <a:spcPts val="1600"/>
              </a:spcBef>
              <a:spcAft>
                <a:spcPts val="0"/>
              </a:spcAft>
              <a:buClr>
                <a:schemeClr val="dk2"/>
              </a:buClr>
              <a:buSzPts val="1400"/>
              <a:buFont typeface="Nunito"/>
              <a:buChar char="○"/>
              <a:defRPr b="0" i="0" sz="1867" u="none" cap="none" strike="noStrike">
                <a:solidFill>
                  <a:schemeClr val="dk2"/>
                </a:solidFill>
                <a:latin typeface="Nunito"/>
                <a:ea typeface="Nunito"/>
                <a:cs typeface="Nunito"/>
                <a:sym typeface="Nunito"/>
              </a:defRPr>
            </a:lvl5pPr>
            <a:lvl6pPr indent="-317500" lvl="5" marL="2743200" marR="0" rtl="0" algn="l">
              <a:lnSpc>
                <a:spcPct val="100000"/>
              </a:lnSpc>
              <a:spcBef>
                <a:spcPts val="1600"/>
              </a:spcBef>
              <a:spcAft>
                <a:spcPts val="0"/>
              </a:spcAft>
              <a:buClr>
                <a:schemeClr val="dk2"/>
              </a:buClr>
              <a:buSzPts val="1400"/>
              <a:buFont typeface="Nunito"/>
              <a:buChar char="■"/>
              <a:defRPr b="0" i="0" sz="1867" u="none" cap="none" strike="noStrike">
                <a:solidFill>
                  <a:schemeClr val="dk2"/>
                </a:solidFill>
                <a:latin typeface="Nunito"/>
                <a:ea typeface="Nunito"/>
                <a:cs typeface="Nunito"/>
                <a:sym typeface="Nunito"/>
              </a:defRPr>
            </a:lvl6pPr>
            <a:lvl7pPr indent="-317500" lvl="6" marL="3200400" marR="0" rtl="0" algn="l">
              <a:lnSpc>
                <a:spcPct val="100000"/>
              </a:lnSpc>
              <a:spcBef>
                <a:spcPts val="1600"/>
              </a:spcBef>
              <a:spcAft>
                <a:spcPts val="0"/>
              </a:spcAft>
              <a:buClr>
                <a:schemeClr val="dk2"/>
              </a:buClr>
              <a:buSzPts val="1400"/>
              <a:buFont typeface="Nunito"/>
              <a:buChar char="●"/>
              <a:defRPr b="0" i="0" sz="1867" u="none" cap="none" strike="noStrike">
                <a:solidFill>
                  <a:schemeClr val="dk2"/>
                </a:solidFill>
                <a:latin typeface="Nunito"/>
                <a:ea typeface="Nunito"/>
                <a:cs typeface="Nunito"/>
                <a:sym typeface="Nunito"/>
              </a:defRPr>
            </a:lvl7pPr>
            <a:lvl8pPr indent="-317500" lvl="7" marL="3657600" marR="0" rtl="0" algn="l">
              <a:lnSpc>
                <a:spcPct val="100000"/>
              </a:lnSpc>
              <a:spcBef>
                <a:spcPts val="1600"/>
              </a:spcBef>
              <a:spcAft>
                <a:spcPts val="0"/>
              </a:spcAft>
              <a:buClr>
                <a:schemeClr val="dk2"/>
              </a:buClr>
              <a:buSzPts val="1400"/>
              <a:buFont typeface="Nunito"/>
              <a:buChar char="○"/>
              <a:defRPr b="0" i="0" sz="1867" u="none" cap="none" strike="noStrike">
                <a:solidFill>
                  <a:schemeClr val="dk2"/>
                </a:solidFill>
                <a:latin typeface="Nunito"/>
                <a:ea typeface="Nunito"/>
                <a:cs typeface="Nunito"/>
                <a:sym typeface="Nunito"/>
              </a:defRPr>
            </a:lvl8pPr>
            <a:lvl9pPr indent="-317500" lvl="8" marL="4114800" marR="0" rtl="0" algn="l">
              <a:lnSpc>
                <a:spcPct val="100000"/>
              </a:lnSpc>
              <a:spcBef>
                <a:spcPts val="1600"/>
              </a:spcBef>
              <a:spcAft>
                <a:spcPts val="1600"/>
              </a:spcAft>
              <a:buClr>
                <a:schemeClr val="dk2"/>
              </a:buClr>
              <a:buSzPts val="1400"/>
              <a:buFont typeface="Nunito"/>
              <a:buChar char="■"/>
              <a:defRPr b="0" i="0" sz="1867" u="none" cap="none" strike="noStrike">
                <a:solidFill>
                  <a:schemeClr val="dk2"/>
                </a:solidFill>
                <a:latin typeface="Nunito"/>
                <a:ea typeface="Nunito"/>
                <a:cs typeface="Nunito"/>
                <a:sym typeface="Nunito"/>
              </a:defRPr>
            </a:lvl9pPr>
          </a:lstStyle>
          <a:p/>
        </p:txBody>
      </p:sp>
      <p:sp>
        <p:nvSpPr>
          <p:cNvPr id="13" name="Google Shape;13;p56"/>
          <p:cNvSpPr/>
          <p:nvPr/>
        </p:nvSpPr>
        <p:spPr>
          <a:xfrm>
            <a:off x="-2743200" y="547825"/>
            <a:ext cx="1817694" cy="1646742"/>
          </a:xfrm>
          <a:prstGeom prst="ellipse">
            <a:avLst/>
          </a:prstGeom>
          <a:blipFill rotWithShape="1">
            <a:blip r:embed="rId1">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4" name="Google Shape;14;p56"/>
          <p:cNvSpPr/>
          <p:nvPr/>
        </p:nvSpPr>
        <p:spPr>
          <a:xfrm>
            <a:off x="-2709294" y="5211258"/>
            <a:ext cx="1817694" cy="1646742"/>
          </a:xfrm>
          <a:prstGeom prst="ellipse">
            <a:avLst/>
          </a:prstGeom>
          <a:blipFill rotWithShape="1">
            <a:blip r:embed="rId2">
              <a:alphaModFix amt="0"/>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25" name="Shape 1525"/>
        <p:cNvGrpSpPr/>
        <p:nvPr/>
      </p:nvGrpSpPr>
      <p:grpSpPr>
        <a:xfrm>
          <a:off x="0" y="0"/>
          <a:ext cx="0" cy="0"/>
          <a:chOff x="0" y="0"/>
          <a:chExt cx="0" cy="0"/>
        </a:xfrm>
      </p:grpSpPr>
      <p:sp>
        <p:nvSpPr>
          <p:cNvPr id="1526" name="Google Shape;1526;p58"/>
          <p:cNvSpPr txBox="1"/>
          <p:nvPr/>
        </p:nvSpPr>
        <p:spPr>
          <a:xfrm>
            <a:off x="0" y="-1512332"/>
            <a:ext cx="12192000" cy="369332"/>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0" i="0" lang="en-US" sz="2400" u="none" cap="none" strike="noStrike">
                <a:solidFill>
                  <a:srgbClr val="CFCFCF"/>
                </a:solidFill>
                <a:latin typeface="Oi"/>
                <a:ea typeface="Oi"/>
                <a:cs typeface="Oi"/>
                <a:sym typeface="Oi"/>
              </a:rPr>
              <a:t>www.9slide.vn</a:t>
            </a:r>
            <a:endParaRPr/>
          </a:p>
        </p:txBody>
      </p:sp>
      <p:sp>
        <p:nvSpPr>
          <p:cNvPr id="1527" name="Google Shape;1527;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28" name="Google Shape;1528;p5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7F7F7F"/>
              </a:buClr>
              <a:buSzPts val="2800"/>
              <a:buFont typeface="Arial"/>
              <a:buChar char="•"/>
              <a:defRPr b="0" i="0" sz="2800" u="none" cap="none" strike="noStrike">
                <a:solidFill>
                  <a:srgbClr val="7F7F7F"/>
                </a:solidFill>
                <a:latin typeface="Oi"/>
                <a:ea typeface="Oi"/>
                <a:cs typeface="Oi"/>
                <a:sym typeface="Oi"/>
              </a:defRPr>
            </a:lvl1pPr>
            <a:lvl2pPr indent="-381000" lvl="1" marL="914400" marR="0" rtl="0" algn="l">
              <a:lnSpc>
                <a:spcPct val="90000"/>
              </a:lnSpc>
              <a:spcBef>
                <a:spcPts val="500"/>
              </a:spcBef>
              <a:spcAft>
                <a:spcPts val="0"/>
              </a:spcAft>
              <a:buClr>
                <a:srgbClr val="7F7F7F"/>
              </a:buClr>
              <a:buSzPts val="2400"/>
              <a:buFont typeface="Arial"/>
              <a:buChar char="•"/>
              <a:defRPr b="0" i="0" sz="2400" u="none" cap="none" strike="noStrike">
                <a:solidFill>
                  <a:srgbClr val="7F7F7F"/>
                </a:solidFill>
                <a:latin typeface="Oi"/>
                <a:ea typeface="Oi"/>
                <a:cs typeface="Oi"/>
                <a:sym typeface="Oi"/>
              </a:defRPr>
            </a:lvl2pPr>
            <a:lvl3pPr indent="-355600" lvl="2" marL="1371600" marR="0" rtl="0" algn="l">
              <a:lnSpc>
                <a:spcPct val="90000"/>
              </a:lnSpc>
              <a:spcBef>
                <a:spcPts val="500"/>
              </a:spcBef>
              <a:spcAft>
                <a:spcPts val="0"/>
              </a:spcAft>
              <a:buClr>
                <a:srgbClr val="7F7F7F"/>
              </a:buClr>
              <a:buSzPts val="2000"/>
              <a:buFont typeface="Arial"/>
              <a:buChar char="•"/>
              <a:defRPr b="0" i="0" sz="2000" u="none" cap="none" strike="noStrike">
                <a:solidFill>
                  <a:srgbClr val="7F7F7F"/>
                </a:solidFill>
                <a:latin typeface="Oi"/>
                <a:ea typeface="Oi"/>
                <a:cs typeface="Oi"/>
                <a:sym typeface="Oi"/>
              </a:defRPr>
            </a:lvl3pPr>
            <a:lvl4pPr indent="-342900" lvl="3" marL="1828800" marR="0" rtl="0" algn="l">
              <a:lnSpc>
                <a:spcPct val="90000"/>
              </a:lnSpc>
              <a:spcBef>
                <a:spcPts val="500"/>
              </a:spcBef>
              <a:spcAft>
                <a:spcPts val="0"/>
              </a:spcAft>
              <a:buClr>
                <a:srgbClr val="7F7F7F"/>
              </a:buClr>
              <a:buSzPts val="1800"/>
              <a:buFont typeface="Arial"/>
              <a:buChar char="•"/>
              <a:defRPr b="0" i="0" sz="1800" u="none" cap="none" strike="noStrike">
                <a:solidFill>
                  <a:srgbClr val="7F7F7F"/>
                </a:solidFill>
                <a:latin typeface="Oi"/>
                <a:ea typeface="Oi"/>
                <a:cs typeface="Oi"/>
                <a:sym typeface="Oi"/>
              </a:defRPr>
            </a:lvl4pPr>
            <a:lvl5pPr indent="-342900" lvl="4" marL="2286000" marR="0" rtl="0" algn="l">
              <a:lnSpc>
                <a:spcPct val="90000"/>
              </a:lnSpc>
              <a:spcBef>
                <a:spcPts val="500"/>
              </a:spcBef>
              <a:spcAft>
                <a:spcPts val="0"/>
              </a:spcAft>
              <a:buClr>
                <a:srgbClr val="7F7F7F"/>
              </a:buClr>
              <a:buSzPts val="1800"/>
              <a:buFont typeface="Arial"/>
              <a:buChar char="•"/>
              <a:defRPr b="0" i="0" sz="1800" u="none" cap="none" strike="noStrike">
                <a:solidFill>
                  <a:srgbClr val="7F7F7F"/>
                </a:solidFill>
                <a:latin typeface="Oi"/>
                <a:ea typeface="Oi"/>
                <a:cs typeface="Oi"/>
                <a:sym typeface="O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i"/>
                <a:ea typeface="Oi"/>
                <a:cs typeface="Oi"/>
                <a:sym typeface="O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i"/>
                <a:ea typeface="Oi"/>
                <a:cs typeface="Oi"/>
                <a:sym typeface="O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i"/>
                <a:ea typeface="Oi"/>
                <a:cs typeface="Oi"/>
                <a:sym typeface="O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i"/>
                <a:ea typeface="Oi"/>
                <a:cs typeface="Oi"/>
                <a:sym typeface="Oi"/>
              </a:defRPr>
            </a:lvl9pPr>
          </a:lstStyle>
          <a:p/>
        </p:txBody>
      </p:sp>
      <p:sp>
        <p:nvSpPr>
          <p:cNvPr id="1529" name="Google Shape;1529;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Oi"/>
                <a:ea typeface="Oi"/>
                <a:cs typeface="Oi"/>
                <a:sym typeface="Oi"/>
              </a:defRPr>
            </a:lvl1pPr>
            <a:lvl2pPr lvl="1" marR="0" rtl="0" algn="l">
              <a:spcBef>
                <a:spcPts val="0"/>
              </a:spcBef>
              <a:spcAft>
                <a:spcPts val="0"/>
              </a:spcAft>
              <a:buSzPts val="1400"/>
              <a:buNone/>
              <a:defRPr b="0" i="0" sz="1800" u="none" cap="none" strike="noStrike">
                <a:solidFill>
                  <a:schemeClr val="dk1"/>
                </a:solidFill>
                <a:latin typeface="Oi"/>
                <a:ea typeface="Oi"/>
                <a:cs typeface="Oi"/>
                <a:sym typeface="Oi"/>
              </a:defRPr>
            </a:lvl2pPr>
            <a:lvl3pPr lvl="2" marR="0" rtl="0" algn="l">
              <a:spcBef>
                <a:spcPts val="0"/>
              </a:spcBef>
              <a:spcAft>
                <a:spcPts val="0"/>
              </a:spcAft>
              <a:buSzPts val="1400"/>
              <a:buNone/>
              <a:defRPr b="0" i="0" sz="1800" u="none" cap="none" strike="noStrike">
                <a:solidFill>
                  <a:schemeClr val="dk1"/>
                </a:solidFill>
                <a:latin typeface="Oi"/>
                <a:ea typeface="Oi"/>
                <a:cs typeface="Oi"/>
                <a:sym typeface="Oi"/>
              </a:defRPr>
            </a:lvl3pPr>
            <a:lvl4pPr lvl="3" marR="0" rtl="0" algn="l">
              <a:spcBef>
                <a:spcPts val="0"/>
              </a:spcBef>
              <a:spcAft>
                <a:spcPts val="0"/>
              </a:spcAft>
              <a:buSzPts val="1400"/>
              <a:buNone/>
              <a:defRPr b="0" i="0" sz="1800" u="none" cap="none" strike="noStrike">
                <a:solidFill>
                  <a:schemeClr val="dk1"/>
                </a:solidFill>
                <a:latin typeface="Oi"/>
                <a:ea typeface="Oi"/>
                <a:cs typeface="Oi"/>
                <a:sym typeface="Oi"/>
              </a:defRPr>
            </a:lvl4pPr>
            <a:lvl5pPr lvl="4" marR="0" rtl="0" algn="l">
              <a:spcBef>
                <a:spcPts val="0"/>
              </a:spcBef>
              <a:spcAft>
                <a:spcPts val="0"/>
              </a:spcAft>
              <a:buSzPts val="1400"/>
              <a:buNone/>
              <a:defRPr b="0" i="0" sz="1800" u="none" cap="none" strike="noStrike">
                <a:solidFill>
                  <a:schemeClr val="dk1"/>
                </a:solidFill>
                <a:latin typeface="Oi"/>
                <a:ea typeface="Oi"/>
                <a:cs typeface="Oi"/>
                <a:sym typeface="Oi"/>
              </a:defRPr>
            </a:lvl5pPr>
            <a:lvl6pPr lvl="5" marR="0" rtl="0" algn="l">
              <a:spcBef>
                <a:spcPts val="0"/>
              </a:spcBef>
              <a:spcAft>
                <a:spcPts val="0"/>
              </a:spcAft>
              <a:buSzPts val="1400"/>
              <a:buNone/>
              <a:defRPr b="0" i="0" sz="1800" u="none" cap="none" strike="noStrike">
                <a:solidFill>
                  <a:schemeClr val="dk1"/>
                </a:solidFill>
                <a:latin typeface="Oi"/>
                <a:ea typeface="Oi"/>
                <a:cs typeface="Oi"/>
                <a:sym typeface="Oi"/>
              </a:defRPr>
            </a:lvl6pPr>
            <a:lvl7pPr lvl="6" marR="0" rtl="0" algn="l">
              <a:spcBef>
                <a:spcPts val="0"/>
              </a:spcBef>
              <a:spcAft>
                <a:spcPts val="0"/>
              </a:spcAft>
              <a:buSzPts val="1400"/>
              <a:buNone/>
              <a:defRPr b="0" i="0" sz="1800" u="none" cap="none" strike="noStrike">
                <a:solidFill>
                  <a:schemeClr val="dk1"/>
                </a:solidFill>
                <a:latin typeface="Oi"/>
                <a:ea typeface="Oi"/>
                <a:cs typeface="Oi"/>
                <a:sym typeface="Oi"/>
              </a:defRPr>
            </a:lvl7pPr>
            <a:lvl8pPr lvl="7" marR="0" rtl="0" algn="l">
              <a:spcBef>
                <a:spcPts val="0"/>
              </a:spcBef>
              <a:spcAft>
                <a:spcPts val="0"/>
              </a:spcAft>
              <a:buSzPts val="1400"/>
              <a:buNone/>
              <a:defRPr b="0" i="0" sz="1800" u="none" cap="none" strike="noStrike">
                <a:solidFill>
                  <a:schemeClr val="dk1"/>
                </a:solidFill>
                <a:latin typeface="Oi"/>
                <a:ea typeface="Oi"/>
                <a:cs typeface="Oi"/>
                <a:sym typeface="Oi"/>
              </a:defRPr>
            </a:lvl8pPr>
            <a:lvl9pPr lvl="8" marR="0" rtl="0" algn="l">
              <a:spcBef>
                <a:spcPts val="0"/>
              </a:spcBef>
              <a:spcAft>
                <a:spcPts val="0"/>
              </a:spcAft>
              <a:buSzPts val="1400"/>
              <a:buNone/>
              <a:defRPr b="0" i="0" sz="1800" u="none" cap="none" strike="noStrike">
                <a:solidFill>
                  <a:schemeClr val="dk1"/>
                </a:solidFill>
                <a:latin typeface="Oi"/>
                <a:ea typeface="Oi"/>
                <a:cs typeface="Oi"/>
                <a:sym typeface="Oi"/>
              </a:defRPr>
            </a:lvl9pPr>
          </a:lstStyle>
          <a:p/>
        </p:txBody>
      </p:sp>
      <p:sp>
        <p:nvSpPr>
          <p:cNvPr id="1530" name="Google Shape;1530;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Oi"/>
                <a:ea typeface="Oi"/>
                <a:cs typeface="Oi"/>
                <a:sym typeface="Oi"/>
              </a:defRPr>
            </a:lvl1pPr>
            <a:lvl2pPr lvl="1" marR="0" rtl="0" algn="l">
              <a:spcBef>
                <a:spcPts val="0"/>
              </a:spcBef>
              <a:spcAft>
                <a:spcPts val="0"/>
              </a:spcAft>
              <a:buSzPts val="1400"/>
              <a:buNone/>
              <a:defRPr b="0" i="0" sz="1800" u="none" cap="none" strike="noStrike">
                <a:solidFill>
                  <a:schemeClr val="dk1"/>
                </a:solidFill>
                <a:latin typeface="Oi"/>
                <a:ea typeface="Oi"/>
                <a:cs typeface="Oi"/>
                <a:sym typeface="Oi"/>
              </a:defRPr>
            </a:lvl2pPr>
            <a:lvl3pPr lvl="2" marR="0" rtl="0" algn="l">
              <a:spcBef>
                <a:spcPts val="0"/>
              </a:spcBef>
              <a:spcAft>
                <a:spcPts val="0"/>
              </a:spcAft>
              <a:buSzPts val="1400"/>
              <a:buNone/>
              <a:defRPr b="0" i="0" sz="1800" u="none" cap="none" strike="noStrike">
                <a:solidFill>
                  <a:schemeClr val="dk1"/>
                </a:solidFill>
                <a:latin typeface="Oi"/>
                <a:ea typeface="Oi"/>
                <a:cs typeface="Oi"/>
                <a:sym typeface="Oi"/>
              </a:defRPr>
            </a:lvl3pPr>
            <a:lvl4pPr lvl="3" marR="0" rtl="0" algn="l">
              <a:spcBef>
                <a:spcPts val="0"/>
              </a:spcBef>
              <a:spcAft>
                <a:spcPts val="0"/>
              </a:spcAft>
              <a:buSzPts val="1400"/>
              <a:buNone/>
              <a:defRPr b="0" i="0" sz="1800" u="none" cap="none" strike="noStrike">
                <a:solidFill>
                  <a:schemeClr val="dk1"/>
                </a:solidFill>
                <a:latin typeface="Oi"/>
                <a:ea typeface="Oi"/>
                <a:cs typeface="Oi"/>
                <a:sym typeface="Oi"/>
              </a:defRPr>
            </a:lvl4pPr>
            <a:lvl5pPr lvl="4" marR="0" rtl="0" algn="l">
              <a:spcBef>
                <a:spcPts val="0"/>
              </a:spcBef>
              <a:spcAft>
                <a:spcPts val="0"/>
              </a:spcAft>
              <a:buSzPts val="1400"/>
              <a:buNone/>
              <a:defRPr b="0" i="0" sz="1800" u="none" cap="none" strike="noStrike">
                <a:solidFill>
                  <a:schemeClr val="dk1"/>
                </a:solidFill>
                <a:latin typeface="Oi"/>
                <a:ea typeface="Oi"/>
                <a:cs typeface="Oi"/>
                <a:sym typeface="Oi"/>
              </a:defRPr>
            </a:lvl5pPr>
            <a:lvl6pPr lvl="5" marR="0" rtl="0" algn="l">
              <a:spcBef>
                <a:spcPts val="0"/>
              </a:spcBef>
              <a:spcAft>
                <a:spcPts val="0"/>
              </a:spcAft>
              <a:buSzPts val="1400"/>
              <a:buNone/>
              <a:defRPr b="0" i="0" sz="1800" u="none" cap="none" strike="noStrike">
                <a:solidFill>
                  <a:schemeClr val="dk1"/>
                </a:solidFill>
                <a:latin typeface="Oi"/>
                <a:ea typeface="Oi"/>
                <a:cs typeface="Oi"/>
                <a:sym typeface="Oi"/>
              </a:defRPr>
            </a:lvl6pPr>
            <a:lvl7pPr lvl="6" marR="0" rtl="0" algn="l">
              <a:spcBef>
                <a:spcPts val="0"/>
              </a:spcBef>
              <a:spcAft>
                <a:spcPts val="0"/>
              </a:spcAft>
              <a:buSzPts val="1400"/>
              <a:buNone/>
              <a:defRPr b="0" i="0" sz="1800" u="none" cap="none" strike="noStrike">
                <a:solidFill>
                  <a:schemeClr val="dk1"/>
                </a:solidFill>
                <a:latin typeface="Oi"/>
                <a:ea typeface="Oi"/>
                <a:cs typeface="Oi"/>
                <a:sym typeface="Oi"/>
              </a:defRPr>
            </a:lvl7pPr>
            <a:lvl8pPr lvl="7" marR="0" rtl="0" algn="l">
              <a:spcBef>
                <a:spcPts val="0"/>
              </a:spcBef>
              <a:spcAft>
                <a:spcPts val="0"/>
              </a:spcAft>
              <a:buSzPts val="1400"/>
              <a:buNone/>
              <a:defRPr b="0" i="0" sz="1800" u="none" cap="none" strike="noStrike">
                <a:solidFill>
                  <a:schemeClr val="dk1"/>
                </a:solidFill>
                <a:latin typeface="Oi"/>
                <a:ea typeface="Oi"/>
                <a:cs typeface="Oi"/>
                <a:sym typeface="Oi"/>
              </a:defRPr>
            </a:lvl8pPr>
            <a:lvl9pPr lvl="8" marR="0" rtl="0" algn="l">
              <a:spcBef>
                <a:spcPts val="0"/>
              </a:spcBef>
              <a:spcAft>
                <a:spcPts val="0"/>
              </a:spcAft>
              <a:buSzPts val="1400"/>
              <a:buNone/>
              <a:defRPr b="0" i="0" sz="1800" u="none" cap="none" strike="noStrike">
                <a:solidFill>
                  <a:schemeClr val="dk1"/>
                </a:solidFill>
                <a:latin typeface="Oi"/>
                <a:ea typeface="Oi"/>
                <a:cs typeface="Oi"/>
                <a:sym typeface="Oi"/>
              </a:defRPr>
            </a:lvl9pPr>
          </a:lstStyle>
          <a:p/>
        </p:txBody>
      </p:sp>
      <p:sp>
        <p:nvSpPr>
          <p:cNvPr id="1531" name="Google Shape;1531;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Oi"/>
                <a:ea typeface="Oi"/>
                <a:cs typeface="Oi"/>
                <a:sym typeface="Oi"/>
              </a:defRPr>
            </a:lvl1pPr>
            <a:lvl2pPr indent="0" lvl="1" marL="0" marR="0" rtl="0" algn="r">
              <a:spcBef>
                <a:spcPts val="0"/>
              </a:spcBef>
              <a:buNone/>
              <a:defRPr b="0" i="0" sz="1200" u="none" cap="none" strike="noStrike">
                <a:solidFill>
                  <a:srgbClr val="888888"/>
                </a:solidFill>
                <a:latin typeface="Oi"/>
                <a:ea typeface="Oi"/>
                <a:cs typeface="Oi"/>
                <a:sym typeface="Oi"/>
              </a:defRPr>
            </a:lvl2pPr>
            <a:lvl3pPr indent="0" lvl="2" marL="0" marR="0" rtl="0" algn="r">
              <a:spcBef>
                <a:spcPts val="0"/>
              </a:spcBef>
              <a:buNone/>
              <a:defRPr b="0" i="0" sz="1200" u="none" cap="none" strike="noStrike">
                <a:solidFill>
                  <a:srgbClr val="888888"/>
                </a:solidFill>
                <a:latin typeface="Oi"/>
                <a:ea typeface="Oi"/>
                <a:cs typeface="Oi"/>
                <a:sym typeface="Oi"/>
              </a:defRPr>
            </a:lvl3pPr>
            <a:lvl4pPr indent="0" lvl="3" marL="0" marR="0" rtl="0" algn="r">
              <a:spcBef>
                <a:spcPts val="0"/>
              </a:spcBef>
              <a:buNone/>
              <a:defRPr b="0" i="0" sz="1200" u="none" cap="none" strike="noStrike">
                <a:solidFill>
                  <a:srgbClr val="888888"/>
                </a:solidFill>
                <a:latin typeface="Oi"/>
                <a:ea typeface="Oi"/>
                <a:cs typeface="Oi"/>
                <a:sym typeface="Oi"/>
              </a:defRPr>
            </a:lvl4pPr>
            <a:lvl5pPr indent="0" lvl="4" marL="0" marR="0" rtl="0" algn="r">
              <a:spcBef>
                <a:spcPts val="0"/>
              </a:spcBef>
              <a:buNone/>
              <a:defRPr b="0" i="0" sz="1200" u="none" cap="none" strike="noStrike">
                <a:solidFill>
                  <a:srgbClr val="888888"/>
                </a:solidFill>
                <a:latin typeface="Oi"/>
                <a:ea typeface="Oi"/>
                <a:cs typeface="Oi"/>
                <a:sym typeface="Oi"/>
              </a:defRPr>
            </a:lvl5pPr>
            <a:lvl6pPr indent="0" lvl="5" marL="0" marR="0" rtl="0" algn="r">
              <a:spcBef>
                <a:spcPts val="0"/>
              </a:spcBef>
              <a:buNone/>
              <a:defRPr b="0" i="0" sz="1200" u="none" cap="none" strike="noStrike">
                <a:solidFill>
                  <a:srgbClr val="888888"/>
                </a:solidFill>
                <a:latin typeface="Oi"/>
                <a:ea typeface="Oi"/>
                <a:cs typeface="Oi"/>
                <a:sym typeface="Oi"/>
              </a:defRPr>
            </a:lvl6pPr>
            <a:lvl7pPr indent="0" lvl="6" marL="0" marR="0" rtl="0" algn="r">
              <a:spcBef>
                <a:spcPts val="0"/>
              </a:spcBef>
              <a:buNone/>
              <a:defRPr b="0" i="0" sz="1200" u="none" cap="none" strike="noStrike">
                <a:solidFill>
                  <a:srgbClr val="888888"/>
                </a:solidFill>
                <a:latin typeface="Oi"/>
                <a:ea typeface="Oi"/>
                <a:cs typeface="Oi"/>
                <a:sym typeface="Oi"/>
              </a:defRPr>
            </a:lvl7pPr>
            <a:lvl8pPr indent="0" lvl="7" marL="0" marR="0" rtl="0" algn="r">
              <a:spcBef>
                <a:spcPts val="0"/>
              </a:spcBef>
              <a:buNone/>
              <a:defRPr b="0" i="0" sz="1200" u="none" cap="none" strike="noStrike">
                <a:solidFill>
                  <a:srgbClr val="888888"/>
                </a:solidFill>
                <a:latin typeface="Oi"/>
                <a:ea typeface="Oi"/>
                <a:cs typeface="Oi"/>
                <a:sym typeface="Oi"/>
              </a:defRPr>
            </a:lvl8pPr>
            <a:lvl9pPr indent="0" lvl="8" marL="0" marR="0" rtl="0" algn="r">
              <a:spcBef>
                <a:spcPts val="0"/>
              </a:spcBef>
              <a:buNone/>
              <a:defRPr b="0" i="0" sz="1200" u="none" cap="none" strike="noStrike">
                <a:solidFill>
                  <a:srgbClr val="888888"/>
                </a:solidFill>
                <a:latin typeface="Oi"/>
                <a:ea typeface="Oi"/>
                <a:cs typeface="Oi"/>
                <a:sym typeface="Oi"/>
              </a:defRPr>
            </a:lvl9pPr>
          </a:lstStyle>
          <a:p>
            <a:pPr indent="0" lvl="0" marL="0" rtl="0" algn="r">
              <a:spcBef>
                <a:spcPts val="0"/>
              </a:spcBef>
              <a:spcAft>
                <a:spcPts val="0"/>
              </a:spcAft>
              <a:buNone/>
            </a:pPr>
            <a:fld id="{00000000-1234-1234-1234-123412341234}" type="slidenum">
              <a:rPr lang="en-US"/>
              <a:t>‹#›</a:t>
            </a:fld>
            <a:endParaRPr/>
          </a:p>
        </p:txBody>
      </p:sp>
      <p:grpSp>
        <p:nvGrpSpPr>
          <p:cNvPr id="1532" name="Google Shape;1532;p58"/>
          <p:cNvGrpSpPr/>
          <p:nvPr/>
        </p:nvGrpSpPr>
        <p:grpSpPr>
          <a:xfrm>
            <a:off x="-2202100" y="-2224223"/>
            <a:ext cx="16596200" cy="11284323"/>
            <a:chOff x="-2202100" y="-2224223"/>
            <a:chExt cx="16596200" cy="11284323"/>
          </a:xfrm>
        </p:grpSpPr>
        <p:sp>
          <p:nvSpPr>
            <p:cNvPr id="1533" name="Google Shape;1533;p58"/>
            <p:cNvSpPr/>
            <p:nvPr/>
          </p:nvSpPr>
          <p:spPr>
            <a:xfrm>
              <a:off x="4851540" y="8494776"/>
              <a:ext cx="2488920" cy="565324"/>
            </a:xfrm>
            <a:prstGeom prst="rect">
              <a:avLst/>
            </a:prstGeom>
            <a:noFill/>
            <a:ln cap="flat" cmpd="sng" w="21575">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Oi"/>
                <a:ea typeface="Oi"/>
                <a:cs typeface="Oi"/>
                <a:sym typeface="Oi"/>
              </a:endParaRPr>
            </a:p>
          </p:txBody>
        </p:sp>
        <p:sp>
          <p:nvSpPr>
            <p:cNvPr id="1534" name="Google Shape;1534;p58"/>
            <p:cNvSpPr/>
            <p:nvPr/>
          </p:nvSpPr>
          <p:spPr>
            <a:xfrm>
              <a:off x="5006988" y="8647176"/>
              <a:ext cx="2178025" cy="260524"/>
            </a:xfrm>
            <a:custGeom>
              <a:rect b="b" l="l" r="r" t="t"/>
              <a:pathLst>
                <a:path extrusionOk="0" h="260524" w="2178025">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2700" u="none" cap="none" strike="noStrike">
                <a:solidFill>
                  <a:srgbClr val="BFBFBF"/>
                </a:solidFill>
                <a:latin typeface="Oi"/>
                <a:ea typeface="Oi"/>
                <a:cs typeface="Oi"/>
                <a:sym typeface="Oi"/>
              </a:endParaRPr>
            </a:p>
          </p:txBody>
        </p:sp>
        <p:sp>
          <p:nvSpPr>
            <p:cNvPr id="1535" name="Google Shape;1535;p58"/>
            <p:cNvSpPr/>
            <p:nvPr/>
          </p:nvSpPr>
          <p:spPr>
            <a:xfrm>
              <a:off x="-2202100" y="-2224223"/>
              <a:ext cx="16596200" cy="1128432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i"/>
                <a:ea typeface="Oi"/>
                <a:cs typeface="Oi"/>
                <a:sym typeface="Oi"/>
              </a:endParaRPr>
            </a:p>
          </p:txBody>
        </p:sp>
      </p:grpSp>
      <p:sp>
        <p:nvSpPr>
          <p:cNvPr id="1536" name="Google Shape;1536;p58"/>
          <p:cNvSpPr/>
          <p:nvPr/>
        </p:nvSpPr>
        <p:spPr>
          <a:xfrm>
            <a:off x="6091428" y="-8915400"/>
            <a:ext cx="9144" cy="9144"/>
          </a:xfrm>
          <a:prstGeom prst="ellipse">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i"/>
              <a:ea typeface="Oi"/>
              <a:cs typeface="Oi"/>
              <a:sym typeface="Oi"/>
            </a:endParaRPr>
          </a:p>
        </p:txBody>
      </p:sp>
      <p:sp>
        <p:nvSpPr>
          <p:cNvPr id="1537" name="Google Shape;1537;p58"/>
          <p:cNvSpPr/>
          <p:nvPr/>
        </p:nvSpPr>
        <p:spPr>
          <a:xfrm>
            <a:off x="6091428" y="15764256"/>
            <a:ext cx="9144" cy="9144"/>
          </a:xfrm>
          <a:prstGeom prst="ellipse">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i"/>
              <a:ea typeface="Oi"/>
              <a:cs typeface="Oi"/>
              <a:sym typeface="Oi"/>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66" name="Shape 1566"/>
        <p:cNvGrpSpPr/>
        <p:nvPr/>
      </p:nvGrpSpPr>
      <p:grpSpPr>
        <a:xfrm>
          <a:off x="0" y="0"/>
          <a:ext cx="0" cy="0"/>
          <a:chOff x="0" y="0"/>
          <a:chExt cx="0" cy="0"/>
        </a:xfrm>
      </p:grpSpPr>
      <p:sp>
        <p:nvSpPr>
          <p:cNvPr id="1567" name="Google Shape;1567;p72"/>
          <p:cNvSpPr txBox="1"/>
          <p:nvPr/>
        </p:nvSpPr>
        <p:spPr>
          <a:xfrm>
            <a:off x="0" y="-1604665"/>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rgbClr val="CFCFCF"/>
                </a:solidFill>
                <a:latin typeface="Arial"/>
                <a:ea typeface="Arial"/>
                <a:cs typeface="Arial"/>
                <a:sym typeface="Arial"/>
              </a:rPr>
              <a:t>www.9slide.vn</a:t>
            </a:r>
            <a:endParaRPr/>
          </a:p>
        </p:txBody>
      </p:sp>
      <p:sp>
        <p:nvSpPr>
          <p:cNvPr id="1568" name="Google Shape;1568;p7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569" name="Google Shape;1569;p72"/>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570" name="Google Shape;1570;p72"/>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71" name="Google Shape;1571;p72"/>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72" name="Google Shape;1572;p72"/>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chemeClr val="dk1"/>
                </a:solidFill>
                <a:latin typeface="Arial"/>
                <a:ea typeface="Arial"/>
                <a:cs typeface="Arial"/>
                <a:sym typeface="Arial"/>
              </a:defRPr>
            </a:lvl1pPr>
            <a:lvl2pPr indent="0" lvl="1" marL="0" marR="0" rtl="0" algn="r">
              <a:spcBef>
                <a:spcPts val="0"/>
              </a:spcBef>
              <a:buNone/>
              <a:defRPr sz="1400">
                <a:solidFill>
                  <a:schemeClr val="dk1"/>
                </a:solidFill>
                <a:latin typeface="Arial"/>
                <a:ea typeface="Arial"/>
                <a:cs typeface="Arial"/>
                <a:sym typeface="Arial"/>
              </a:defRPr>
            </a:lvl2pPr>
            <a:lvl3pPr indent="0" lvl="2" marL="0" marR="0" rtl="0" algn="r">
              <a:spcBef>
                <a:spcPts val="0"/>
              </a:spcBef>
              <a:buNone/>
              <a:defRPr sz="1400">
                <a:solidFill>
                  <a:schemeClr val="dk1"/>
                </a:solidFill>
                <a:latin typeface="Arial"/>
                <a:ea typeface="Arial"/>
                <a:cs typeface="Arial"/>
                <a:sym typeface="Arial"/>
              </a:defRPr>
            </a:lvl3pPr>
            <a:lvl4pPr indent="0" lvl="3" marL="0" marR="0" rtl="0" algn="r">
              <a:spcBef>
                <a:spcPts val="0"/>
              </a:spcBef>
              <a:buNone/>
              <a:defRPr sz="1400">
                <a:solidFill>
                  <a:schemeClr val="dk1"/>
                </a:solidFill>
                <a:latin typeface="Arial"/>
                <a:ea typeface="Arial"/>
                <a:cs typeface="Arial"/>
                <a:sym typeface="Arial"/>
              </a:defRPr>
            </a:lvl4pPr>
            <a:lvl5pPr indent="0" lvl="4" marL="0" marR="0" rtl="0" algn="r">
              <a:spcBef>
                <a:spcPts val="0"/>
              </a:spcBef>
              <a:buNone/>
              <a:defRPr sz="1400">
                <a:solidFill>
                  <a:schemeClr val="dk1"/>
                </a:solidFill>
                <a:latin typeface="Arial"/>
                <a:ea typeface="Arial"/>
                <a:cs typeface="Arial"/>
                <a:sym typeface="Arial"/>
              </a:defRPr>
            </a:lvl5pPr>
            <a:lvl6pPr indent="0" lvl="5" marL="0" marR="0" rtl="0" algn="r">
              <a:spcBef>
                <a:spcPts val="0"/>
              </a:spcBef>
              <a:buNone/>
              <a:defRPr sz="1400">
                <a:solidFill>
                  <a:schemeClr val="dk1"/>
                </a:solidFill>
                <a:latin typeface="Arial"/>
                <a:ea typeface="Arial"/>
                <a:cs typeface="Arial"/>
                <a:sym typeface="Arial"/>
              </a:defRPr>
            </a:lvl6pPr>
            <a:lvl7pPr indent="0" lvl="6" marL="0" marR="0" rtl="0" algn="r">
              <a:spcBef>
                <a:spcPts val="0"/>
              </a:spcBef>
              <a:buNone/>
              <a:defRPr sz="1400">
                <a:solidFill>
                  <a:schemeClr val="dk1"/>
                </a:solidFill>
                <a:latin typeface="Arial"/>
                <a:ea typeface="Arial"/>
                <a:cs typeface="Arial"/>
                <a:sym typeface="Arial"/>
              </a:defRPr>
            </a:lvl7pPr>
            <a:lvl8pPr indent="0" lvl="7" marL="0" marR="0" rtl="0" algn="r">
              <a:spcBef>
                <a:spcPts val="0"/>
              </a:spcBef>
              <a:buNone/>
              <a:defRPr sz="1400">
                <a:solidFill>
                  <a:schemeClr val="dk1"/>
                </a:solidFill>
                <a:latin typeface="Arial"/>
                <a:ea typeface="Arial"/>
                <a:cs typeface="Arial"/>
                <a:sym typeface="Arial"/>
              </a:defRPr>
            </a:lvl8pPr>
            <a:lvl9pPr indent="0" lvl="8" marL="0" marR="0" rt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22.png"/><Relationship Id="rId9" Type="http://schemas.openxmlformats.org/officeDocument/2006/relationships/image" Target="../media/image12.jpg"/><Relationship Id="rId5" Type="http://schemas.openxmlformats.org/officeDocument/2006/relationships/image" Target="../media/image19.png"/><Relationship Id="rId6" Type="http://schemas.openxmlformats.org/officeDocument/2006/relationships/image" Target="../media/image7.png"/><Relationship Id="rId7" Type="http://schemas.openxmlformats.org/officeDocument/2006/relationships/image" Target="../media/image16.png"/><Relationship Id="rId8"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3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40.png"/><Relationship Id="rId8"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45.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54.png"/><Relationship Id="rId7" Type="http://schemas.openxmlformats.org/officeDocument/2006/relationships/image" Target="../media/image42.png"/><Relationship Id="rId8" Type="http://schemas.openxmlformats.org/officeDocument/2006/relationships/image" Target="../media/image65.png"/></Relationships>
</file>

<file path=ppt/slides/_rels/slide12.xml.rels><?xml version="1.0" encoding="UTF-8" standalone="yes"?><Relationships xmlns="http://schemas.openxmlformats.org/package/2006/relationships"><Relationship Id="rId11" Type="http://schemas.openxmlformats.org/officeDocument/2006/relationships/image" Target="../media/image54.png"/><Relationship Id="rId10" Type="http://schemas.openxmlformats.org/officeDocument/2006/relationships/image" Target="../media/image38.png"/><Relationship Id="rId13" Type="http://schemas.openxmlformats.org/officeDocument/2006/relationships/image" Target="../media/image65.png"/><Relationship Id="rId12"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45.png"/><Relationship Id="rId4" Type="http://schemas.openxmlformats.org/officeDocument/2006/relationships/image" Target="../media/image44.jpg"/><Relationship Id="rId9" Type="http://schemas.openxmlformats.org/officeDocument/2006/relationships/image" Target="../media/image37.png"/><Relationship Id="rId5" Type="http://schemas.openxmlformats.org/officeDocument/2006/relationships/image" Target="../media/image50.jp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51.jpg"/><Relationship Id="rId4" Type="http://schemas.openxmlformats.org/officeDocument/2006/relationships/image" Target="../media/image23.png"/><Relationship Id="rId5"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49.png"/><Relationship Id="rId4" Type="http://schemas.openxmlformats.org/officeDocument/2006/relationships/image" Target="../media/image58.png"/><Relationship Id="rId5"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56.jpg"/><Relationship Id="rId4" Type="http://schemas.openxmlformats.org/officeDocument/2006/relationships/image" Target="../media/image61.png"/><Relationship Id="rId5" Type="http://schemas.openxmlformats.org/officeDocument/2006/relationships/image" Target="../media/image53.png"/><Relationship Id="rId6" Type="http://schemas.openxmlformats.org/officeDocument/2006/relationships/image" Target="../media/image5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0" Type="http://schemas.openxmlformats.org/officeDocument/2006/relationships/image" Target="../media/image17.png"/><Relationship Id="rId1" Type="http://schemas.openxmlformats.org/officeDocument/2006/relationships/slideLayout" Target="../slideLayouts/slideLayout22.xml"/><Relationship Id="rId2" Type="http://schemas.openxmlformats.org/officeDocument/2006/relationships/notesSlide" Target="../notesSlides/notesSlide2.xml"/><Relationship Id="rId3" Type="http://schemas.openxmlformats.org/officeDocument/2006/relationships/image" Target="../media/image18.jpg"/><Relationship Id="rId4" Type="http://schemas.openxmlformats.org/officeDocument/2006/relationships/image" Target="../media/image13.jpg"/><Relationship Id="rId9" Type="http://schemas.openxmlformats.org/officeDocument/2006/relationships/image" Target="../media/image15.png"/><Relationship Id="rId5" Type="http://schemas.openxmlformats.org/officeDocument/2006/relationships/image" Target="../media/image10.jpg"/><Relationship Id="rId6" Type="http://schemas.openxmlformats.org/officeDocument/2006/relationships/image" Target="../media/image14.png"/><Relationship Id="rId7" Type="http://schemas.openxmlformats.org/officeDocument/2006/relationships/image" Target="../media/image5.png"/><Relationship Id="rId8"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59.png"/><Relationship Id="rId4" Type="http://schemas.openxmlformats.org/officeDocument/2006/relationships/image" Target="../media/image63.png"/><Relationship Id="rId5"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66.png"/><Relationship Id="rId4" Type="http://schemas.openxmlformats.org/officeDocument/2006/relationships/image" Target="../media/image62.png"/><Relationship Id="rId5" Type="http://schemas.openxmlformats.org/officeDocument/2006/relationships/image" Target="../media/image15.png"/><Relationship Id="rId6"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60.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60.png"/><Relationship Id="rId4" Type="http://schemas.openxmlformats.org/officeDocument/2006/relationships/image" Target="../media/image64.png"/><Relationship Id="rId5" Type="http://schemas.openxmlformats.org/officeDocument/2006/relationships/image" Target="../media/image7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60.png"/><Relationship Id="rId4" Type="http://schemas.openxmlformats.org/officeDocument/2006/relationships/image" Target="../media/image71.png"/><Relationship Id="rId5" Type="http://schemas.openxmlformats.org/officeDocument/2006/relationships/image" Target="../media/image7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81.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8.png"/><Relationship Id="rId4" Type="http://schemas.openxmlformats.org/officeDocument/2006/relationships/image" Target="../media/image23.png"/><Relationship Id="rId9"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33.jpg"/><Relationship Id="rId7" Type="http://schemas.openxmlformats.org/officeDocument/2006/relationships/image" Target="../media/image10.jpg"/><Relationship Id="rId8"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8.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image" Target="../media/image20.jpg"/><Relationship Id="rId4" Type="http://schemas.openxmlformats.org/officeDocument/2006/relationships/image" Target="../media/image21.png"/><Relationship Id="rId5" Type="http://schemas.openxmlformats.org/officeDocument/2006/relationships/image" Target="../media/image24.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8.png"/></Relationships>
</file>

<file path=ppt/slides/_rels/slide30.xml.rels><?xml version="1.0" encoding="UTF-8" standalone="yes"?><Relationships xmlns="http://schemas.openxmlformats.org/package/2006/relationships"><Relationship Id="rId11" Type="http://schemas.openxmlformats.org/officeDocument/2006/relationships/image" Target="../media/image77.png"/><Relationship Id="rId10" Type="http://schemas.openxmlformats.org/officeDocument/2006/relationships/image" Target="../media/image76.png"/><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5.jpg"/><Relationship Id="rId5" Type="http://schemas.openxmlformats.org/officeDocument/2006/relationships/image" Target="../media/image79.png"/><Relationship Id="rId6" Type="http://schemas.openxmlformats.org/officeDocument/2006/relationships/image" Target="../media/image69.png"/><Relationship Id="rId7" Type="http://schemas.openxmlformats.org/officeDocument/2006/relationships/image" Target="../media/image82.png"/><Relationship Id="rId8" Type="http://schemas.openxmlformats.org/officeDocument/2006/relationships/image" Target="../media/image8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1.xml"/><Relationship Id="rId3" Type="http://schemas.openxmlformats.org/officeDocument/2006/relationships/image" Target="../media/image60.png"/><Relationship Id="rId4" Type="http://schemas.openxmlformats.org/officeDocument/2006/relationships/hyperlink" Target="https://www.youtube.com/watch?v=BS5oD3yD1Fg" TargetMode="External"/><Relationship Id="rId5" Type="http://schemas.openxmlformats.org/officeDocument/2006/relationships/image" Target="../media/image23.png"/><Relationship Id="rId6"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2.xml"/><Relationship Id="rId3" Type="http://schemas.openxmlformats.org/officeDocument/2006/relationships/image" Target="../media/image60.png"/><Relationship Id="rId4" Type="http://schemas.openxmlformats.org/officeDocument/2006/relationships/image" Target="../media/image83.jpg"/><Relationship Id="rId5" Type="http://schemas.openxmlformats.org/officeDocument/2006/relationships/image" Target="../media/image7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3.xml"/><Relationship Id="rId3" Type="http://schemas.openxmlformats.org/officeDocument/2006/relationships/image" Target="../media/image60.png"/><Relationship Id="rId4" Type="http://schemas.openxmlformats.org/officeDocument/2006/relationships/image" Target="../media/image8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4.xml"/><Relationship Id="rId3" Type="http://schemas.openxmlformats.org/officeDocument/2006/relationships/image" Target="../media/image60.png"/><Relationship Id="rId4" Type="http://schemas.openxmlformats.org/officeDocument/2006/relationships/image" Target="../media/image80.jpg"/><Relationship Id="rId5" Type="http://schemas.openxmlformats.org/officeDocument/2006/relationships/image" Target="../media/image91.jpg"/><Relationship Id="rId6" Type="http://schemas.openxmlformats.org/officeDocument/2006/relationships/image" Target="../media/image8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5.xml"/><Relationship Id="rId3" Type="http://schemas.openxmlformats.org/officeDocument/2006/relationships/image" Target="../media/image60.png"/><Relationship Id="rId4" Type="http://schemas.openxmlformats.org/officeDocument/2006/relationships/image" Target="../media/image8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6.xml"/><Relationship Id="rId3" Type="http://schemas.openxmlformats.org/officeDocument/2006/relationships/image" Target="../media/image60.png"/><Relationship Id="rId4" Type="http://schemas.openxmlformats.org/officeDocument/2006/relationships/image" Target="../media/image9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7.xml"/><Relationship Id="rId3" Type="http://schemas.openxmlformats.org/officeDocument/2006/relationships/image" Target="../media/image95.jpg"/><Relationship Id="rId4" Type="http://schemas.openxmlformats.org/officeDocument/2006/relationships/image" Target="../media/image8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8.xml"/><Relationship Id="rId3" Type="http://schemas.openxmlformats.org/officeDocument/2006/relationships/image" Target="../media/image60.png"/><Relationship Id="rId4" Type="http://schemas.openxmlformats.org/officeDocument/2006/relationships/image" Target="../media/image8.png"/><Relationship Id="rId5" Type="http://schemas.openxmlformats.org/officeDocument/2006/relationships/image" Target="../media/image10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3.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10.jpg"/><Relationship Id="rId13" Type="http://schemas.openxmlformats.org/officeDocument/2006/relationships/image" Target="../media/image25.png"/><Relationship Id="rId12" Type="http://schemas.openxmlformats.org/officeDocument/2006/relationships/image" Target="../media/image28.png"/><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31.jpg"/><Relationship Id="rId4" Type="http://schemas.openxmlformats.org/officeDocument/2006/relationships/image" Target="../media/image27.png"/><Relationship Id="rId9" Type="http://schemas.openxmlformats.org/officeDocument/2006/relationships/image" Target="../media/image26.jpg"/><Relationship Id="rId15" Type="http://schemas.openxmlformats.org/officeDocument/2006/relationships/image" Target="../media/image5.png"/><Relationship Id="rId14" Type="http://schemas.openxmlformats.org/officeDocument/2006/relationships/image" Target="../media/image33.jpg"/><Relationship Id="rId16" Type="http://schemas.openxmlformats.org/officeDocument/2006/relationships/image" Target="../media/image8.png"/><Relationship Id="rId5" Type="http://schemas.openxmlformats.org/officeDocument/2006/relationships/image" Target="../media/image23.png"/><Relationship Id="rId6" Type="http://schemas.openxmlformats.org/officeDocument/2006/relationships/image" Target="../media/image15.png"/><Relationship Id="rId7" Type="http://schemas.openxmlformats.org/officeDocument/2006/relationships/image" Target="../media/image14.png"/><Relationship Id="rId8" Type="http://schemas.openxmlformats.org/officeDocument/2006/relationships/image" Target="../media/image2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90.png"/><Relationship Id="rId4" Type="http://schemas.openxmlformats.org/officeDocument/2006/relationships/hyperlink" Target="https://www.youtube.com/watch?v=19Ip2Itl5NA"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2.xml"/><Relationship Id="rId3" Type="http://schemas.openxmlformats.org/officeDocument/2006/relationships/image" Target="../media/image87.png"/><Relationship Id="rId4" Type="http://schemas.openxmlformats.org/officeDocument/2006/relationships/hyperlink" Target="https://www.youtube.com/watch?v=VQvxAIs9UyY"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3.xml"/><Relationship Id="rId3" Type="http://schemas.openxmlformats.org/officeDocument/2006/relationships/image" Target="../media/image93.png"/><Relationship Id="rId4" Type="http://schemas.openxmlformats.org/officeDocument/2006/relationships/image" Target="../media/image97.jpg"/><Relationship Id="rId5" Type="http://schemas.openxmlformats.org/officeDocument/2006/relationships/image" Target="../media/image9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4.xml"/><Relationship Id="rId3" Type="http://schemas.openxmlformats.org/officeDocument/2006/relationships/image" Target="../media/image98.png"/><Relationship Id="rId4" Type="http://schemas.openxmlformats.org/officeDocument/2006/relationships/image" Target="../media/image99.jpg"/><Relationship Id="rId5" Type="http://schemas.openxmlformats.org/officeDocument/2006/relationships/image" Target="../media/image100.jpg"/><Relationship Id="rId6" Type="http://schemas.openxmlformats.org/officeDocument/2006/relationships/image" Target="../media/image96.jpg"/><Relationship Id="rId7" Type="http://schemas.openxmlformats.org/officeDocument/2006/relationships/image" Target="../media/image10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5.xml"/><Relationship Id="rId3" Type="http://schemas.openxmlformats.org/officeDocument/2006/relationships/image" Target="../media/image98.png"/><Relationship Id="rId4" Type="http://schemas.openxmlformats.org/officeDocument/2006/relationships/image" Target="../media/image10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8.xml"/><Relationship Id="rId3" Type="http://schemas.openxmlformats.org/officeDocument/2006/relationships/image" Target="../media/image98.png"/><Relationship Id="rId4" Type="http://schemas.openxmlformats.org/officeDocument/2006/relationships/image" Target="../media/image109.jpg"/><Relationship Id="rId5" Type="http://schemas.openxmlformats.org/officeDocument/2006/relationships/image" Target="../media/image106.png"/><Relationship Id="rId6" Type="http://schemas.openxmlformats.org/officeDocument/2006/relationships/image" Target="../media/image108.jpg"/><Relationship Id="rId7" Type="http://schemas.openxmlformats.org/officeDocument/2006/relationships/image" Target="../media/image10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0"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23.png"/><Relationship Id="rId9" Type="http://schemas.openxmlformats.org/officeDocument/2006/relationships/image" Target="../media/image5.png"/><Relationship Id="rId5" Type="http://schemas.openxmlformats.org/officeDocument/2006/relationships/image" Target="../media/image15.png"/><Relationship Id="rId6" Type="http://schemas.openxmlformats.org/officeDocument/2006/relationships/image" Target="../media/image14.png"/><Relationship Id="rId7" Type="http://schemas.openxmlformats.org/officeDocument/2006/relationships/image" Target="../media/image33.jpg"/><Relationship Id="rId8" Type="http://schemas.openxmlformats.org/officeDocument/2006/relationships/image" Target="../media/image1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0.xml"/><Relationship Id="rId3" Type="http://schemas.openxmlformats.org/officeDocument/2006/relationships/image" Target="../media/image98.png"/><Relationship Id="rId4" Type="http://schemas.openxmlformats.org/officeDocument/2006/relationships/image" Target="../media/image105.jpg"/><Relationship Id="rId5" Type="http://schemas.openxmlformats.org/officeDocument/2006/relationships/image" Target="../media/image10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1.xml"/><Relationship Id="rId3" Type="http://schemas.openxmlformats.org/officeDocument/2006/relationships/image" Target="../media/image98.png"/><Relationship Id="rId4" Type="http://schemas.openxmlformats.org/officeDocument/2006/relationships/hyperlink" Target="https://www.youtube.com/watch?v=uMq_Eg7RGow"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4.xml"/><Relationship Id="rId3" Type="http://schemas.openxmlformats.org/officeDocument/2006/relationships/image" Target="../media/image98.png"/><Relationship Id="rId4" Type="http://schemas.openxmlformats.org/officeDocument/2006/relationships/hyperlink" Target="https://www.youtube.com/watch?v=KP0nd6LL3vM" TargetMode="External"/></Relationships>
</file>

<file path=ppt/slides/_rels/slide55.xml.rels><?xml version="1.0" encoding="UTF-8" standalone="yes"?><Relationships xmlns="http://schemas.openxmlformats.org/package/2006/relationships"><Relationship Id="rId10"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8.png"/><Relationship Id="rId4" Type="http://schemas.openxmlformats.org/officeDocument/2006/relationships/image" Target="../media/image23.png"/><Relationship Id="rId9" Type="http://schemas.openxmlformats.org/officeDocument/2006/relationships/image" Target="../media/image10.jpg"/><Relationship Id="rId5" Type="http://schemas.openxmlformats.org/officeDocument/2006/relationships/image" Target="../media/image15.png"/><Relationship Id="rId6" Type="http://schemas.openxmlformats.org/officeDocument/2006/relationships/image" Target="../media/image14.png"/><Relationship Id="rId7" Type="http://schemas.openxmlformats.org/officeDocument/2006/relationships/image" Target="../media/image17.png"/><Relationship Id="rId8" Type="http://schemas.openxmlformats.org/officeDocument/2006/relationships/image" Target="../media/image3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slide" Target="/ppt/slides/slide8.xml"/><Relationship Id="rId4" Type="http://schemas.openxmlformats.org/officeDocument/2006/relationships/slide" Target="/ppt/slides/slide8.xml"/><Relationship Id="rId5" Type="http://schemas.openxmlformats.org/officeDocument/2006/relationships/slide" Target="/ppt/slides/slide8.xml"/><Relationship Id="rId6" Type="http://schemas.openxmlformats.org/officeDocument/2006/relationships/image" Target="../media/image8.png"/><Relationship Id="rId7" Type="http://schemas.openxmlformats.org/officeDocument/2006/relationships/image" Target="../media/image14.png"/></Relationships>
</file>

<file path=ppt/slides/_rels/slide8.xml.rels><?xml version="1.0" encoding="UTF-8" standalone="yes"?><Relationships xmlns="http://schemas.openxmlformats.org/package/2006/relationships"><Relationship Id="rId10"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23.png"/><Relationship Id="rId9" Type="http://schemas.openxmlformats.org/officeDocument/2006/relationships/image" Target="../media/image5.png"/><Relationship Id="rId5" Type="http://schemas.openxmlformats.org/officeDocument/2006/relationships/image" Target="../media/image15.png"/><Relationship Id="rId6" Type="http://schemas.openxmlformats.org/officeDocument/2006/relationships/image" Target="../media/image33.jpg"/><Relationship Id="rId7" Type="http://schemas.openxmlformats.org/officeDocument/2006/relationships/image" Target="../media/image10.jpg"/><Relationship Id="rId8"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0" name="Shape 1650"/>
        <p:cNvGrpSpPr/>
        <p:nvPr/>
      </p:nvGrpSpPr>
      <p:grpSpPr>
        <a:xfrm>
          <a:off x="0" y="0"/>
          <a:ext cx="0" cy="0"/>
          <a:chOff x="0" y="0"/>
          <a:chExt cx="0" cy="0"/>
        </a:xfrm>
      </p:grpSpPr>
      <p:sp>
        <p:nvSpPr>
          <p:cNvPr id="1651" name="Google Shape;1651;p1"/>
          <p:cNvSpPr txBox="1"/>
          <p:nvPr>
            <p:ph idx="1" type="subTitle"/>
          </p:nvPr>
        </p:nvSpPr>
        <p:spPr>
          <a:xfrm rot="-417">
            <a:off x="960000" y="3591256"/>
            <a:ext cx="3296000" cy="11120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1100"/>
              <a:buNone/>
            </a:pPr>
            <a:r>
              <a:rPr lang="en-US">
                <a:latin typeface="Arial"/>
                <a:ea typeface="Arial"/>
                <a:cs typeface="Arial"/>
                <a:sym typeface="Arial"/>
              </a:rPr>
              <a:t>Thực hiện: EduFive</a:t>
            </a:r>
            <a:endParaRPr>
              <a:latin typeface="Arial"/>
              <a:ea typeface="Arial"/>
              <a:cs typeface="Arial"/>
              <a:sym typeface="Arial"/>
            </a:endParaRPr>
          </a:p>
        </p:txBody>
      </p:sp>
      <p:sp>
        <p:nvSpPr>
          <p:cNvPr id="1652" name="Google Shape;1652;p1"/>
          <p:cNvSpPr txBox="1"/>
          <p:nvPr>
            <p:ph idx="2" type="ctrTitle"/>
          </p:nvPr>
        </p:nvSpPr>
        <p:spPr>
          <a:xfrm>
            <a:off x="960000" y="720000"/>
            <a:ext cx="4121751" cy="2650800"/>
          </a:xfrm>
          <a:prstGeom prst="rect">
            <a:avLst/>
          </a:prstGeom>
          <a:noFill/>
          <a:ln>
            <a:noFill/>
          </a:ln>
        </p:spPr>
        <p:txBody>
          <a:bodyPr anchorCtr="0" anchor="ctr" bIns="121900" lIns="121900" spcFirstLastPara="1" rIns="121900" wrap="square" tIns="121900">
            <a:noAutofit/>
          </a:bodyPr>
          <a:lstStyle/>
          <a:p>
            <a:pPr indent="0" lvl="0" marL="0" rtl="0" algn="l">
              <a:lnSpc>
                <a:spcPct val="90000"/>
              </a:lnSpc>
              <a:spcBef>
                <a:spcPts val="0"/>
              </a:spcBef>
              <a:spcAft>
                <a:spcPts val="0"/>
              </a:spcAft>
              <a:buSzPts val="7200"/>
              <a:buNone/>
            </a:pPr>
            <a:r>
              <a:rPr lang="en-US" sz="8000">
                <a:latin typeface="Arial"/>
                <a:ea typeface="Arial"/>
                <a:cs typeface="Arial"/>
                <a:sym typeface="Arial"/>
              </a:rPr>
              <a:t>ĐỊA LÍ</a:t>
            </a:r>
            <a:br>
              <a:rPr lang="en-US" sz="8000">
                <a:latin typeface="Arial"/>
                <a:ea typeface="Arial"/>
                <a:cs typeface="Arial"/>
                <a:sym typeface="Arial"/>
              </a:rPr>
            </a:br>
            <a:r>
              <a:rPr lang="en-US" sz="8000">
                <a:latin typeface="Arial"/>
                <a:ea typeface="Arial"/>
                <a:cs typeface="Arial"/>
                <a:sym typeface="Arial"/>
              </a:rPr>
              <a:t>LỚP 5</a:t>
            </a:r>
            <a:endParaRPr sz="8000">
              <a:latin typeface="Arial"/>
              <a:ea typeface="Arial"/>
              <a:cs typeface="Arial"/>
              <a:sym typeface="Arial"/>
            </a:endParaRPr>
          </a:p>
        </p:txBody>
      </p:sp>
      <p:pic>
        <p:nvPicPr>
          <p:cNvPr id="1653" name="Google Shape;1653;p1"/>
          <p:cNvPicPr preferRelativeResize="0"/>
          <p:nvPr/>
        </p:nvPicPr>
        <p:blipFill rotWithShape="1">
          <a:blip r:embed="rId3">
            <a:alphaModFix/>
          </a:blip>
          <a:srcRect b="0" l="0" r="0" t="0"/>
          <a:stretch/>
        </p:blipFill>
        <p:spPr>
          <a:xfrm>
            <a:off x="6347035" y="4231033"/>
            <a:ext cx="1511995" cy="2338142"/>
          </a:xfrm>
          <a:prstGeom prst="rect">
            <a:avLst/>
          </a:prstGeom>
          <a:noFill/>
          <a:ln>
            <a:noFill/>
          </a:ln>
        </p:spPr>
      </p:pic>
      <p:pic>
        <p:nvPicPr>
          <p:cNvPr id="1654" name="Google Shape;1654;p1"/>
          <p:cNvPicPr preferRelativeResize="0"/>
          <p:nvPr/>
        </p:nvPicPr>
        <p:blipFill rotWithShape="1">
          <a:blip r:embed="rId4">
            <a:alphaModFix/>
          </a:blip>
          <a:srcRect b="0" l="0" r="0" t="0"/>
          <a:stretch/>
        </p:blipFill>
        <p:spPr>
          <a:xfrm>
            <a:off x="8915400" y="3731452"/>
            <a:ext cx="1820631" cy="3019446"/>
          </a:xfrm>
          <a:prstGeom prst="rect">
            <a:avLst/>
          </a:prstGeom>
          <a:noFill/>
          <a:ln>
            <a:noFill/>
          </a:ln>
        </p:spPr>
      </p:pic>
      <p:pic>
        <p:nvPicPr>
          <p:cNvPr id="1655" name="Google Shape;1655;p1"/>
          <p:cNvPicPr preferRelativeResize="0"/>
          <p:nvPr/>
        </p:nvPicPr>
        <p:blipFill rotWithShape="1">
          <a:blip r:embed="rId5">
            <a:alphaModFix/>
          </a:blip>
          <a:srcRect b="0" l="0" r="0" t="0"/>
          <a:stretch/>
        </p:blipFill>
        <p:spPr>
          <a:xfrm>
            <a:off x="4277667" y="3019130"/>
            <a:ext cx="2184389" cy="3641588"/>
          </a:xfrm>
          <a:prstGeom prst="rect">
            <a:avLst/>
          </a:prstGeom>
          <a:noFill/>
          <a:ln>
            <a:noFill/>
          </a:ln>
        </p:spPr>
      </p:pic>
      <p:pic>
        <p:nvPicPr>
          <p:cNvPr id="1656" name="Google Shape;1656;p1"/>
          <p:cNvPicPr preferRelativeResize="0"/>
          <p:nvPr/>
        </p:nvPicPr>
        <p:blipFill rotWithShape="1">
          <a:blip r:embed="rId6">
            <a:alphaModFix/>
          </a:blip>
          <a:srcRect b="0" l="0" r="0" t="0"/>
          <a:stretch/>
        </p:blipFill>
        <p:spPr>
          <a:xfrm>
            <a:off x="7444816" y="3098800"/>
            <a:ext cx="1892763" cy="3641588"/>
          </a:xfrm>
          <a:prstGeom prst="rect">
            <a:avLst/>
          </a:prstGeom>
          <a:noFill/>
          <a:ln>
            <a:noFill/>
          </a:ln>
        </p:spPr>
      </p:pic>
      <p:pic>
        <p:nvPicPr>
          <p:cNvPr id="1657" name="Google Shape;1657;p1"/>
          <p:cNvPicPr preferRelativeResize="0"/>
          <p:nvPr/>
        </p:nvPicPr>
        <p:blipFill rotWithShape="1">
          <a:blip r:embed="rId7">
            <a:alphaModFix/>
          </a:blip>
          <a:srcRect b="21645" l="0" r="0" t="12798"/>
          <a:stretch/>
        </p:blipFill>
        <p:spPr>
          <a:xfrm>
            <a:off x="14706600" y="-4629389"/>
            <a:ext cx="6673940" cy="4411160"/>
          </a:xfrm>
          <a:prstGeom prst="rect">
            <a:avLst/>
          </a:prstGeom>
          <a:noFill/>
          <a:ln>
            <a:noFill/>
          </a:ln>
        </p:spPr>
      </p:pic>
      <p:grpSp>
        <p:nvGrpSpPr>
          <p:cNvPr id="1658" name="Google Shape;1658;p1"/>
          <p:cNvGrpSpPr/>
          <p:nvPr/>
        </p:nvGrpSpPr>
        <p:grpSpPr>
          <a:xfrm>
            <a:off x="4563835" y="-38828"/>
            <a:ext cx="6019800" cy="4191000"/>
            <a:chOff x="2895600" y="0"/>
            <a:chExt cx="8839200" cy="6485350"/>
          </a:xfrm>
        </p:grpSpPr>
        <p:pic>
          <p:nvPicPr>
            <p:cNvPr id="1659" name="Google Shape;1659;p1"/>
            <p:cNvPicPr preferRelativeResize="0"/>
            <p:nvPr/>
          </p:nvPicPr>
          <p:blipFill rotWithShape="1">
            <a:blip r:embed="rId8">
              <a:alphaModFix/>
            </a:blip>
            <a:srcRect b="15636" l="0" r="0" t="0"/>
            <a:stretch/>
          </p:blipFill>
          <p:spPr>
            <a:xfrm>
              <a:off x="6200958" y="2310888"/>
              <a:ext cx="1371600" cy="2184912"/>
            </a:xfrm>
            <a:prstGeom prst="rect">
              <a:avLst/>
            </a:prstGeom>
            <a:noFill/>
            <a:ln>
              <a:noFill/>
            </a:ln>
          </p:spPr>
        </p:pic>
        <p:pic>
          <p:nvPicPr>
            <p:cNvPr id="1660" name="Google Shape;1660;p1"/>
            <p:cNvPicPr preferRelativeResize="0"/>
            <p:nvPr/>
          </p:nvPicPr>
          <p:blipFill rotWithShape="1">
            <a:blip r:embed="rId9">
              <a:alphaModFix/>
            </a:blip>
            <a:srcRect b="19690" l="0" r="0" t="0"/>
            <a:stretch/>
          </p:blipFill>
          <p:spPr>
            <a:xfrm>
              <a:off x="4910290" y="2310889"/>
              <a:ext cx="1761819" cy="2328540"/>
            </a:xfrm>
            <a:prstGeom prst="rect">
              <a:avLst/>
            </a:prstGeom>
            <a:noFill/>
            <a:ln>
              <a:noFill/>
            </a:ln>
          </p:spPr>
        </p:pic>
        <p:pic>
          <p:nvPicPr>
            <p:cNvPr id="1661" name="Google Shape;1661;p1"/>
            <p:cNvPicPr preferRelativeResize="0"/>
            <p:nvPr/>
          </p:nvPicPr>
          <p:blipFill rotWithShape="1">
            <a:blip r:embed="rId10">
              <a:alphaModFix/>
            </a:blip>
            <a:srcRect b="49215" l="0" r="0" t="0"/>
            <a:stretch/>
          </p:blipFill>
          <p:spPr>
            <a:xfrm>
              <a:off x="3750219" y="2705205"/>
              <a:ext cx="1721159" cy="1904790"/>
            </a:xfrm>
            <a:prstGeom prst="rect">
              <a:avLst/>
            </a:prstGeom>
            <a:noFill/>
            <a:ln>
              <a:noFill/>
            </a:ln>
          </p:spPr>
        </p:pic>
        <p:pic>
          <p:nvPicPr>
            <p:cNvPr id="1662" name="Google Shape;1662;p1"/>
            <p:cNvPicPr preferRelativeResize="0"/>
            <p:nvPr/>
          </p:nvPicPr>
          <p:blipFill rotWithShape="1">
            <a:blip r:embed="rId11">
              <a:alphaModFix/>
            </a:blip>
            <a:srcRect b="21110" l="8401" r="4000" t="15555"/>
            <a:stretch/>
          </p:blipFill>
          <p:spPr>
            <a:xfrm>
              <a:off x="2895600" y="0"/>
              <a:ext cx="8839200" cy="6485350"/>
            </a:xfrm>
            <a:prstGeom prst="rect">
              <a:avLst/>
            </a:prstGeom>
            <a:noFill/>
            <a:ln>
              <a:noFill/>
            </a:ln>
          </p:spPr>
        </p:pic>
      </p:grpSp>
    </p:spTree>
  </p:cSld>
  <p:clrMapOvr>
    <a:masterClrMapping/>
  </p:clrMapOvr>
  <mc:AlternateContent>
    <mc:Choice Requires="p14">
      <p:transition spd="slow" p14:dur="4000">
        <p14:vortex dir="r"/>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652"/>
                                        </p:tgtEl>
                                        <p:attrNameLst>
                                          <p:attrName>style.visibility</p:attrName>
                                        </p:attrNameLst>
                                      </p:cBhvr>
                                      <p:to>
                                        <p:strVal val="visible"/>
                                      </p:to>
                                    </p:set>
                                    <p:anim calcmode="lin" valueType="num">
                                      <p:cBhvr additive="base">
                                        <p:cTn dur="500"/>
                                        <p:tgtEl>
                                          <p:spTgt spid="1652"/>
                                        </p:tgtEl>
                                        <p:attrNameLst>
                                          <p:attrName>ppt_w</p:attrName>
                                        </p:attrNameLst>
                                      </p:cBhvr>
                                      <p:tavLst>
                                        <p:tav fmla="" tm="0">
                                          <p:val>
                                            <p:strVal val="0"/>
                                          </p:val>
                                        </p:tav>
                                        <p:tav fmla="" tm="100000">
                                          <p:val>
                                            <p:strVal val="#ppt_w"/>
                                          </p:val>
                                        </p:tav>
                                      </p:tavLst>
                                    </p:anim>
                                    <p:anim calcmode="lin" valueType="num">
                                      <p:cBhvr additive="base">
                                        <p:cTn dur="500"/>
                                        <p:tgtEl>
                                          <p:spTgt spid="1652"/>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2" presetSubtype="8">
                                  <p:stCondLst>
                                    <p:cond delay="200"/>
                                  </p:stCondLst>
                                  <p:childTnLst>
                                    <p:set>
                                      <p:cBhvr>
                                        <p:cTn dur="1" fill="hold">
                                          <p:stCondLst>
                                            <p:cond delay="0"/>
                                          </p:stCondLst>
                                        </p:cTn>
                                        <p:tgtEl>
                                          <p:spTgt spid="1651">
                                            <p:txEl>
                                              <p:pRg end="0" st="0"/>
                                            </p:txEl>
                                          </p:spTgt>
                                        </p:tgtEl>
                                        <p:attrNameLst>
                                          <p:attrName>style.visibility</p:attrName>
                                        </p:attrNameLst>
                                      </p:cBhvr>
                                      <p:to>
                                        <p:strVal val="visible"/>
                                      </p:to>
                                    </p:set>
                                    <p:anim calcmode="lin" valueType="num">
                                      <p:cBhvr additive="base">
                                        <p:cTn dur="1000"/>
                                        <p:tgtEl>
                                          <p:spTgt spid="1651">
                                            <p:txEl>
                                              <p:pRg end="0" st="0"/>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3" presetSubtype="16">
                                  <p:stCondLst>
                                    <p:cond delay="200"/>
                                  </p:stCondLst>
                                  <p:childTnLst>
                                    <p:set>
                                      <p:cBhvr>
                                        <p:cTn dur="1" fill="hold">
                                          <p:stCondLst>
                                            <p:cond delay="0"/>
                                          </p:stCondLst>
                                        </p:cTn>
                                        <p:tgtEl>
                                          <p:spTgt spid="1655"/>
                                        </p:tgtEl>
                                        <p:attrNameLst>
                                          <p:attrName>style.visibility</p:attrName>
                                        </p:attrNameLst>
                                      </p:cBhvr>
                                      <p:to>
                                        <p:strVal val="visible"/>
                                      </p:to>
                                    </p:set>
                                    <p:anim calcmode="lin" valueType="num">
                                      <p:cBhvr additive="base">
                                        <p:cTn dur="750"/>
                                        <p:tgtEl>
                                          <p:spTgt spid="1655"/>
                                        </p:tgtEl>
                                        <p:attrNameLst>
                                          <p:attrName>ppt_w</p:attrName>
                                        </p:attrNameLst>
                                      </p:cBhvr>
                                      <p:tavLst>
                                        <p:tav fmla="" tm="0">
                                          <p:val>
                                            <p:strVal val="0"/>
                                          </p:val>
                                        </p:tav>
                                        <p:tav fmla="" tm="100000">
                                          <p:val>
                                            <p:strVal val="#ppt_w"/>
                                          </p:val>
                                        </p:tav>
                                      </p:tavLst>
                                    </p:anim>
                                    <p:anim calcmode="lin" valueType="num">
                                      <p:cBhvr additive="base">
                                        <p:cTn dur="750"/>
                                        <p:tgtEl>
                                          <p:spTgt spid="165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200"/>
                                  </p:stCondLst>
                                  <p:childTnLst>
                                    <p:set>
                                      <p:cBhvr>
                                        <p:cTn dur="1" fill="hold">
                                          <p:stCondLst>
                                            <p:cond delay="0"/>
                                          </p:stCondLst>
                                        </p:cTn>
                                        <p:tgtEl>
                                          <p:spTgt spid="1653"/>
                                        </p:tgtEl>
                                        <p:attrNameLst>
                                          <p:attrName>style.visibility</p:attrName>
                                        </p:attrNameLst>
                                      </p:cBhvr>
                                      <p:to>
                                        <p:strVal val="visible"/>
                                      </p:to>
                                    </p:set>
                                    <p:anim calcmode="lin" valueType="num">
                                      <p:cBhvr additive="base">
                                        <p:cTn dur="750"/>
                                        <p:tgtEl>
                                          <p:spTgt spid="1653"/>
                                        </p:tgtEl>
                                        <p:attrNameLst>
                                          <p:attrName>ppt_w</p:attrName>
                                        </p:attrNameLst>
                                      </p:cBhvr>
                                      <p:tavLst>
                                        <p:tav fmla="" tm="0">
                                          <p:val>
                                            <p:strVal val="0"/>
                                          </p:val>
                                        </p:tav>
                                        <p:tav fmla="" tm="100000">
                                          <p:val>
                                            <p:strVal val="#ppt_w"/>
                                          </p:val>
                                        </p:tav>
                                      </p:tavLst>
                                    </p:anim>
                                    <p:anim calcmode="lin" valueType="num">
                                      <p:cBhvr additive="base">
                                        <p:cTn dur="750"/>
                                        <p:tgtEl>
                                          <p:spTgt spid="165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200"/>
                                  </p:stCondLst>
                                  <p:childTnLst>
                                    <p:set>
                                      <p:cBhvr>
                                        <p:cTn dur="1" fill="hold">
                                          <p:stCondLst>
                                            <p:cond delay="0"/>
                                          </p:stCondLst>
                                        </p:cTn>
                                        <p:tgtEl>
                                          <p:spTgt spid="1656"/>
                                        </p:tgtEl>
                                        <p:attrNameLst>
                                          <p:attrName>style.visibility</p:attrName>
                                        </p:attrNameLst>
                                      </p:cBhvr>
                                      <p:to>
                                        <p:strVal val="visible"/>
                                      </p:to>
                                    </p:set>
                                    <p:anim calcmode="lin" valueType="num">
                                      <p:cBhvr additive="base">
                                        <p:cTn dur="750"/>
                                        <p:tgtEl>
                                          <p:spTgt spid="1656"/>
                                        </p:tgtEl>
                                        <p:attrNameLst>
                                          <p:attrName>ppt_w</p:attrName>
                                        </p:attrNameLst>
                                      </p:cBhvr>
                                      <p:tavLst>
                                        <p:tav fmla="" tm="0">
                                          <p:val>
                                            <p:strVal val="0"/>
                                          </p:val>
                                        </p:tav>
                                        <p:tav fmla="" tm="100000">
                                          <p:val>
                                            <p:strVal val="#ppt_w"/>
                                          </p:val>
                                        </p:tav>
                                      </p:tavLst>
                                    </p:anim>
                                    <p:anim calcmode="lin" valueType="num">
                                      <p:cBhvr additive="base">
                                        <p:cTn dur="750"/>
                                        <p:tgtEl>
                                          <p:spTgt spid="165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200"/>
                                  </p:stCondLst>
                                  <p:childTnLst>
                                    <p:set>
                                      <p:cBhvr>
                                        <p:cTn dur="1" fill="hold">
                                          <p:stCondLst>
                                            <p:cond delay="0"/>
                                          </p:stCondLst>
                                        </p:cTn>
                                        <p:tgtEl>
                                          <p:spTgt spid="1654"/>
                                        </p:tgtEl>
                                        <p:attrNameLst>
                                          <p:attrName>style.visibility</p:attrName>
                                        </p:attrNameLst>
                                      </p:cBhvr>
                                      <p:to>
                                        <p:strVal val="visible"/>
                                      </p:to>
                                    </p:set>
                                    <p:anim calcmode="lin" valueType="num">
                                      <p:cBhvr additive="base">
                                        <p:cTn dur="750"/>
                                        <p:tgtEl>
                                          <p:spTgt spid="1654"/>
                                        </p:tgtEl>
                                        <p:attrNameLst>
                                          <p:attrName>ppt_w</p:attrName>
                                        </p:attrNameLst>
                                      </p:cBhvr>
                                      <p:tavLst>
                                        <p:tav fmla="" tm="0">
                                          <p:val>
                                            <p:strVal val="0"/>
                                          </p:val>
                                        </p:tav>
                                        <p:tav fmla="" tm="100000">
                                          <p:val>
                                            <p:strVal val="#ppt_w"/>
                                          </p:val>
                                        </p:tav>
                                      </p:tavLst>
                                    </p:anim>
                                    <p:anim calcmode="lin" valueType="num">
                                      <p:cBhvr additive="base">
                                        <p:cTn dur="750"/>
                                        <p:tgtEl>
                                          <p:spTgt spid="165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1000"/>
                                  </p:stCondLst>
                                  <p:childTnLst>
                                    <p:set>
                                      <p:cBhvr>
                                        <p:cTn dur="1" fill="hold">
                                          <p:stCondLst>
                                            <p:cond delay="1"/>
                                          </p:stCondLst>
                                        </p:cTn>
                                        <p:tgtEl>
                                          <p:spTgt spid="1655"/>
                                        </p:tgtEl>
                                        <p:attrNameLst>
                                          <p:attrName>style.visibility</p:attrName>
                                        </p:attrNameLst>
                                      </p:cBhvr>
                                      <p:to>
                                        <p:strVal val="hidden"/>
                                      </p:to>
                                    </p:set>
                                  </p:childTnLst>
                                </p:cTn>
                              </p:par>
                              <p:par>
                                <p:cTn fill="hold" nodeType="withEffect" presetClass="exit" presetID="1" presetSubtype="0">
                                  <p:stCondLst>
                                    <p:cond delay="1000"/>
                                  </p:stCondLst>
                                  <p:childTnLst>
                                    <p:set>
                                      <p:cBhvr>
                                        <p:cTn dur="1" fill="hold">
                                          <p:stCondLst>
                                            <p:cond delay="1"/>
                                          </p:stCondLst>
                                        </p:cTn>
                                        <p:tgtEl>
                                          <p:spTgt spid="1653"/>
                                        </p:tgtEl>
                                        <p:attrNameLst>
                                          <p:attrName>style.visibility</p:attrName>
                                        </p:attrNameLst>
                                      </p:cBhvr>
                                      <p:to>
                                        <p:strVal val="hidden"/>
                                      </p:to>
                                    </p:set>
                                  </p:childTnLst>
                                </p:cTn>
                              </p:par>
                              <p:par>
                                <p:cTn fill="hold" nodeType="withEffect" presetClass="exit" presetID="1" presetSubtype="0">
                                  <p:stCondLst>
                                    <p:cond delay="1000"/>
                                  </p:stCondLst>
                                  <p:childTnLst>
                                    <p:set>
                                      <p:cBhvr>
                                        <p:cTn dur="1" fill="hold">
                                          <p:stCondLst>
                                            <p:cond delay="1"/>
                                          </p:stCondLst>
                                        </p:cTn>
                                        <p:tgtEl>
                                          <p:spTgt spid="1656"/>
                                        </p:tgtEl>
                                        <p:attrNameLst>
                                          <p:attrName>style.visibility</p:attrName>
                                        </p:attrNameLst>
                                      </p:cBhvr>
                                      <p:to>
                                        <p:strVal val="hidden"/>
                                      </p:to>
                                    </p:set>
                                  </p:childTnLst>
                                </p:cTn>
                              </p:par>
                              <p:par>
                                <p:cTn fill="hold" nodeType="withEffect" presetClass="exit" presetID="1" presetSubtype="0">
                                  <p:stCondLst>
                                    <p:cond delay="1000"/>
                                  </p:stCondLst>
                                  <p:childTnLst>
                                    <p:set>
                                      <p:cBhvr>
                                        <p:cTn dur="1" fill="hold">
                                          <p:stCondLst>
                                            <p:cond delay="1"/>
                                          </p:stCondLst>
                                        </p:cTn>
                                        <p:tgtEl>
                                          <p:spTgt spid="1654"/>
                                        </p:tgtEl>
                                        <p:attrNameLst>
                                          <p:attrName>style.visibility</p:attrName>
                                        </p:attrNameLst>
                                      </p:cBhvr>
                                      <p:to>
                                        <p:strVal val="hidden"/>
                                      </p:to>
                                    </p:set>
                                  </p:childTnLst>
                                </p:cTn>
                              </p:par>
                            </p:childTnLst>
                          </p:cTn>
                        </p:par>
                        <p:par>
                          <p:cTn fill="hold">
                            <p:stCondLst>
                              <p:cond delay="1"/>
                            </p:stCondLst>
                            <p:childTnLst>
                              <p:par>
                                <p:cTn fill="hold" nodeType="afterEffect" presetClass="exit" presetID="1" presetSubtype="0">
                                  <p:stCondLst>
                                    <p:cond delay="0"/>
                                  </p:stCondLst>
                                  <p:childTnLst>
                                    <p:set>
                                      <p:cBhvr>
                                        <p:cTn dur="1" fill="hold">
                                          <p:stCondLst>
                                            <p:cond delay="1"/>
                                          </p:stCondLst>
                                        </p:cTn>
                                        <p:tgtEl>
                                          <p:spTgt spid="1657"/>
                                        </p:tgtEl>
                                        <p:attrNameLst>
                                          <p:attrName>style.visibility</p:attrName>
                                        </p:attrNameLst>
                                      </p:cBhvr>
                                      <p:to>
                                        <p:strVal val="hidden"/>
                                      </p:to>
                                    </p:set>
                                  </p:childTnLst>
                                </p:cTn>
                              </p:par>
                              <p:par>
                                <p:cTn fill="hold" nodeType="withEffect" presetClass="entr" presetID="1" presetSubtype="0">
                                  <p:stCondLst>
                                    <p:cond delay="1000"/>
                                  </p:stCondLst>
                                  <p:childTnLst>
                                    <p:set>
                                      <p:cBhvr>
                                        <p:cTn dur="1" fill="hold">
                                          <p:stCondLst>
                                            <p:cond delay="0"/>
                                          </p:stCondLst>
                                        </p:cTn>
                                        <p:tgtEl>
                                          <p:spTgt spid="16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6" name="Shape 1786"/>
        <p:cNvGrpSpPr/>
        <p:nvPr/>
      </p:nvGrpSpPr>
      <p:grpSpPr>
        <a:xfrm>
          <a:off x="0" y="0"/>
          <a:ext cx="0" cy="0"/>
          <a:chOff x="0" y="0"/>
          <a:chExt cx="0" cy="0"/>
        </a:xfrm>
      </p:grpSpPr>
      <p:grpSp>
        <p:nvGrpSpPr>
          <p:cNvPr id="1787" name="Google Shape;1787;p10"/>
          <p:cNvGrpSpPr/>
          <p:nvPr/>
        </p:nvGrpSpPr>
        <p:grpSpPr>
          <a:xfrm>
            <a:off x="36286" y="0"/>
            <a:ext cx="5395342" cy="6858000"/>
            <a:chOff x="36286" y="0"/>
            <a:chExt cx="5395342" cy="6858000"/>
          </a:xfrm>
        </p:grpSpPr>
        <p:pic>
          <p:nvPicPr>
            <p:cNvPr id="1788" name="Google Shape;1788;p10"/>
            <p:cNvPicPr preferRelativeResize="0"/>
            <p:nvPr/>
          </p:nvPicPr>
          <p:blipFill rotWithShape="1">
            <a:blip r:embed="rId3">
              <a:alphaModFix/>
            </a:blip>
            <a:srcRect b="833" l="1844" r="2213" t="1387"/>
            <a:stretch/>
          </p:blipFill>
          <p:spPr>
            <a:xfrm>
              <a:off x="36286" y="0"/>
              <a:ext cx="5395342" cy="6858000"/>
            </a:xfrm>
            <a:prstGeom prst="rect">
              <a:avLst/>
            </a:prstGeom>
            <a:noFill/>
            <a:ln>
              <a:noFill/>
            </a:ln>
          </p:spPr>
        </p:pic>
        <p:sp>
          <p:nvSpPr>
            <p:cNvPr id="1789" name="Google Shape;1789;p10"/>
            <p:cNvSpPr txBox="1"/>
            <p:nvPr/>
          </p:nvSpPr>
          <p:spPr>
            <a:xfrm>
              <a:off x="685800" y="3866465"/>
              <a:ext cx="1066800" cy="2616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u="none" cap="none" strike="noStrike">
                  <a:solidFill>
                    <a:schemeClr val="dk1"/>
                  </a:solidFill>
                  <a:latin typeface="Arial"/>
                  <a:ea typeface="Arial"/>
                  <a:cs typeface="Arial"/>
                  <a:sym typeface="Arial"/>
                </a:rPr>
                <a:t>Đất phù sa cổ</a:t>
              </a:r>
              <a:endParaRPr/>
            </a:p>
          </p:txBody>
        </p:sp>
      </p:grpSp>
      <p:sp>
        <p:nvSpPr>
          <p:cNvPr id="1790" name="Google Shape;1790;p10"/>
          <p:cNvSpPr/>
          <p:nvPr/>
        </p:nvSpPr>
        <p:spPr>
          <a:xfrm>
            <a:off x="6017986" y="152400"/>
            <a:ext cx="5945414" cy="6553200"/>
          </a:xfrm>
          <a:prstGeom prst="rect">
            <a:avLst/>
          </a:prstGeom>
          <a:solidFill>
            <a:srgbClr val="98C7CF"/>
          </a:solidFill>
          <a:ln>
            <a:noFill/>
          </a:ln>
          <a:effectLst>
            <a:outerShdw blurRad="50800" sx="101000" rotWithShape="0" algn="bl" dir="18900000" dist="38100" sy="101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DDF5F8"/>
              </a:solidFill>
              <a:latin typeface="Arial"/>
              <a:ea typeface="Arial"/>
              <a:cs typeface="Arial"/>
              <a:sym typeface="Arial"/>
            </a:endParaRPr>
          </a:p>
        </p:txBody>
      </p:sp>
      <p:sp>
        <p:nvSpPr>
          <p:cNvPr id="1791" name="Google Shape;1791;p10"/>
          <p:cNvSpPr txBox="1"/>
          <p:nvPr/>
        </p:nvSpPr>
        <p:spPr>
          <a:xfrm>
            <a:off x="6400800" y="560457"/>
            <a:ext cx="537300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lt1"/>
                </a:solidFill>
                <a:latin typeface="Times New Roman"/>
                <a:ea typeface="Times New Roman"/>
                <a:cs typeface="Times New Roman"/>
                <a:sym typeface="Times New Roman"/>
              </a:rPr>
              <a:t>Nêu tên lược đồ.</a:t>
            </a:r>
            <a:endParaRPr/>
          </a:p>
        </p:txBody>
      </p:sp>
      <p:sp>
        <p:nvSpPr>
          <p:cNvPr id="1792" name="Google Shape;1792;p10"/>
          <p:cNvSpPr txBox="1"/>
          <p:nvPr/>
        </p:nvSpPr>
        <p:spPr>
          <a:xfrm>
            <a:off x="6437993" y="1800977"/>
            <a:ext cx="5373007"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lt1"/>
                </a:solidFill>
                <a:latin typeface="Times New Roman"/>
                <a:ea typeface="Times New Roman"/>
                <a:cs typeface="Times New Roman"/>
                <a:sym typeface="Times New Roman"/>
              </a:rPr>
              <a:t>Nêu tên một số loại đất ở nước ta.</a:t>
            </a:r>
            <a:endParaRPr/>
          </a:p>
        </p:txBody>
      </p:sp>
      <p:sp>
        <p:nvSpPr>
          <p:cNvPr id="1793" name="Google Shape;1793;p10"/>
          <p:cNvSpPr txBox="1"/>
          <p:nvPr/>
        </p:nvSpPr>
        <p:spPr>
          <a:xfrm>
            <a:off x="6437993" y="3657051"/>
            <a:ext cx="5373007"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lt1"/>
                </a:solidFill>
                <a:latin typeface="Times New Roman"/>
                <a:ea typeface="Times New Roman"/>
                <a:cs typeface="Times New Roman"/>
                <a:sym typeface="Times New Roman"/>
              </a:rPr>
              <a:t>Xác định vị trí các loại đất trên lược đồ.</a:t>
            </a:r>
            <a:endParaRPr/>
          </a:p>
        </p:txBody>
      </p:sp>
      <p:grpSp>
        <p:nvGrpSpPr>
          <p:cNvPr id="1794" name="Google Shape;1794;p10"/>
          <p:cNvGrpSpPr/>
          <p:nvPr/>
        </p:nvGrpSpPr>
        <p:grpSpPr>
          <a:xfrm>
            <a:off x="68919" y="3274775"/>
            <a:ext cx="2165178" cy="1752601"/>
            <a:chOff x="6293022" y="3276599"/>
            <a:chExt cx="2165178" cy="1752601"/>
          </a:xfrm>
        </p:grpSpPr>
        <p:pic>
          <p:nvPicPr>
            <p:cNvPr id="1795" name="Google Shape;1795;p10"/>
            <p:cNvPicPr preferRelativeResize="0"/>
            <p:nvPr/>
          </p:nvPicPr>
          <p:blipFill rotWithShape="1">
            <a:blip r:embed="rId4">
              <a:alphaModFix/>
            </a:blip>
            <a:srcRect b="27063" l="1844" r="59653" t="47949"/>
            <a:stretch/>
          </p:blipFill>
          <p:spPr>
            <a:xfrm>
              <a:off x="6293022" y="3276599"/>
              <a:ext cx="2165178" cy="1752601"/>
            </a:xfrm>
            <a:prstGeom prst="rect">
              <a:avLst/>
            </a:prstGeom>
            <a:noFill/>
            <a:ln>
              <a:noFill/>
            </a:ln>
          </p:spPr>
        </p:pic>
        <p:sp>
          <p:nvSpPr>
            <p:cNvPr id="1796" name="Google Shape;1796;p10"/>
            <p:cNvSpPr txBox="1"/>
            <p:nvPr/>
          </p:nvSpPr>
          <p:spPr>
            <a:xfrm>
              <a:off x="6934200" y="3886200"/>
              <a:ext cx="1066800" cy="2616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Arial"/>
                  <a:ea typeface="Arial"/>
                  <a:cs typeface="Arial"/>
                  <a:sym typeface="Arial"/>
                </a:rPr>
                <a:t>Đất phù sa cổ</a:t>
              </a:r>
              <a:endParaRPr/>
            </a:p>
          </p:txBody>
        </p:sp>
      </p:grpSp>
      <p:sp>
        <p:nvSpPr>
          <p:cNvPr id="1797" name="Google Shape;1797;p10"/>
          <p:cNvSpPr txBox="1"/>
          <p:nvPr/>
        </p:nvSpPr>
        <p:spPr>
          <a:xfrm>
            <a:off x="2201464" y="6488668"/>
            <a:ext cx="3201135"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Times New Roman"/>
                <a:ea typeface="Times New Roman"/>
                <a:cs typeface="Times New Roman"/>
                <a:sym typeface="Times New Roman"/>
              </a:rPr>
              <a:t>Lược đồ địa chất Việt Nam</a:t>
            </a:r>
            <a:endParaRPr/>
          </a:p>
        </p:txBody>
      </p:sp>
      <p:pic>
        <p:nvPicPr>
          <p:cNvPr id="1798" name="Google Shape;1798;p10"/>
          <p:cNvPicPr preferRelativeResize="0"/>
          <p:nvPr/>
        </p:nvPicPr>
        <p:blipFill rotWithShape="1">
          <a:blip r:embed="rId5">
            <a:alphaModFix/>
          </a:blip>
          <a:srcRect b="13871" l="31359" r="45606" t="60053"/>
          <a:stretch/>
        </p:blipFill>
        <p:spPr>
          <a:xfrm>
            <a:off x="1702707" y="4142690"/>
            <a:ext cx="1295400" cy="1828800"/>
          </a:xfrm>
          <a:prstGeom prst="rect">
            <a:avLst/>
          </a:prstGeom>
          <a:noFill/>
          <a:ln>
            <a:noFill/>
          </a:ln>
        </p:spPr>
      </p:pic>
      <p:pic>
        <p:nvPicPr>
          <p:cNvPr id="1799" name="Google Shape;1799;p10"/>
          <p:cNvPicPr preferRelativeResize="0"/>
          <p:nvPr/>
        </p:nvPicPr>
        <p:blipFill rotWithShape="1">
          <a:blip r:embed="rId6">
            <a:alphaModFix/>
          </a:blip>
          <a:srcRect b="833" l="17841" r="34733" t="14423"/>
          <a:stretch/>
        </p:blipFill>
        <p:spPr>
          <a:xfrm>
            <a:off x="929993" y="914400"/>
            <a:ext cx="2667000" cy="5943600"/>
          </a:xfrm>
          <a:prstGeom prst="rect">
            <a:avLst/>
          </a:prstGeom>
          <a:noFill/>
          <a:ln>
            <a:noFill/>
          </a:ln>
        </p:spPr>
      </p:pic>
      <p:pic>
        <p:nvPicPr>
          <p:cNvPr id="1800" name="Google Shape;1800;p10"/>
          <p:cNvPicPr preferRelativeResize="0"/>
          <p:nvPr/>
        </p:nvPicPr>
        <p:blipFill rotWithShape="1">
          <a:blip r:embed="rId7">
            <a:alphaModFix/>
          </a:blip>
          <a:srcRect b="8439" l="1844" r="37048" t="1387"/>
          <a:stretch/>
        </p:blipFill>
        <p:spPr>
          <a:xfrm>
            <a:off x="36286" y="19050"/>
            <a:ext cx="3436429" cy="6324600"/>
          </a:xfrm>
          <a:prstGeom prst="rect">
            <a:avLst/>
          </a:prstGeom>
          <a:noFill/>
          <a:ln>
            <a:noFill/>
          </a:ln>
        </p:spPr>
      </p:pic>
      <p:pic>
        <p:nvPicPr>
          <p:cNvPr id="1801" name="Google Shape;1801;p10"/>
          <p:cNvPicPr preferRelativeResize="0"/>
          <p:nvPr/>
        </p:nvPicPr>
        <p:blipFill rotWithShape="1">
          <a:blip r:embed="rId8">
            <a:alphaModFix/>
          </a:blip>
          <a:srcRect b="57328" l="6885" r="42980" t="1386"/>
          <a:stretch/>
        </p:blipFill>
        <p:spPr>
          <a:xfrm>
            <a:off x="320393" y="0"/>
            <a:ext cx="2819400" cy="2895600"/>
          </a:xfrm>
          <a:prstGeom prst="rect">
            <a:avLst/>
          </a:prstGeom>
          <a:noFill/>
          <a:ln>
            <a:noFill/>
          </a:ln>
        </p:spPr>
      </p:pic>
      <p:pic>
        <p:nvPicPr>
          <p:cNvPr id="1802" name="Google Shape;1802;p10"/>
          <p:cNvPicPr preferRelativeResize="0"/>
          <p:nvPr/>
        </p:nvPicPr>
        <p:blipFill rotWithShape="1">
          <a:blip r:embed="rId9">
            <a:alphaModFix/>
          </a:blip>
          <a:srcRect b="13989" l="23074" r="37630" t="23278"/>
          <a:stretch/>
        </p:blipFill>
        <p:spPr>
          <a:xfrm>
            <a:off x="1234793" y="1543735"/>
            <a:ext cx="2209800" cy="439986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1"/>
                                        </p:tgtEl>
                                        <p:attrNameLst>
                                          <p:attrName>style.visibility</p:attrName>
                                        </p:attrNameLst>
                                      </p:cBhvr>
                                      <p:to>
                                        <p:strVal val="visible"/>
                                      </p:to>
                                    </p:set>
                                    <p:animEffect filter="fade" transition="in">
                                      <p:cBhvr>
                                        <p:cTn dur="500"/>
                                        <p:tgtEl>
                                          <p:spTgt spid="17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2"/>
                                        </p:tgtEl>
                                        <p:attrNameLst>
                                          <p:attrName>style.visibility</p:attrName>
                                        </p:attrNameLst>
                                      </p:cBhvr>
                                      <p:to>
                                        <p:strVal val="visible"/>
                                      </p:to>
                                    </p:set>
                                    <p:animEffect filter="fade" transition="in">
                                      <p:cBhvr>
                                        <p:cTn dur="500"/>
                                        <p:tgtEl>
                                          <p:spTgt spid="17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3"/>
                                        </p:tgtEl>
                                        <p:attrNameLst>
                                          <p:attrName>style.visibility</p:attrName>
                                        </p:attrNameLst>
                                      </p:cBhvr>
                                      <p:to>
                                        <p:strVal val="visible"/>
                                      </p:to>
                                    </p:set>
                                    <p:animEffect filter="fade" transition="in">
                                      <p:cBhvr>
                                        <p:cTn dur="500"/>
                                        <p:tgtEl>
                                          <p:spTgt spid="17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6" name="Shape 1806"/>
        <p:cNvGrpSpPr/>
        <p:nvPr/>
      </p:nvGrpSpPr>
      <p:grpSpPr>
        <a:xfrm>
          <a:off x="0" y="0"/>
          <a:ext cx="0" cy="0"/>
          <a:chOff x="0" y="0"/>
          <a:chExt cx="0" cy="0"/>
        </a:xfrm>
      </p:grpSpPr>
      <p:grpSp>
        <p:nvGrpSpPr>
          <p:cNvPr id="1807" name="Google Shape;1807;p11"/>
          <p:cNvGrpSpPr/>
          <p:nvPr/>
        </p:nvGrpSpPr>
        <p:grpSpPr>
          <a:xfrm>
            <a:off x="36286" y="0"/>
            <a:ext cx="5395342" cy="6858000"/>
            <a:chOff x="36286" y="0"/>
            <a:chExt cx="5395342" cy="6858000"/>
          </a:xfrm>
        </p:grpSpPr>
        <p:pic>
          <p:nvPicPr>
            <p:cNvPr id="1808" name="Google Shape;1808;p11"/>
            <p:cNvPicPr preferRelativeResize="0"/>
            <p:nvPr/>
          </p:nvPicPr>
          <p:blipFill rotWithShape="1">
            <a:blip r:embed="rId3">
              <a:alphaModFix/>
            </a:blip>
            <a:srcRect b="833" l="1844" r="2213" t="1387"/>
            <a:stretch/>
          </p:blipFill>
          <p:spPr>
            <a:xfrm>
              <a:off x="36286" y="0"/>
              <a:ext cx="5395342" cy="6858000"/>
            </a:xfrm>
            <a:prstGeom prst="rect">
              <a:avLst/>
            </a:prstGeom>
            <a:noFill/>
            <a:ln>
              <a:noFill/>
            </a:ln>
          </p:spPr>
        </p:pic>
        <p:sp>
          <p:nvSpPr>
            <p:cNvPr id="1809" name="Google Shape;1809;p11"/>
            <p:cNvSpPr txBox="1"/>
            <p:nvPr/>
          </p:nvSpPr>
          <p:spPr>
            <a:xfrm>
              <a:off x="685800" y="3866465"/>
              <a:ext cx="1066800" cy="2616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Arial"/>
                  <a:ea typeface="Arial"/>
                  <a:cs typeface="Arial"/>
                  <a:sym typeface="Arial"/>
                </a:rPr>
                <a:t>Đất phù sa cổ</a:t>
              </a:r>
              <a:endParaRPr/>
            </a:p>
          </p:txBody>
        </p:sp>
      </p:grpSp>
      <p:sp>
        <p:nvSpPr>
          <p:cNvPr id="1810" name="Google Shape;1810;p11"/>
          <p:cNvSpPr/>
          <p:nvPr/>
        </p:nvSpPr>
        <p:spPr>
          <a:xfrm>
            <a:off x="6017986" y="152400"/>
            <a:ext cx="5945414" cy="6553200"/>
          </a:xfrm>
          <a:prstGeom prst="rect">
            <a:avLst/>
          </a:prstGeom>
          <a:solidFill>
            <a:srgbClr val="98C7CF"/>
          </a:solidFill>
          <a:ln>
            <a:noFill/>
          </a:ln>
          <a:effectLst>
            <a:outerShdw blurRad="50800" sx="101000" rotWithShape="0" algn="bl" dir="18900000" dist="38100" sy="101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DDF5F8"/>
              </a:solidFill>
              <a:latin typeface="Arial"/>
              <a:ea typeface="Arial"/>
              <a:cs typeface="Arial"/>
              <a:sym typeface="Arial"/>
            </a:endParaRPr>
          </a:p>
        </p:txBody>
      </p:sp>
      <p:sp>
        <p:nvSpPr>
          <p:cNvPr id="1811" name="Google Shape;1811;p11"/>
          <p:cNvSpPr txBox="1"/>
          <p:nvPr/>
        </p:nvSpPr>
        <p:spPr>
          <a:xfrm>
            <a:off x="6400800" y="381000"/>
            <a:ext cx="537300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Times New Roman"/>
                <a:ea typeface="Times New Roman"/>
                <a:cs typeface="Times New Roman"/>
                <a:sym typeface="Times New Roman"/>
              </a:rPr>
              <a:t>Nêu tên lược đồ.</a:t>
            </a:r>
            <a:endParaRPr/>
          </a:p>
        </p:txBody>
      </p:sp>
      <p:sp>
        <p:nvSpPr>
          <p:cNvPr id="1812" name="Google Shape;1812;p11"/>
          <p:cNvSpPr txBox="1"/>
          <p:nvPr/>
        </p:nvSpPr>
        <p:spPr>
          <a:xfrm>
            <a:off x="6437993" y="1255931"/>
            <a:ext cx="5373007"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Times New Roman"/>
                <a:ea typeface="Times New Roman"/>
                <a:cs typeface="Times New Roman"/>
                <a:sym typeface="Times New Roman"/>
              </a:rPr>
              <a:t>Nêu tên một số loại đất ở nước ta.</a:t>
            </a:r>
            <a:endParaRPr/>
          </a:p>
        </p:txBody>
      </p:sp>
      <p:grpSp>
        <p:nvGrpSpPr>
          <p:cNvPr id="1813" name="Google Shape;1813;p11"/>
          <p:cNvGrpSpPr/>
          <p:nvPr/>
        </p:nvGrpSpPr>
        <p:grpSpPr>
          <a:xfrm>
            <a:off x="68919" y="3274775"/>
            <a:ext cx="2165178" cy="1752601"/>
            <a:chOff x="6293022" y="3276599"/>
            <a:chExt cx="2165178" cy="1752601"/>
          </a:xfrm>
        </p:grpSpPr>
        <p:pic>
          <p:nvPicPr>
            <p:cNvPr id="1814" name="Google Shape;1814;p11"/>
            <p:cNvPicPr preferRelativeResize="0"/>
            <p:nvPr/>
          </p:nvPicPr>
          <p:blipFill rotWithShape="1">
            <a:blip r:embed="rId3">
              <a:alphaModFix/>
            </a:blip>
            <a:srcRect b="27063" l="1844" r="59653" t="47949"/>
            <a:stretch/>
          </p:blipFill>
          <p:spPr>
            <a:xfrm>
              <a:off x="6293022" y="3276599"/>
              <a:ext cx="2165178" cy="1752601"/>
            </a:xfrm>
            <a:prstGeom prst="rect">
              <a:avLst/>
            </a:prstGeom>
            <a:noFill/>
            <a:ln>
              <a:noFill/>
            </a:ln>
          </p:spPr>
        </p:pic>
        <p:sp>
          <p:nvSpPr>
            <p:cNvPr id="1815" name="Google Shape;1815;p11"/>
            <p:cNvSpPr txBox="1"/>
            <p:nvPr/>
          </p:nvSpPr>
          <p:spPr>
            <a:xfrm>
              <a:off x="6934200" y="3886200"/>
              <a:ext cx="1066800" cy="2616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Arial"/>
                  <a:ea typeface="Arial"/>
                  <a:cs typeface="Arial"/>
                  <a:sym typeface="Arial"/>
                </a:rPr>
                <a:t>Đất phù sa cổ</a:t>
              </a:r>
              <a:endParaRPr/>
            </a:p>
          </p:txBody>
        </p:sp>
      </p:grpSp>
      <p:sp>
        <p:nvSpPr>
          <p:cNvPr id="1816" name="Google Shape;1816;p11"/>
          <p:cNvSpPr txBox="1"/>
          <p:nvPr/>
        </p:nvSpPr>
        <p:spPr>
          <a:xfrm>
            <a:off x="2201464" y="6488668"/>
            <a:ext cx="3201135"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Times New Roman"/>
                <a:ea typeface="Times New Roman"/>
                <a:cs typeface="Times New Roman"/>
                <a:sym typeface="Times New Roman"/>
              </a:rPr>
              <a:t>Lược đồ địa chất Việt Nam</a:t>
            </a:r>
            <a:endParaRPr/>
          </a:p>
        </p:txBody>
      </p:sp>
      <p:pic>
        <p:nvPicPr>
          <p:cNvPr id="1817" name="Google Shape;1817;p11"/>
          <p:cNvPicPr preferRelativeResize="0"/>
          <p:nvPr/>
        </p:nvPicPr>
        <p:blipFill rotWithShape="1">
          <a:blip r:embed="rId4">
            <a:alphaModFix/>
          </a:blip>
          <a:srcRect b="13871" l="31359" r="45606" t="60053"/>
          <a:stretch/>
        </p:blipFill>
        <p:spPr>
          <a:xfrm>
            <a:off x="1702707" y="4142690"/>
            <a:ext cx="1295400" cy="1828800"/>
          </a:xfrm>
          <a:prstGeom prst="rect">
            <a:avLst/>
          </a:prstGeom>
          <a:noFill/>
          <a:ln>
            <a:noFill/>
          </a:ln>
        </p:spPr>
      </p:pic>
      <p:pic>
        <p:nvPicPr>
          <p:cNvPr id="1818" name="Google Shape;1818;p11"/>
          <p:cNvPicPr preferRelativeResize="0"/>
          <p:nvPr/>
        </p:nvPicPr>
        <p:blipFill rotWithShape="1">
          <a:blip r:embed="rId5">
            <a:alphaModFix/>
          </a:blip>
          <a:srcRect b="833" l="17841" r="34733" t="14423"/>
          <a:stretch/>
        </p:blipFill>
        <p:spPr>
          <a:xfrm>
            <a:off x="929993" y="914400"/>
            <a:ext cx="2667000" cy="5943600"/>
          </a:xfrm>
          <a:prstGeom prst="rect">
            <a:avLst/>
          </a:prstGeom>
          <a:noFill/>
          <a:ln>
            <a:noFill/>
          </a:ln>
        </p:spPr>
      </p:pic>
      <p:pic>
        <p:nvPicPr>
          <p:cNvPr id="1819" name="Google Shape;1819;p11"/>
          <p:cNvPicPr preferRelativeResize="0"/>
          <p:nvPr/>
        </p:nvPicPr>
        <p:blipFill rotWithShape="1">
          <a:blip r:embed="rId6">
            <a:alphaModFix/>
          </a:blip>
          <a:srcRect b="8439" l="1844" r="37048" t="1387"/>
          <a:stretch/>
        </p:blipFill>
        <p:spPr>
          <a:xfrm>
            <a:off x="36286" y="19050"/>
            <a:ext cx="3436429" cy="6324600"/>
          </a:xfrm>
          <a:prstGeom prst="rect">
            <a:avLst/>
          </a:prstGeom>
          <a:noFill/>
          <a:ln>
            <a:noFill/>
          </a:ln>
        </p:spPr>
      </p:pic>
      <p:pic>
        <p:nvPicPr>
          <p:cNvPr id="1820" name="Google Shape;1820;p11"/>
          <p:cNvPicPr preferRelativeResize="0"/>
          <p:nvPr/>
        </p:nvPicPr>
        <p:blipFill rotWithShape="1">
          <a:blip r:embed="rId7">
            <a:alphaModFix/>
          </a:blip>
          <a:srcRect b="57328" l="6885" r="42980" t="1386"/>
          <a:stretch/>
        </p:blipFill>
        <p:spPr>
          <a:xfrm>
            <a:off x="320393" y="0"/>
            <a:ext cx="2819400" cy="2895600"/>
          </a:xfrm>
          <a:prstGeom prst="rect">
            <a:avLst/>
          </a:prstGeom>
          <a:noFill/>
          <a:ln>
            <a:noFill/>
          </a:ln>
        </p:spPr>
      </p:pic>
      <p:pic>
        <p:nvPicPr>
          <p:cNvPr id="1821" name="Google Shape;1821;p11"/>
          <p:cNvPicPr preferRelativeResize="0"/>
          <p:nvPr/>
        </p:nvPicPr>
        <p:blipFill rotWithShape="1">
          <a:blip r:embed="rId8">
            <a:alphaModFix/>
          </a:blip>
          <a:srcRect b="13989" l="23074" r="37630" t="23278"/>
          <a:stretch/>
        </p:blipFill>
        <p:spPr>
          <a:xfrm>
            <a:off x="1234793" y="1543735"/>
            <a:ext cx="2209800" cy="4399865"/>
          </a:xfrm>
          <a:prstGeom prst="rect">
            <a:avLst/>
          </a:prstGeom>
          <a:noFill/>
          <a:ln>
            <a:noFill/>
          </a:ln>
        </p:spPr>
      </p:pic>
      <p:sp>
        <p:nvSpPr>
          <p:cNvPr id="1822" name="Google Shape;1822;p11"/>
          <p:cNvSpPr txBox="1"/>
          <p:nvPr/>
        </p:nvSpPr>
        <p:spPr>
          <a:xfrm>
            <a:off x="6494236" y="2684860"/>
            <a:ext cx="5335814" cy="304698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Đất phù sa mới</a:t>
            </a:r>
            <a:endParaRPr/>
          </a:p>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Đất phù sa cổ</a:t>
            </a:r>
            <a:endParaRPr/>
          </a:p>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Đất phe-ra-lít trên đá vôi</a:t>
            </a:r>
            <a:endParaRPr/>
          </a:p>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Đất phe-ra-lít trên đá badan</a:t>
            </a:r>
            <a:endParaRPr/>
          </a:p>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Đất phe-ra-lít khác và đất mùn núi cao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1"/>
                                        </p:tgtEl>
                                        <p:attrNameLst>
                                          <p:attrName>style.visibility</p:attrName>
                                        </p:attrNameLst>
                                      </p:cBhvr>
                                      <p:to>
                                        <p:strVal val="visible"/>
                                      </p:to>
                                    </p:set>
                                    <p:animEffect filter="fade" transition="in">
                                      <p:cBhvr>
                                        <p:cTn dur="500"/>
                                        <p:tgtEl>
                                          <p:spTgt spid="18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6"/>
                                        </p:tgtEl>
                                        <p:attrNameLst>
                                          <p:attrName>style.visibility</p:attrName>
                                        </p:attrNameLst>
                                      </p:cBhvr>
                                      <p:to>
                                        <p:strVal val="visible"/>
                                      </p:to>
                                    </p:set>
                                    <p:animEffect filter="fade" transition="in">
                                      <p:cBhvr>
                                        <p:cTn dur="500"/>
                                        <p:tgtEl>
                                          <p:spTgt spid="18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2"/>
                                        </p:tgtEl>
                                        <p:attrNameLst>
                                          <p:attrName>style.visibility</p:attrName>
                                        </p:attrNameLst>
                                      </p:cBhvr>
                                      <p:to>
                                        <p:strVal val="visible"/>
                                      </p:to>
                                    </p:set>
                                    <p:animEffect filter="fade" transition="in">
                                      <p:cBhvr>
                                        <p:cTn dur="500"/>
                                        <p:tgtEl>
                                          <p:spTgt spid="18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2">
                                            <p:txEl>
                                              <p:pRg end="0" st="0"/>
                                            </p:txEl>
                                          </p:spTgt>
                                        </p:tgtEl>
                                        <p:attrNameLst>
                                          <p:attrName>style.visibility</p:attrName>
                                        </p:attrNameLst>
                                      </p:cBhvr>
                                      <p:to>
                                        <p:strVal val="visible"/>
                                      </p:to>
                                    </p:set>
                                    <p:animEffect filter="fade" transition="in">
                                      <p:cBhvr>
                                        <p:cTn dur="500"/>
                                        <p:tgtEl>
                                          <p:spTgt spid="182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2">
                                            <p:txEl>
                                              <p:pRg end="1" st="1"/>
                                            </p:txEl>
                                          </p:spTgt>
                                        </p:tgtEl>
                                        <p:attrNameLst>
                                          <p:attrName>style.visibility</p:attrName>
                                        </p:attrNameLst>
                                      </p:cBhvr>
                                      <p:to>
                                        <p:strVal val="visible"/>
                                      </p:to>
                                    </p:set>
                                    <p:animEffect filter="fade" transition="in">
                                      <p:cBhvr>
                                        <p:cTn dur="500"/>
                                        <p:tgtEl>
                                          <p:spTgt spid="182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2">
                                            <p:txEl>
                                              <p:pRg end="2" st="2"/>
                                            </p:txEl>
                                          </p:spTgt>
                                        </p:tgtEl>
                                        <p:attrNameLst>
                                          <p:attrName>style.visibility</p:attrName>
                                        </p:attrNameLst>
                                      </p:cBhvr>
                                      <p:to>
                                        <p:strVal val="visible"/>
                                      </p:to>
                                    </p:set>
                                    <p:animEffect filter="fade" transition="in">
                                      <p:cBhvr>
                                        <p:cTn dur="500"/>
                                        <p:tgtEl>
                                          <p:spTgt spid="182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2">
                                            <p:txEl>
                                              <p:pRg end="3" st="3"/>
                                            </p:txEl>
                                          </p:spTgt>
                                        </p:tgtEl>
                                        <p:attrNameLst>
                                          <p:attrName>style.visibility</p:attrName>
                                        </p:attrNameLst>
                                      </p:cBhvr>
                                      <p:to>
                                        <p:strVal val="visible"/>
                                      </p:to>
                                    </p:set>
                                    <p:animEffect filter="fade" transition="in">
                                      <p:cBhvr>
                                        <p:cTn dur="500"/>
                                        <p:tgtEl>
                                          <p:spTgt spid="182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2">
                                            <p:txEl>
                                              <p:pRg end="4" st="4"/>
                                            </p:txEl>
                                          </p:spTgt>
                                        </p:tgtEl>
                                        <p:attrNameLst>
                                          <p:attrName>style.visibility</p:attrName>
                                        </p:attrNameLst>
                                      </p:cBhvr>
                                      <p:to>
                                        <p:strVal val="visible"/>
                                      </p:to>
                                    </p:set>
                                    <p:animEffect filter="fade" transition="in">
                                      <p:cBhvr>
                                        <p:cTn dur="500"/>
                                        <p:tgtEl>
                                          <p:spTgt spid="1822">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6" name="Shape 1826"/>
        <p:cNvGrpSpPr/>
        <p:nvPr/>
      </p:nvGrpSpPr>
      <p:grpSpPr>
        <a:xfrm>
          <a:off x="0" y="0"/>
          <a:ext cx="0" cy="0"/>
          <a:chOff x="0" y="0"/>
          <a:chExt cx="0" cy="0"/>
        </a:xfrm>
      </p:grpSpPr>
      <p:sp>
        <p:nvSpPr>
          <p:cNvPr id="1827" name="Google Shape;1827;p12"/>
          <p:cNvSpPr/>
          <p:nvPr/>
        </p:nvSpPr>
        <p:spPr>
          <a:xfrm>
            <a:off x="5460657" y="0"/>
            <a:ext cx="6731343" cy="6838950"/>
          </a:xfrm>
          <a:prstGeom prst="rect">
            <a:avLst/>
          </a:prstGeom>
          <a:solidFill>
            <a:srgbClr val="98C7CF"/>
          </a:solidFill>
          <a:ln>
            <a:noFill/>
          </a:ln>
          <a:effectLst>
            <a:outerShdw blurRad="50800" sx="101000" rotWithShape="0" algn="bl" dir="18900000" dist="38100" sy="101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DDF5F8"/>
              </a:solidFill>
              <a:latin typeface="Arial"/>
              <a:ea typeface="Arial"/>
              <a:cs typeface="Arial"/>
              <a:sym typeface="Arial"/>
            </a:endParaRPr>
          </a:p>
        </p:txBody>
      </p:sp>
      <p:grpSp>
        <p:nvGrpSpPr>
          <p:cNvPr id="1828" name="Google Shape;1828;p12"/>
          <p:cNvGrpSpPr/>
          <p:nvPr/>
        </p:nvGrpSpPr>
        <p:grpSpPr>
          <a:xfrm>
            <a:off x="36286" y="0"/>
            <a:ext cx="5395342" cy="6858000"/>
            <a:chOff x="36286" y="0"/>
            <a:chExt cx="5395342" cy="6858000"/>
          </a:xfrm>
        </p:grpSpPr>
        <p:pic>
          <p:nvPicPr>
            <p:cNvPr id="1829" name="Google Shape;1829;p12"/>
            <p:cNvPicPr preferRelativeResize="0"/>
            <p:nvPr/>
          </p:nvPicPr>
          <p:blipFill rotWithShape="1">
            <a:blip r:embed="rId3">
              <a:alphaModFix/>
            </a:blip>
            <a:srcRect b="833" l="1844" r="2213" t="1387"/>
            <a:stretch/>
          </p:blipFill>
          <p:spPr>
            <a:xfrm>
              <a:off x="36286" y="0"/>
              <a:ext cx="5395342" cy="6858000"/>
            </a:xfrm>
            <a:prstGeom prst="rect">
              <a:avLst/>
            </a:prstGeom>
            <a:noFill/>
            <a:ln>
              <a:noFill/>
            </a:ln>
          </p:spPr>
        </p:pic>
        <p:sp>
          <p:nvSpPr>
            <p:cNvPr id="1830" name="Google Shape;1830;p12"/>
            <p:cNvSpPr txBox="1"/>
            <p:nvPr/>
          </p:nvSpPr>
          <p:spPr>
            <a:xfrm>
              <a:off x="685800" y="3866465"/>
              <a:ext cx="1066800" cy="2616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Arial"/>
                  <a:ea typeface="Arial"/>
                  <a:cs typeface="Arial"/>
                  <a:sym typeface="Arial"/>
                </a:rPr>
                <a:t>Đất phù sa cổ</a:t>
              </a:r>
              <a:endParaRPr/>
            </a:p>
          </p:txBody>
        </p:sp>
      </p:grpSp>
      <p:pic>
        <p:nvPicPr>
          <p:cNvPr id="1831" name="Google Shape;1831;p12"/>
          <p:cNvPicPr preferRelativeResize="0"/>
          <p:nvPr/>
        </p:nvPicPr>
        <p:blipFill rotWithShape="1">
          <a:blip r:embed="rId4">
            <a:alphaModFix/>
          </a:blip>
          <a:srcRect b="8157" l="2116" r="2499" t="1644"/>
          <a:stretch/>
        </p:blipFill>
        <p:spPr>
          <a:xfrm>
            <a:off x="6825687" y="8560"/>
            <a:ext cx="5395342" cy="6830390"/>
          </a:xfrm>
          <a:prstGeom prst="rect">
            <a:avLst/>
          </a:prstGeom>
          <a:noFill/>
          <a:ln>
            <a:noFill/>
          </a:ln>
        </p:spPr>
      </p:pic>
      <p:pic>
        <p:nvPicPr>
          <p:cNvPr id="1832" name="Google Shape;1832;p12"/>
          <p:cNvPicPr preferRelativeResize="0"/>
          <p:nvPr/>
        </p:nvPicPr>
        <p:blipFill rotWithShape="1">
          <a:blip r:embed="rId5">
            <a:alphaModFix/>
          </a:blip>
          <a:srcRect b="5000" l="2116" r="2499" t="1644"/>
          <a:stretch/>
        </p:blipFill>
        <p:spPr>
          <a:xfrm>
            <a:off x="6811173" y="-76199"/>
            <a:ext cx="5409856" cy="7162800"/>
          </a:xfrm>
          <a:prstGeom prst="rect">
            <a:avLst/>
          </a:prstGeom>
          <a:noFill/>
          <a:ln>
            <a:noFill/>
          </a:ln>
        </p:spPr>
      </p:pic>
      <p:pic>
        <p:nvPicPr>
          <p:cNvPr id="1833" name="Google Shape;1833;p12"/>
          <p:cNvPicPr preferRelativeResize="0"/>
          <p:nvPr/>
        </p:nvPicPr>
        <p:blipFill rotWithShape="1">
          <a:blip r:embed="rId6">
            <a:alphaModFix/>
          </a:blip>
          <a:srcRect b="20813" l="5846" r="36226" t="1644"/>
          <a:stretch/>
        </p:blipFill>
        <p:spPr>
          <a:xfrm>
            <a:off x="7048970" y="-71784"/>
            <a:ext cx="3285414" cy="5927281"/>
          </a:xfrm>
          <a:prstGeom prst="rect">
            <a:avLst/>
          </a:prstGeom>
          <a:noFill/>
          <a:ln>
            <a:noFill/>
          </a:ln>
        </p:spPr>
      </p:pic>
      <p:pic>
        <p:nvPicPr>
          <p:cNvPr id="1834" name="Google Shape;1834;p12"/>
          <p:cNvPicPr preferRelativeResize="0"/>
          <p:nvPr/>
        </p:nvPicPr>
        <p:blipFill rotWithShape="1">
          <a:blip r:embed="rId7">
            <a:alphaModFix/>
          </a:blip>
          <a:srcRect b="5001" l="21333" r="35632" t="9174"/>
          <a:stretch/>
        </p:blipFill>
        <p:spPr>
          <a:xfrm>
            <a:off x="7917478" y="479257"/>
            <a:ext cx="2430060" cy="6560340"/>
          </a:xfrm>
          <a:prstGeom prst="rect">
            <a:avLst/>
          </a:prstGeom>
          <a:noFill/>
          <a:ln>
            <a:noFill/>
          </a:ln>
        </p:spPr>
      </p:pic>
      <p:grpSp>
        <p:nvGrpSpPr>
          <p:cNvPr id="1835" name="Google Shape;1835;p12"/>
          <p:cNvGrpSpPr/>
          <p:nvPr/>
        </p:nvGrpSpPr>
        <p:grpSpPr>
          <a:xfrm>
            <a:off x="36286" y="3276599"/>
            <a:ext cx="2165178" cy="1752601"/>
            <a:chOff x="6293022" y="3276599"/>
            <a:chExt cx="2165178" cy="1752601"/>
          </a:xfrm>
        </p:grpSpPr>
        <p:pic>
          <p:nvPicPr>
            <p:cNvPr id="1836" name="Google Shape;1836;p12"/>
            <p:cNvPicPr preferRelativeResize="0"/>
            <p:nvPr/>
          </p:nvPicPr>
          <p:blipFill rotWithShape="1">
            <a:blip r:embed="rId3">
              <a:alphaModFix/>
            </a:blip>
            <a:srcRect b="27063" l="1844" r="59653" t="47949"/>
            <a:stretch/>
          </p:blipFill>
          <p:spPr>
            <a:xfrm>
              <a:off x="6293022" y="3276599"/>
              <a:ext cx="2165178" cy="1752601"/>
            </a:xfrm>
            <a:prstGeom prst="rect">
              <a:avLst/>
            </a:prstGeom>
            <a:noFill/>
            <a:ln>
              <a:noFill/>
            </a:ln>
          </p:spPr>
        </p:pic>
        <p:sp>
          <p:nvSpPr>
            <p:cNvPr id="1837" name="Google Shape;1837;p12"/>
            <p:cNvSpPr txBox="1"/>
            <p:nvPr/>
          </p:nvSpPr>
          <p:spPr>
            <a:xfrm>
              <a:off x="6934200" y="3886200"/>
              <a:ext cx="1066800" cy="2616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Arial"/>
                  <a:ea typeface="Arial"/>
                  <a:cs typeface="Arial"/>
                  <a:sym typeface="Arial"/>
                </a:rPr>
                <a:t>Đất phù sa cổ</a:t>
              </a:r>
              <a:endParaRPr/>
            </a:p>
          </p:txBody>
        </p:sp>
      </p:grpSp>
      <p:grpSp>
        <p:nvGrpSpPr>
          <p:cNvPr id="1838" name="Google Shape;1838;p12"/>
          <p:cNvGrpSpPr/>
          <p:nvPr/>
        </p:nvGrpSpPr>
        <p:grpSpPr>
          <a:xfrm>
            <a:off x="65315" y="0"/>
            <a:ext cx="5395342" cy="6858000"/>
            <a:chOff x="36286" y="0"/>
            <a:chExt cx="5395342" cy="6858000"/>
          </a:xfrm>
        </p:grpSpPr>
        <p:pic>
          <p:nvPicPr>
            <p:cNvPr id="1839" name="Google Shape;1839;p12"/>
            <p:cNvPicPr preferRelativeResize="0"/>
            <p:nvPr/>
          </p:nvPicPr>
          <p:blipFill rotWithShape="1">
            <a:blip r:embed="rId8">
              <a:alphaModFix/>
            </a:blip>
            <a:srcRect b="833" l="1844" r="2213" t="1387"/>
            <a:stretch/>
          </p:blipFill>
          <p:spPr>
            <a:xfrm>
              <a:off x="36286" y="0"/>
              <a:ext cx="5395342" cy="6858000"/>
            </a:xfrm>
            <a:prstGeom prst="rect">
              <a:avLst/>
            </a:prstGeom>
            <a:noFill/>
            <a:ln>
              <a:noFill/>
            </a:ln>
          </p:spPr>
        </p:pic>
        <p:sp>
          <p:nvSpPr>
            <p:cNvPr id="1840" name="Google Shape;1840;p12"/>
            <p:cNvSpPr txBox="1"/>
            <p:nvPr/>
          </p:nvSpPr>
          <p:spPr>
            <a:xfrm>
              <a:off x="685800" y="3866465"/>
              <a:ext cx="1066800" cy="2616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Arial"/>
                  <a:ea typeface="Arial"/>
                  <a:cs typeface="Arial"/>
                  <a:sym typeface="Arial"/>
                </a:rPr>
                <a:t>Đất phù sa cổ</a:t>
              </a:r>
              <a:endParaRPr/>
            </a:p>
          </p:txBody>
        </p:sp>
      </p:grpSp>
      <p:sp>
        <p:nvSpPr>
          <p:cNvPr id="1841" name="Google Shape;1841;p12"/>
          <p:cNvSpPr txBox="1"/>
          <p:nvPr/>
        </p:nvSpPr>
        <p:spPr>
          <a:xfrm>
            <a:off x="2201464" y="6488668"/>
            <a:ext cx="3201135"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Times New Roman"/>
                <a:ea typeface="Times New Roman"/>
                <a:cs typeface="Times New Roman"/>
                <a:sym typeface="Times New Roman"/>
              </a:rPr>
              <a:t>Lược đồ địa chất Việt Nam</a:t>
            </a:r>
            <a:endParaRPr/>
          </a:p>
        </p:txBody>
      </p:sp>
      <p:pic>
        <p:nvPicPr>
          <p:cNvPr id="1842" name="Google Shape;1842;p12"/>
          <p:cNvPicPr preferRelativeResize="0"/>
          <p:nvPr/>
        </p:nvPicPr>
        <p:blipFill rotWithShape="1">
          <a:blip r:embed="rId9">
            <a:alphaModFix/>
          </a:blip>
          <a:srcRect b="13871" l="31359" r="45606" t="60053"/>
          <a:stretch/>
        </p:blipFill>
        <p:spPr>
          <a:xfrm>
            <a:off x="1702707" y="4142690"/>
            <a:ext cx="1295400" cy="1828800"/>
          </a:xfrm>
          <a:prstGeom prst="rect">
            <a:avLst/>
          </a:prstGeom>
          <a:noFill/>
          <a:ln>
            <a:noFill/>
          </a:ln>
        </p:spPr>
      </p:pic>
      <p:pic>
        <p:nvPicPr>
          <p:cNvPr id="1843" name="Google Shape;1843;p12"/>
          <p:cNvPicPr preferRelativeResize="0"/>
          <p:nvPr/>
        </p:nvPicPr>
        <p:blipFill rotWithShape="1">
          <a:blip r:embed="rId10">
            <a:alphaModFix/>
          </a:blip>
          <a:srcRect b="833" l="17841" r="34733" t="14423"/>
          <a:stretch/>
        </p:blipFill>
        <p:spPr>
          <a:xfrm>
            <a:off x="929993" y="914400"/>
            <a:ext cx="2667000" cy="5943600"/>
          </a:xfrm>
          <a:prstGeom prst="rect">
            <a:avLst/>
          </a:prstGeom>
          <a:noFill/>
          <a:ln>
            <a:noFill/>
          </a:ln>
        </p:spPr>
      </p:pic>
      <p:pic>
        <p:nvPicPr>
          <p:cNvPr id="1844" name="Google Shape;1844;p12"/>
          <p:cNvPicPr preferRelativeResize="0"/>
          <p:nvPr/>
        </p:nvPicPr>
        <p:blipFill rotWithShape="1">
          <a:blip r:embed="rId11">
            <a:alphaModFix/>
          </a:blip>
          <a:srcRect b="8439" l="1844" r="37048" t="1387"/>
          <a:stretch/>
        </p:blipFill>
        <p:spPr>
          <a:xfrm>
            <a:off x="36286" y="19050"/>
            <a:ext cx="3436429" cy="6324600"/>
          </a:xfrm>
          <a:prstGeom prst="rect">
            <a:avLst/>
          </a:prstGeom>
          <a:noFill/>
          <a:ln>
            <a:noFill/>
          </a:ln>
        </p:spPr>
      </p:pic>
      <p:pic>
        <p:nvPicPr>
          <p:cNvPr id="1845" name="Google Shape;1845;p12"/>
          <p:cNvPicPr preferRelativeResize="0"/>
          <p:nvPr/>
        </p:nvPicPr>
        <p:blipFill rotWithShape="1">
          <a:blip r:embed="rId12">
            <a:alphaModFix/>
          </a:blip>
          <a:srcRect b="57328" l="6885" r="42980" t="1386"/>
          <a:stretch/>
        </p:blipFill>
        <p:spPr>
          <a:xfrm>
            <a:off x="320393" y="0"/>
            <a:ext cx="2819400" cy="2895600"/>
          </a:xfrm>
          <a:prstGeom prst="rect">
            <a:avLst/>
          </a:prstGeom>
          <a:noFill/>
          <a:ln>
            <a:noFill/>
          </a:ln>
        </p:spPr>
      </p:pic>
      <p:pic>
        <p:nvPicPr>
          <p:cNvPr id="1846" name="Google Shape;1846;p12"/>
          <p:cNvPicPr preferRelativeResize="0"/>
          <p:nvPr/>
        </p:nvPicPr>
        <p:blipFill rotWithShape="1">
          <a:blip r:embed="rId13">
            <a:alphaModFix/>
          </a:blip>
          <a:srcRect b="13989" l="23074" r="37630" t="23278"/>
          <a:stretch/>
        </p:blipFill>
        <p:spPr>
          <a:xfrm>
            <a:off x="1234793" y="1543735"/>
            <a:ext cx="2209800" cy="4399865"/>
          </a:xfrm>
          <a:prstGeom prst="rect">
            <a:avLst/>
          </a:prstGeom>
          <a:noFill/>
          <a:ln>
            <a:noFill/>
          </a:ln>
        </p:spPr>
      </p:pic>
      <p:sp>
        <p:nvSpPr>
          <p:cNvPr id="1847" name="Google Shape;1847;p12"/>
          <p:cNvSpPr txBox="1"/>
          <p:nvPr/>
        </p:nvSpPr>
        <p:spPr>
          <a:xfrm>
            <a:off x="3123452" y="19050"/>
            <a:ext cx="3735199" cy="113877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400">
                <a:solidFill>
                  <a:schemeClr val="dk1"/>
                </a:solidFill>
                <a:latin typeface="Times New Roman"/>
                <a:ea typeface="Times New Roman"/>
                <a:cs typeface="Times New Roman"/>
                <a:sym typeface="Times New Roman"/>
              </a:rPr>
              <a:t>Xác định vị trí các loại đất trên lược đồ.</a:t>
            </a:r>
            <a:endParaRPr/>
          </a:p>
        </p:txBody>
      </p:sp>
      <p:sp>
        <p:nvSpPr>
          <p:cNvPr id="1848" name="Google Shape;1848;p12"/>
          <p:cNvSpPr txBox="1"/>
          <p:nvPr/>
        </p:nvSpPr>
        <p:spPr>
          <a:xfrm>
            <a:off x="3607707" y="1747996"/>
            <a:ext cx="3021693" cy="461665"/>
          </a:xfrm>
          <a:prstGeom prst="rect">
            <a:avLst/>
          </a:prstGeom>
          <a:solidFill>
            <a:srgbClr val="B6E9E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Times New Roman"/>
                <a:ea typeface="Times New Roman"/>
                <a:cs typeface="Times New Roman"/>
                <a:sym typeface="Times New Roman"/>
              </a:rPr>
              <a:t>Đất phù sa mới</a:t>
            </a:r>
            <a:endParaRPr/>
          </a:p>
        </p:txBody>
      </p:sp>
      <p:sp>
        <p:nvSpPr>
          <p:cNvPr id="1849" name="Google Shape;1849;p12"/>
          <p:cNvSpPr txBox="1"/>
          <p:nvPr/>
        </p:nvSpPr>
        <p:spPr>
          <a:xfrm>
            <a:off x="3607707" y="2275324"/>
            <a:ext cx="3021693" cy="461665"/>
          </a:xfrm>
          <a:prstGeom prst="rect">
            <a:avLst/>
          </a:prstGeom>
          <a:solidFill>
            <a:srgbClr val="B6E9E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Times New Roman"/>
                <a:ea typeface="Times New Roman"/>
                <a:cs typeface="Times New Roman"/>
                <a:sym typeface="Times New Roman"/>
              </a:rPr>
              <a:t>Đất phù sa cổ</a:t>
            </a:r>
            <a:endParaRPr/>
          </a:p>
        </p:txBody>
      </p:sp>
      <p:sp>
        <p:nvSpPr>
          <p:cNvPr id="1850" name="Google Shape;1850;p12"/>
          <p:cNvSpPr txBox="1"/>
          <p:nvPr/>
        </p:nvSpPr>
        <p:spPr>
          <a:xfrm>
            <a:off x="3607707" y="2802652"/>
            <a:ext cx="3021693" cy="830997"/>
          </a:xfrm>
          <a:prstGeom prst="rect">
            <a:avLst/>
          </a:prstGeom>
          <a:solidFill>
            <a:srgbClr val="B6E9E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Times New Roman"/>
                <a:ea typeface="Times New Roman"/>
                <a:cs typeface="Times New Roman"/>
                <a:sym typeface="Times New Roman"/>
              </a:rPr>
              <a:t>Đất phe-ra-lít trên đá vôi</a:t>
            </a:r>
            <a:endParaRPr/>
          </a:p>
        </p:txBody>
      </p:sp>
      <p:sp>
        <p:nvSpPr>
          <p:cNvPr id="1851" name="Google Shape;1851;p12"/>
          <p:cNvSpPr txBox="1"/>
          <p:nvPr/>
        </p:nvSpPr>
        <p:spPr>
          <a:xfrm>
            <a:off x="3607707" y="3699312"/>
            <a:ext cx="3021693" cy="830997"/>
          </a:xfrm>
          <a:prstGeom prst="rect">
            <a:avLst/>
          </a:prstGeom>
          <a:solidFill>
            <a:srgbClr val="B6E9E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Times New Roman"/>
                <a:ea typeface="Times New Roman"/>
                <a:cs typeface="Times New Roman"/>
                <a:sym typeface="Times New Roman"/>
              </a:rPr>
              <a:t>Đất phe-ra-lít trên đá badan</a:t>
            </a:r>
            <a:endParaRPr/>
          </a:p>
        </p:txBody>
      </p:sp>
      <p:sp>
        <p:nvSpPr>
          <p:cNvPr id="1852" name="Google Shape;1852;p12"/>
          <p:cNvSpPr txBox="1"/>
          <p:nvPr/>
        </p:nvSpPr>
        <p:spPr>
          <a:xfrm>
            <a:off x="3620579" y="4595971"/>
            <a:ext cx="3021693" cy="830997"/>
          </a:xfrm>
          <a:prstGeom prst="rect">
            <a:avLst/>
          </a:prstGeom>
          <a:solidFill>
            <a:srgbClr val="B6E9E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Times New Roman"/>
                <a:ea typeface="Times New Roman"/>
                <a:cs typeface="Times New Roman"/>
                <a:sym typeface="Times New Roman"/>
              </a:rPr>
              <a:t>Đất phe-ra-lít khác và đất mùn núi cao</a:t>
            </a:r>
            <a:endParaRPr/>
          </a:p>
        </p:txBody>
      </p:sp>
      <p:cxnSp>
        <p:nvCxnSpPr>
          <p:cNvPr id="1853" name="Google Shape;1853;p12"/>
          <p:cNvCxnSpPr>
            <a:stCxn id="1848" idx="1"/>
          </p:cNvCxnSpPr>
          <p:nvPr/>
        </p:nvCxnSpPr>
        <p:spPr>
          <a:xfrm flipH="1">
            <a:off x="1857507" y="1978829"/>
            <a:ext cx="1750200" cy="4193400"/>
          </a:xfrm>
          <a:prstGeom prst="straightConnector1">
            <a:avLst/>
          </a:prstGeom>
          <a:noFill/>
          <a:ln cap="flat" cmpd="sng" w="38100">
            <a:solidFill>
              <a:srgbClr val="FF0000"/>
            </a:solidFill>
            <a:prstDash val="solid"/>
            <a:round/>
            <a:headEnd len="sm" w="sm" type="none"/>
            <a:tailEnd len="med" w="med" type="triangle"/>
          </a:ln>
        </p:spPr>
      </p:cxnSp>
      <p:cxnSp>
        <p:nvCxnSpPr>
          <p:cNvPr id="1854" name="Google Shape;1854;p12"/>
          <p:cNvCxnSpPr>
            <a:stCxn id="1848" idx="3"/>
          </p:cNvCxnSpPr>
          <p:nvPr/>
        </p:nvCxnSpPr>
        <p:spPr>
          <a:xfrm>
            <a:off x="6629400" y="1978829"/>
            <a:ext cx="2026200" cy="3934800"/>
          </a:xfrm>
          <a:prstGeom prst="straightConnector1">
            <a:avLst/>
          </a:prstGeom>
          <a:noFill/>
          <a:ln cap="flat" cmpd="sng" w="38100">
            <a:solidFill>
              <a:srgbClr val="FF0000"/>
            </a:solidFill>
            <a:prstDash val="solid"/>
            <a:round/>
            <a:headEnd len="sm" w="sm" type="none"/>
            <a:tailEnd len="med" w="med" type="triangle"/>
          </a:ln>
        </p:spPr>
      </p:cxnSp>
      <p:cxnSp>
        <p:nvCxnSpPr>
          <p:cNvPr id="1855" name="Google Shape;1855;p12"/>
          <p:cNvCxnSpPr/>
          <p:nvPr/>
        </p:nvCxnSpPr>
        <p:spPr>
          <a:xfrm flipH="1">
            <a:off x="2057400" y="2500561"/>
            <a:ext cx="1526721" cy="3062039"/>
          </a:xfrm>
          <a:prstGeom prst="straightConnector1">
            <a:avLst/>
          </a:prstGeom>
          <a:noFill/>
          <a:ln cap="flat" cmpd="sng" w="38100">
            <a:solidFill>
              <a:srgbClr val="FF0000"/>
            </a:solidFill>
            <a:prstDash val="solid"/>
            <a:round/>
            <a:headEnd len="sm" w="sm" type="none"/>
            <a:tailEnd len="med" w="med" type="triangle"/>
          </a:ln>
        </p:spPr>
      </p:cxnSp>
      <p:cxnSp>
        <p:nvCxnSpPr>
          <p:cNvPr id="1856" name="Google Shape;1856;p12"/>
          <p:cNvCxnSpPr>
            <a:stCxn id="1849" idx="3"/>
          </p:cNvCxnSpPr>
          <p:nvPr/>
        </p:nvCxnSpPr>
        <p:spPr>
          <a:xfrm>
            <a:off x="6629400" y="2506157"/>
            <a:ext cx="2488200" cy="3056400"/>
          </a:xfrm>
          <a:prstGeom prst="straightConnector1">
            <a:avLst/>
          </a:prstGeom>
          <a:noFill/>
          <a:ln cap="flat" cmpd="sng" w="38100">
            <a:solidFill>
              <a:srgbClr val="FF0000"/>
            </a:solidFill>
            <a:prstDash val="solid"/>
            <a:round/>
            <a:headEnd len="sm" w="sm" type="none"/>
            <a:tailEnd len="med" w="med" type="triangle"/>
          </a:ln>
        </p:spPr>
      </p:cxnSp>
      <p:sp>
        <p:nvSpPr>
          <p:cNvPr id="1857" name="Google Shape;1857;p12"/>
          <p:cNvSpPr/>
          <p:nvPr/>
        </p:nvSpPr>
        <p:spPr>
          <a:xfrm rot="-2795546">
            <a:off x="8804086" y="4989578"/>
            <a:ext cx="985328" cy="1180855"/>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858" name="Google Shape;1858;p12"/>
          <p:cNvCxnSpPr>
            <a:stCxn id="1850" idx="1"/>
          </p:cNvCxnSpPr>
          <p:nvPr/>
        </p:nvCxnSpPr>
        <p:spPr>
          <a:xfrm rot="10800000">
            <a:off x="1113207" y="1047050"/>
            <a:ext cx="2494500" cy="2171100"/>
          </a:xfrm>
          <a:prstGeom prst="straightConnector1">
            <a:avLst/>
          </a:prstGeom>
          <a:noFill/>
          <a:ln cap="flat" cmpd="sng" w="38100">
            <a:solidFill>
              <a:srgbClr val="FF0000"/>
            </a:solidFill>
            <a:prstDash val="solid"/>
            <a:round/>
            <a:headEnd len="sm" w="sm" type="none"/>
            <a:tailEnd len="med" w="med" type="triangle"/>
          </a:ln>
        </p:spPr>
      </p:cxnSp>
      <p:cxnSp>
        <p:nvCxnSpPr>
          <p:cNvPr id="1859" name="Google Shape;1859;p12"/>
          <p:cNvCxnSpPr>
            <a:stCxn id="1850" idx="3"/>
          </p:cNvCxnSpPr>
          <p:nvPr/>
        </p:nvCxnSpPr>
        <p:spPr>
          <a:xfrm flipH="1" rot="10800000">
            <a:off x="6629400" y="944450"/>
            <a:ext cx="1143000" cy="2273700"/>
          </a:xfrm>
          <a:prstGeom prst="straightConnector1">
            <a:avLst/>
          </a:prstGeom>
          <a:noFill/>
          <a:ln cap="flat" cmpd="sng" w="38100">
            <a:solidFill>
              <a:srgbClr val="FF0000"/>
            </a:solidFill>
            <a:prstDash val="solid"/>
            <a:round/>
            <a:headEnd len="sm" w="sm" type="none"/>
            <a:tailEnd len="med" w="med" type="triangle"/>
          </a:ln>
        </p:spPr>
      </p:cxnSp>
      <p:cxnSp>
        <p:nvCxnSpPr>
          <p:cNvPr id="1860" name="Google Shape;1860;p12"/>
          <p:cNvCxnSpPr>
            <a:stCxn id="1851" idx="1"/>
          </p:cNvCxnSpPr>
          <p:nvPr/>
        </p:nvCxnSpPr>
        <p:spPr>
          <a:xfrm flipH="1">
            <a:off x="2788107" y="4114811"/>
            <a:ext cx="819600" cy="701700"/>
          </a:xfrm>
          <a:prstGeom prst="straightConnector1">
            <a:avLst/>
          </a:prstGeom>
          <a:noFill/>
          <a:ln cap="flat" cmpd="sng" w="38100">
            <a:solidFill>
              <a:srgbClr val="FF0000"/>
            </a:solidFill>
            <a:prstDash val="solid"/>
            <a:round/>
            <a:headEnd len="sm" w="sm" type="none"/>
            <a:tailEnd len="med" w="med" type="triangle"/>
          </a:ln>
        </p:spPr>
      </p:cxnSp>
      <p:cxnSp>
        <p:nvCxnSpPr>
          <p:cNvPr id="1861" name="Google Shape;1861;p12"/>
          <p:cNvCxnSpPr>
            <a:stCxn id="1851" idx="3"/>
          </p:cNvCxnSpPr>
          <p:nvPr/>
        </p:nvCxnSpPr>
        <p:spPr>
          <a:xfrm>
            <a:off x="6629400" y="4114811"/>
            <a:ext cx="2971800" cy="1002300"/>
          </a:xfrm>
          <a:prstGeom prst="straightConnector1">
            <a:avLst/>
          </a:prstGeom>
          <a:noFill/>
          <a:ln cap="flat" cmpd="sng" w="38100">
            <a:solidFill>
              <a:srgbClr val="FF0000"/>
            </a:solidFill>
            <a:prstDash val="solid"/>
            <a:round/>
            <a:headEnd len="sm" w="sm" type="none"/>
            <a:tailEnd len="med" w="med" type="triangle"/>
          </a:ln>
        </p:spPr>
      </p:cxnSp>
      <p:cxnSp>
        <p:nvCxnSpPr>
          <p:cNvPr id="1862" name="Google Shape;1862;p12"/>
          <p:cNvCxnSpPr/>
          <p:nvPr/>
        </p:nvCxnSpPr>
        <p:spPr>
          <a:xfrm rot="10800000">
            <a:off x="2241034" y="2961263"/>
            <a:ext cx="1366391" cy="2000116"/>
          </a:xfrm>
          <a:prstGeom prst="straightConnector1">
            <a:avLst/>
          </a:prstGeom>
          <a:noFill/>
          <a:ln cap="flat" cmpd="sng" w="38100">
            <a:solidFill>
              <a:srgbClr val="FF0000"/>
            </a:solidFill>
            <a:prstDash val="solid"/>
            <a:round/>
            <a:headEnd len="sm" w="sm" type="none"/>
            <a:tailEnd len="med" w="med" type="triangle"/>
          </a:ln>
        </p:spPr>
      </p:cxnSp>
      <p:cxnSp>
        <p:nvCxnSpPr>
          <p:cNvPr id="1863" name="Google Shape;1863;p12"/>
          <p:cNvCxnSpPr>
            <a:stCxn id="1852" idx="3"/>
          </p:cNvCxnSpPr>
          <p:nvPr/>
        </p:nvCxnSpPr>
        <p:spPr>
          <a:xfrm flipH="1" rot="10800000">
            <a:off x="6642272" y="2889870"/>
            <a:ext cx="2401800" cy="2121600"/>
          </a:xfrm>
          <a:prstGeom prst="straightConnector1">
            <a:avLst/>
          </a:prstGeom>
          <a:noFill/>
          <a:ln cap="flat" cmpd="sng" w="38100">
            <a:solidFill>
              <a:srgbClr val="FF0000"/>
            </a:solidFill>
            <a:prstDash val="solid"/>
            <a:round/>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7"/>
                                        </p:tgtEl>
                                        <p:attrNameLst>
                                          <p:attrName>style.visibility</p:attrName>
                                        </p:attrNameLst>
                                      </p:cBhvr>
                                      <p:to>
                                        <p:strVal val="visible"/>
                                      </p:to>
                                    </p:set>
                                    <p:animEffect filter="fade" transition="in">
                                      <p:cBhvr>
                                        <p:cTn dur="500"/>
                                        <p:tgtEl>
                                          <p:spTgt spid="18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1"/>
                                        </p:tgtEl>
                                        <p:attrNameLst>
                                          <p:attrName>style.visibility</p:attrName>
                                        </p:attrNameLst>
                                      </p:cBhvr>
                                      <p:to>
                                        <p:strVal val="visible"/>
                                      </p:to>
                                    </p:set>
                                    <p:animEffect filter="fade" transition="in">
                                      <p:cBhvr>
                                        <p:cTn dur="500"/>
                                        <p:tgtEl>
                                          <p:spTgt spid="18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832"/>
                                        </p:tgtEl>
                                        <p:attrNameLst>
                                          <p:attrName>style.visibility</p:attrName>
                                        </p:attrNameLst>
                                      </p:cBhvr>
                                      <p:to>
                                        <p:strVal val="visible"/>
                                      </p:to>
                                    </p:set>
                                    <p:anim calcmode="lin" valueType="num">
                                      <p:cBhvr additive="base">
                                        <p:cTn dur="500"/>
                                        <p:tgtEl>
                                          <p:spTgt spid="1832"/>
                                        </p:tgtEl>
                                        <p:attrNameLst>
                                          <p:attrName>ppt_w</p:attrName>
                                        </p:attrNameLst>
                                      </p:cBhvr>
                                      <p:tavLst>
                                        <p:tav fmla="" tm="0">
                                          <p:val>
                                            <p:strVal val="0"/>
                                          </p:val>
                                        </p:tav>
                                        <p:tav fmla="" tm="100000">
                                          <p:val>
                                            <p:strVal val="#ppt_w"/>
                                          </p:val>
                                        </p:tav>
                                      </p:tavLst>
                                    </p:anim>
                                    <p:anim calcmode="lin" valueType="num">
                                      <p:cBhvr additive="base">
                                        <p:cTn dur="500"/>
                                        <p:tgtEl>
                                          <p:spTgt spid="183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848"/>
                                        </p:tgtEl>
                                        <p:attrNameLst>
                                          <p:attrName>style.visibility</p:attrName>
                                        </p:attrNameLst>
                                      </p:cBhvr>
                                      <p:to>
                                        <p:strVal val="visible"/>
                                      </p:to>
                                    </p:set>
                                    <p:anim calcmode="lin" valueType="num">
                                      <p:cBhvr additive="base">
                                        <p:cTn dur="500"/>
                                        <p:tgtEl>
                                          <p:spTgt spid="1848"/>
                                        </p:tgtEl>
                                        <p:attrNameLst>
                                          <p:attrName>ppt_w</p:attrName>
                                        </p:attrNameLst>
                                      </p:cBhvr>
                                      <p:tavLst>
                                        <p:tav fmla="" tm="0">
                                          <p:val>
                                            <p:strVal val="0"/>
                                          </p:val>
                                        </p:tav>
                                        <p:tav fmla="" tm="100000">
                                          <p:val>
                                            <p:strVal val="#ppt_w"/>
                                          </p:val>
                                        </p:tav>
                                      </p:tavLst>
                                    </p:anim>
                                    <p:anim calcmode="lin" valueType="num">
                                      <p:cBhvr additive="base">
                                        <p:cTn dur="500"/>
                                        <p:tgtEl>
                                          <p:spTgt spid="184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843"/>
                                        </p:tgtEl>
                                        <p:attrNameLst>
                                          <p:attrName>style.visibility</p:attrName>
                                        </p:attrNameLst>
                                      </p:cBhvr>
                                      <p:to>
                                        <p:strVal val="visible"/>
                                      </p:to>
                                    </p:set>
                                    <p:anim calcmode="lin" valueType="num">
                                      <p:cBhvr additive="base">
                                        <p:cTn dur="500"/>
                                        <p:tgtEl>
                                          <p:spTgt spid="1843"/>
                                        </p:tgtEl>
                                        <p:attrNameLst>
                                          <p:attrName>ppt_w</p:attrName>
                                        </p:attrNameLst>
                                      </p:cBhvr>
                                      <p:tavLst>
                                        <p:tav fmla="" tm="0">
                                          <p:val>
                                            <p:strVal val="0"/>
                                          </p:val>
                                        </p:tav>
                                        <p:tav fmla="" tm="100000">
                                          <p:val>
                                            <p:strVal val="#ppt_w"/>
                                          </p:val>
                                        </p:tav>
                                      </p:tavLst>
                                    </p:anim>
                                    <p:anim calcmode="lin" valueType="num">
                                      <p:cBhvr additive="base">
                                        <p:cTn dur="500"/>
                                        <p:tgtEl>
                                          <p:spTgt spid="1843"/>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1834"/>
                                        </p:tgtEl>
                                        <p:attrNameLst>
                                          <p:attrName>style.visibility</p:attrName>
                                        </p:attrNameLst>
                                      </p:cBhvr>
                                      <p:to>
                                        <p:strVal val="visible"/>
                                      </p:to>
                                    </p:set>
                                    <p:animEffect filter="fade" transition="in">
                                      <p:cBhvr>
                                        <p:cTn dur="500"/>
                                        <p:tgtEl>
                                          <p:spTgt spid="1834"/>
                                        </p:tgtEl>
                                      </p:cBhvr>
                                    </p:animEffect>
                                  </p:childTnLst>
                                </p:cTn>
                              </p:par>
                              <p:par>
                                <p:cTn fill="hold" nodeType="withEffect" presetClass="entr" presetID="10" presetSubtype="0">
                                  <p:stCondLst>
                                    <p:cond delay="0"/>
                                  </p:stCondLst>
                                  <p:childTnLst>
                                    <p:set>
                                      <p:cBhvr>
                                        <p:cTn dur="1" fill="hold">
                                          <p:stCondLst>
                                            <p:cond delay="0"/>
                                          </p:stCondLst>
                                        </p:cTn>
                                        <p:tgtEl>
                                          <p:spTgt spid="1853"/>
                                        </p:tgtEl>
                                        <p:attrNameLst>
                                          <p:attrName>style.visibility</p:attrName>
                                        </p:attrNameLst>
                                      </p:cBhvr>
                                      <p:to>
                                        <p:strVal val="visible"/>
                                      </p:to>
                                    </p:set>
                                    <p:animEffect filter="fade" transition="in">
                                      <p:cBhvr>
                                        <p:cTn dur="500"/>
                                        <p:tgtEl>
                                          <p:spTgt spid="1853"/>
                                        </p:tgtEl>
                                      </p:cBhvr>
                                    </p:animEffect>
                                  </p:childTnLst>
                                </p:cTn>
                              </p:par>
                              <p:par>
                                <p:cTn fill="hold" nodeType="withEffect" presetClass="entr" presetID="10" presetSubtype="0">
                                  <p:stCondLst>
                                    <p:cond delay="0"/>
                                  </p:stCondLst>
                                  <p:childTnLst>
                                    <p:set>
                                      <p:cBhvr>
                                        <p:cTn dur="1" fill="hold">
                                          <p:stCondLst>
                                            <p:cond delay="0"/>
                                          </p:stCondLst>
                                        </p:cTn>
                                        <p:tgtEl>
                                          <p:spTgt spid="1854"/>
                                        </p:tgtEl>
                                        <p:attrNameLst>
                                          <p:attrName>style.visibility</p:attrName>
                                        </p:attrNameLst>
                                      </p:cBhvr>
                                      <p:to>
                                        <p:strVal val="visible"/>
                                      </p:to>
                                    </p:set>
                                    <p:animEffect filter="fade" transition="in">
                                      <p:cBhvr>
                                        <p:cTn dur="500"/>
                                        <p:tgtEl>
                                          <p:spTgt spid="18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848"/>
                                        </p:tgtEl>
                                      </p:cBhvr>
                                    </p:animEffect>
                                    <p:set>
                                      <p:cBhvr>
                                        <p:cTn dur="1" fill="hold">
                                          <p:stCondLst>
                                            <p:cond delay="500"/>
                                          </p:stCondLst>
                                        </p:cTn>
                                        <p:tgtEl>
                                          <p:spTgt spid="184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853"/>
                                        </p:tgtEl>
                                      </p:cBhvr>
                                    </p:animEffect>
                                    <p:set>
                                      <p:cBhvr>
                                        <p:cTn dur="1" fill="hold">
                                          <p:stCondLst>
                                            <p:cond delay="500"/>
                                          </p:stCondLst>
                                        </p:cTn>
                                        <p:tgtEl>
                                          <p:spTgt spid="185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854"/>
                                        </p:tgtEl>
                                      </p:cBhvr>
                                    </p:animEffect>
                                    <p:set>
                                      <p:cBhvr>
                                        <p:cTn dur="1" fill="hold">
                                          <p:stCondLst>
                                            <p:cond delay="500"/>
                                          </p:stCondLst>
                                        </p:cTn>
                                        <p:tgtEl>
                                          <p:spTgt spid="185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849"/>
                                        </p:tgtEl>
                                        <p:attrNameLst>
                                          <p:attrName>style.visibility</p:attrName>
                                        </p:attrNameLst>
                                      </p:cBhvr>
                                      <p:to>
                                        <p:strVal val="visible"/>
                                      </p:to>
                                    </p:set>
                                    <p:anim calcmode="lin" valueType="num">
                                      <p:cBhvr additive="base">
                                        <p:cTn dur="500"/>
                                        <p:tgtEl>
                                          <p:spTgt spid="1849"/>
                                        </p:tgtEl>
                                        <p:attrNameLst>
                                          <p:attrName>ppt_w</p:attrName>
                                        </p:attrNameLst>
                                      </p:cBhvr>
                                      <p:tavLst>
                                        <p:tav fmla="" tm="0">
                                          <p:val>
                                            <p:strVal val="0"/>
                                          </p:val>
                                        </p:tav>
                                        <p:tav fmla="" tm="100000">
                                          <p:val>
                                            <p:strVal val="#ppt_w"/>
                                          </p:val>
                                        </p:tav>
                                      </p:tavLst>
                                    </p:anim>
                                    <p:anim calcmode="lin" valueType="num">
                                      <p:cBhvr additive="base">
                                        <p:cTn dur="500"/>
                                        <p:tgtEl>
                                          <p:spTgt spid="184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842"/>
                                        </p:tgtEl>
                                        <p:attrNameLst>
                                          <p:attrName>style.visibility</p:attrName>
                                        </p:attrNameLst>
                                      </p:cBhvr>
                                      <p:to>
                                        <p:strVal val="visible"/>
                                      </p:to>
                                    </p:set>
                                    <p:anim calcmode="lin" valueType="num">
                                      <p:cBhvr additive="base">
                                        <p:cTn dur="500"/>
                                        <p:tgtEl>
                                          <p:spTgt spid="1842"/>
                                        </p:tgtEl>
                                        <p:attrNameLst>
                                          <p:attrName>ppt_w</p:attrName>
                                        </p:attrNameLst>
                                      </p:cBhvr>
                                      <p:tavLst>
                                        <p:tav fmla="" tm="0">
                                          <p:val>
                                            <p:strVal val="0"/>
                                          </p:val>
                                        </p:tav>
                                        <p:tav fmla="" tm="100000">
                                          <p:val>
                                            <p:strVal val="#ppt_w"/>
                                          </p:val>
                                        </p:tav>
                                      </p:tavLst>
                                    </p:anim>
                                    <p:anim calcmode="lin" valueType="num">
                                      <p:cBhvr additive="base">
                                        <p:cTn dur="500"/>
                                        <p:tgtEl>
                                          <p:spTgt spid="1842"/>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1855"/>
                                        </p:tgtEl>
                                        <p:attrNameLst>
                                          <p:attrName>style.visibility</p:attrName>
                                        </p:attrNameLst>
                                      </p:cBhvr>
                                      <p:to>
                                        <p:strVal val="visible"/>
                                      </p:to>
                                    </p:set>
                                    <p:animEffect filter="fade" transition="in">
                                      <p:cBhvr>
                                        <p:cTn dur="500"/>
                                        <p:tgtEl>
                                          <p:spTgt spid="1855"/>
                                        </p:tgtEl>
                                      </p:cBhvr>
                                    </p:animEffect>
                                  </p:childTnLst>
                                </p:cTn>
                              </p:par>
                              <p:par>
                                <p:cTn fill="hold" nodeType="withEffect" presetClass="entr" presetID="10" presetSubtype="0">
                                  <p:stCondLst>
                                    <p:cond delay="0"/>
                                  </p:stCondLst>
                                  <p:childTnLst>
                                    <p:set>
                                      <p:cBhvr>
                                        <p:cTn dur="1" fill="hold">
                                          <p:stCondLst>
                                            <p:cond delay="0"/>
                                          </p:stCondLst>
                                        </p:cTn>
                                        <p:tgtEl>
                                          <p:spTgt spid="1856"/>
                                        </p:tgtEl>
                                        <p:attrNameLst>
                                          <p:attrName>style.visibility</p:attrName>
                                        </p:attrNameLst>
                                      </p:cBhvr>
                                      <p:to>
                                        <p:strVal val="visible"/>
                                      </p:to>
                                    </p:set>
                                    <p:animEffect filter="fade" transition="in">
                                      <p:cBhvr>
                                        <p:cTn dur="500"/>
                                        <p:tgtEl>
                                          <p:spTgt spid="1856"/>
                                        </p:tgtEl>
                                      </p:cBhvr>
                                    </p:animEffect>
                                  </p:childTnLst>
                                </p:cTn>
                              </p:par>
                              <p:par>
                                <p:cTn fill="hold" nodeType="withEffect" presetClass="entr" presetID="23" presetSubtype="16">
                                  <p:stCondLst>
                                    <p:cond delay="0"/>
                                  </p:stCondLst>
                                  <p:childTnLst>
                                    <p:set>
                                      <p:cBhvr>
                                        <p:cTn dur="1" fill="hold">
                                          <p:stCondLst>
                                            <p:cond delay="0"/>
                                          </p:stCondLst>
                                        </p:cTn>
                                        <p:tgtEl>
                                          <p:spTgt spid="1857"/>
                                        </p:tgtEl>
                                        <p:attrNameLst>
                                          <p:attrName>style.visibility</p:attrName>
                                        </p:attrNameLst>
                                      </p:cBhvr>
                                      <p:to>
                                        <p:strVal val="visible"/>
                                      </p:to>
                                    </p:set>
                                    <p:anim calcmode="lin" valueType="num">
                                      <p:cBhvr additive="base">
                                        <p:cTn dur="500"/>
                                        <p:tgtEl>
                                          <p:spTgt spid="1857"/>
                                        </p:tgtEl>
                                        <p:attrNameLst>
                                          <p:attrName>ppt_w</p:attrName>
                                        </p:attrNameLst>
                                      </p:cBhvr>
                                      <p:tavLst>
                                        <p:tav fmla="" tm="0">
                                          <p:val>
                                            <p:strVal val="0"/>
                                          </p:val>
                                        </p:tav>
                                        <p:tav fmla="" tm="100000">
                                          <p:val>
                                            <p:strVal val="#ppt_w"/>
                                          </p:val>
                                        </p:tav>
                                      </p:tavLst>
                                    </p:anim>
                                    <p:anim calcmode="lin" valueType="num">
                                      <p:cBhvr additive="base">
                                        <p:cTn dur="500"/>
                                        <p:tgtEl>
                                          <p:spTgt spid="185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849"/>
                                        </p:tgtEl>
                                      </p:cBhvr>
                                    </p:animEffect>
                                    <p:set>
                                      <p:cBhvr>
                                        <p:cTn dur="1" fill="hold">
                                          <p:stCondLst>
                                            <p:cond delay="500"/>
                                          </p:stCondLst>
                                        </p:cTn>
                                        <p:tgtEl>
                                          <p:spTgt spid="184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855"/>
                                        </p:tgtEl>
                                      </p:cBhvr>
                                    </p:animEffect>
                                    <p:set>
                                      <p:cBhvr>
                                        <p:cTn dur="1" fill="hold">
                                          <p:stCondLst>
                                            <p:cond delay="500"/>
                                          </p:stCondLst>
                                        </p:cTn>
                                        <p:tgtEl>
                                          <p:spTgt spid="185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856"/>
                                        </p:tgtEl>
                                      </p:cBhvr>
                                    </p:animEffect>
                                    <p:set>
                                      <p:cBhvr>
                                        <p:cTn dur="1" fill="hold">
                                          <p:stCondLst>
                                            <p:cond delay="500"/>
                                          </p:stCondLst>
                                        </p:cTn>
                                        <p:tgtEl>
                                          <p:spTgt spid="185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857"/>
                                        </p:tgtEl>
                                      </p:cBhvr>
                                    </p:animEffect>
                                    <p:set>
                                      <p:cBhvr>
                                        <p:cTn dur="1" fill="hold">
                                          <p:stCondLst>
                                            <p:cond delay="500"/>
                                          </p:stCondLst>
                                        </p:cTn>
                                        <p:tgtEl>
                                          <p:spTgt spid="185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3"/>
                                        </p:tgtEl>
                                        <p:attrNameLst>
                                          <p:attrName>style.visibility</p:attrName>
                                        </p:attrNameLst>
                                      </p:cBhvr>
                                      <p:to>
                                        <p:strVal val="visible"/>
                                      </p:to>
                                    </p:set>
                                    <p:animEffect filter="fade" transition="in">
                                      <p:cBhvr>
                                        <p:cTn dur="500"/>
                                        <p:tgtEl>
                                          <p:spTgt spid="18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850"/>
                                        </p:tgtEl>
                                        <p:attrNameLst>
                                          <p:attrName>style.visibility</p:attrName>
                                        </p:attrNameLst>
                                      </p:cBhvr>
                                      <p:to>
                                        <p:strVal val="visible"/>
                                      </p:to>
                                    </p:set>
                                    <p:anim calcmode="lin" valueType="num">
                                      <p:cBhvr additive="base">
                                        <p:cTn dur="500"/>
                                        <p:tgtEl>
                                          <p:spTgt spid="1850"/>
                                        </p:tgtEl>
                                        <p:attrNameLst>
                                          <p:attrName>ppt_w</p:attrName>
                                        </p:attrNameLst>
                                      </p:cBhvr>
                                      <p:tavLst>
                                        <p:tav fmla="" tm="0">
                                          <p:val>
                                            <p:strVal val="0"/>
                                          </p:val>
                                        </p:tav>
                                        <p:tav fmla="" tm="100000">
                                          <p:val>
                                            <p:strVal val="#ppt_w"/>
                                          </p:val>
                                        </p:tav>
                                      </p:tavLst>
                                    </p:anim>
                                    <p:anim calcmode="lin" valueType="num">
                                      <p:cBhvr additive="base">
                                        <p:cTn dur="500"/>
                                        <p:tgtEl>
                                          <p:spTgt spid="185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845"/>
                                        </p:tgtEl>
                                        <p:attrNameLst>
                                          <p:attrName>style.visibility</p:attrName>
                                        </p:attrNameLst>
                                      </p:cBhvr>
                                      <p:to>
                                        <p:strVal val="visible"/>
                                      </p:to>
                                    </p:set>
                                    <p:anim calcmode="lin" valueType="num">
                                      <p:cBhvr additive="base">
                                        <p:cTn dur="500"/>
                                        <p:tgtEl>
                                          <p:spTgt spid="1845"/>
                                        </p:tgtEl>
                                        <p:attrNameLst>
                                          <p:attrName>ppt_w</p:attrName>
                                        </p:attrNameLst>
                                      </p:cBhvr>
                                      <p:tavLst>
                                        <p:tav fmla="" tm="0">
                                          <p:val>
                                            <p:strVal val="0"/>
                                          </p:val>
                                        </p:tav>
                                        <p:tav fmla="" tm="100000">
                                          <p:val>
                                            <p:strVal val="#ppt_w"/>
                                          </p:val>
                                        </p:tav>
                                      </p:tavLst>
                                    </p:anim>
                                    <p:anim calcmode="lin" valueType="num">
                                      <p:cBhvr additive="base">
                                        <p:cTn dur="500"/>
                                        <p:tgtEl>
                                          <p:spTgt spid="1845"/>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1858"/>
                                        </p:tgtEl>
                                        <p:attrNameLst>
                                          <p:attrName>style.visibility</p:attrName>
                                        </p:attrNameLst>
                                      </p:cBhvr>
                                      <p:to>
                                        <p:strVal val="visible"/>
                                      </p:to>
                                    </p:set>
                                    <p:animEffect filter="fade" transition="in">
                                      <p:cBhvr>
                                        <p:cTn dur="500"/>
                                        <p:tgtEl>
                                          <p:spTgt spid="1858"/>
                                        </p:tgtEl>
                                      </p:cBhvr>
                                    </p:animEffect>
                                  </p:childTnLst>
                                </p:cTn>
                              </p:par>
                              <p:par>
                                <p:cTn fill="hold" nodeType="withEffect" presetClass="entr" presetID="10" presetSubtype="0">
                                  <p:stCondLst>
                                    <p:cond delay="0"/>
                                  </p:stCondLst>
                                  <p:childTnLst>
                                    <p:set>
                                      <p:cBhvr>
                                        <p:cTn dur="1" fill="hold">
                                          <p:stCondLst>
                                            <p:cond delay="0"/>
                                          </p:stCondLst>
                                        </p:cTn>
                                        <p:tgtEl>
                                          <p:spTgt spid="1859"/>
                                        </p:tgtEl>
                                        <p:attrNameLst>
                                          <p:attrName>style.visibility</p:attrName>
                                        </p:attrNameLst>
                                      </p:cBhvr>
                                      <p:to>
                                        <p:strVal val="visible"/>
                                      </p:to>
                                    </p:set>
                                    <p:animEffect filter="fade" transition="in">
                                      <p:cBhvr>
                                        <p:cTn dur="500"/>
                                        <p:tgtEl>
                                          <p:spTgt spid="18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850"/>
                                        </p:tgtEl>
                                      </p:cBhvr>
                                    </p:animEffect>
                                    <p:set>
                                      <p:cBhvr>
                                        <p:cTn dur="1" fill="hold">
                                          <p:stCondLst>
                                            <p:cond delay="500"/>
                                          </p:stCondLst>
                                        </p:cTn>
                                        <p:tgtEl>
                                          <p:spTgt spid="185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858"/>
                                        </p:tgtEl>
                                      </p:cBhvr>
                                    </p:animEffect>
                                    <p:set>
                                      <p:cBhvr>
                                        <p:cTn dur="1" fill="hold">
                                          <p:stCondLst>
                                            <p:cond delay="500"/>
                                          </p:stCondLst>
                                        </p:cTn>
                                        <p:tgtEl>
                                          <p:spTgt spid="185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859"/>
                                        </p:tgtEl>
                                      </p:cBhvr>
                                    </p:animEffect>
                                    <p:set>
                                      <p:cBhvr>
                                        <p:cTn dur="1" fill="hold">
                                          <p:stCondLst>
                                            <p:cond delay="500"/>
                                          </p:stCondLst>
                                        </p:cTn>
                                        <p:tgtEl>
                                          <p:spTgt spid="185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851"/>
                                        </p:tgtEl>
                                        <p:attrNameLst>
                                          <p:attrName>style.visibility</p:attrName>
                                        </p:attrNameLst>
                                      </p:cBhvr>
                                      <p:to>
                                        <p:strVal val="visible"/>
                                      </p:to>
                                    </p:set>
                                    <p:anim calcmode="lin" valueType="num">
                                      <p:cBhvr additive="base">
                                        <p:cTn dur="500"/>
                                        <p:tgtEl>
                                          <p:spTgt spid="1851"/>
                                        </p:tgtEl>
                                        <p:attrNameLst>
                                          <p:attrName>ppt_w</p:attrName>
                                        </p:attrNameLst>
                                      </p:cBhvr>
                                      <p:tavLst>
                                        <p:tav fmla="" tm="0">
                                          <p:val>
                                            <p:strVal val="0"/>
                                          </p:val>
                                        </p:tav>
                                        <p:tav fmla="" tm="100000">
                                          <p:val>
                                            <p:strVal val="#ppt_w"/>
                                          </p:val>
                                        </p:tav>
                                      </p:tavLst>
                                    </p:anim>
                                    <p:anim calcmode="lin" valueType="num">
                                      <p:cBhvr additive="base">
                                        <p:cTn dur="500"/>
                                        <p:tgtEl>
                                          <p:spTgt spid="185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846"/>
                                        </p:tgtEl>
                                        <p:attrNameLst>
                                          <p:attrName>style.visibility</p:attrName>
                                        </p:attrNameLst>
                                      </p:cBhvr>
                                      <p:to>
                                        <p:strVal val="visible"/>
                                      </p:to>
                                    </p:set>
                                    <p:anim calcmode="lin" valueType="num">
                                      <p:cBhvr additive="base">
                                        <p:cTn dur="500"/>
                                        <p:tgtEl>
                                          <p:spTgt spid="1846"/>
                                        </p:tgtEl>
                                        <p:attrNameLst>
                                          <p:attrName>ppt_w</p:attrName>
                                        </p:attrNameLst>
                                      </p:cBhvr>
                                      <p:tavLst>
                                        <p:tav fmla="" tm="0">
                                          <p:val>
                                            <p:strVal val="0"/>
                                          </p:val>
                                        </p:tav>
                                        <p:tav fmla="" tm="100000">
                                          <p:val>
                                            <p:strVal val="#ppt_w"/>
                                          </p:val>
                                        </p:tav>
                                      </p:tavLst>
                                    </p:anim>
                                    <p:anim calcmode="lin" valueType="num">
                                      <p:cBhvr additive="base">
                                        <p:cTn dur="500"/>
                                        <p:tgtEl>
                                          <p:spTgt spid="1846"/>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1860"/>
                                        </p:tgtEl>
                                        <p:attrNameLst>
                                          <p:attrName>style.visibility</p:attrName>
                                        </p:attrNameLst>
                                      </p:cBhvr>
                                      <p:to>
                                        <p:strVal val="visible"/>
                                      </p:to>
                                    </p:set>
                                    <p:animEffect filter="fade" transition="in">
                                      <p:cBhvr>
                                        <p:cTn dur="500"/>
                                        <p:tgtEl>
                                          <p:spTgt spid="1860"/>
                                        </p:tgtEl>
                                      </p:cBhvr>
                                    </p:animEffect>
                                  </p:childTnLst>
                                </p:cTn>
                              </p:par>
                              <p:par>
                                <p:cTn fill="hold" nodeType="withEffect" presetClass="entr" presetID="10" presetSubtype="0">
                                  <p:stCondLst>
                                    <p:cond delay="0"/>
                                  </p:stCondLst>
                                  <p:childTnLst>
                                    <p:set>
                                      <p:cBhvr>
                                        <p:cTn dur="1" fill="hold">
                                          <p:stCondLst>
                                            <p:cond delay="0"/>
                                          </p:stCondLst>
                                        </p:cTn>
                                        <p:tgtEl>
                                          <p:spTgt spid="1861"/>
                                        </p:tgtEl>
                                        <p:attrNameLst>
                                          <p:attrName>style.visibility</p:attrName>
                                        </p:attrNameLst>
                                      </p:cBhvr>
                                      <p:to>
                                        <p:strVal val="visible"/>
                                      </p:to>
                                    </p:set>
                                    <p:animEffect filter="fade" transition="in">
                                      <p:cBhvr>
                                        <p:cTn dur="500"/>
                                        <p:tgtEl>
                                          <p:spTgt spid="18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851"/>
                                        </p:tgtEl>
                                      </p:cBhvr>
                                    </p:animEffect>
                                    <p:set>
                                      <p:cBhvr>
                                        <p:cTn dur="1" fill="hold">
                                          <p:stCondLst>
                                            <p:cond delay="500"/>
                                          </p:stCondLst>
                                        </p:cTn>
                                        <p:tgtEl>
                                          <p:spTgt spid="185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860"/>
                                        </p:tgtEl>
                                      </p:cBhvr>
                                    </p:animEffect>
                                    <p:set>
                                      <p:cBhvr>
                                        <p:cTn dur="1" fill="hold">
                                          <p:stCondLst>
                                            <p:cond delay="500"/>
                                          </p:stCondLst>
                                        </p:cTn>
                                        <p:tgtEl>
                                          <p:spTgt spid="186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861"/>
                                        </p:tgtEl>
                                      </p:cBhvr>
                                    </p:animEffect>
                                    <p:set>
                                      <p:cBhvr>
                                        <p:cTn dur="1" fill="hold">
                                          <p:stCondLst>
                                            <p:cond delay="500"/>
                                          </p:stCondLst>
                                        </p:cTn>
                                        <p:tgtEl>
                                          <p:spTgt spid="186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852"/>
                                        </p:tgtEl>
                                        <p:attrNameLst>
                                          <p:attrName>style.visibility</p:attrName>
                                        </p:attrNameLst>
                                      </p:cBhvr>
                                      <p:to>
                                        <p:strVal val="visible"/>
                                      </p:to>
                                    </p:set>
                                    <p:anim calcmode="lin" valueType="num">
                                      <p:cBhvr additive="base">
                                        <p:cTn dur="500"/>
                                        <p:tgtEl>
                                          <p:spTgt spid="1852"/>
                                        </p:tgtEl>
                                        <p:attrNameLst>
                                          <p:attrName>ppt_w</p:attrName>
                                        </p:attrNameLst>
                                      </p:cBhvr>
                                      <p:tavLst>
                                        <p:tav fmla="" tm="0">
                                          <p:val>
                                            <p:strVal val="0"/>
                                          </p:val>
                                        </p:tav>
                                        <p:tav fmla="" tm="100000">
                                          <p:val>
                                            <p:strVal val="#ppt_w"/>
                                          </p:val>
                                        </p:tav>
                                      </p:tavLst>
                                    </p:anim>
                                    <p:anim calcmode="lin" valueType="num">
                                      <p:cBhvr additive="base">
                                        <p:cTn dur="500"/>
                                        <p:tgtEl>
                                          <p:spTgt spid="185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844"/>
                                        </p:tgtEl>
                                        <p:attrNameLst>
                                          <p:attrName>style.visibility</p:attrName>
                                        </p:attrNameLst>
                                      </p:cBhvr>
                                      <p:to>
                                        <p:strVal val="visible"/>
                                      </p:to>
                                    </p:set>
                                    <p:anim calcmode="lin" valueType="num">
                                      <p:cBhvr additive="base">
                                        <p:cTn dur="500"/>
                                        <p:tgtEl>
                                          <p:spTgt spid="1844"/>
                                        </p:tgtEl>
                                        <p:attrNameLst>
                                          <p:attrName>ppt_w</p:attrName>
                                        </p:attrNameLst>
                                      </p:cBhvr>
                                      <p:tavLst>
                                        <p:tav fmla="" tm="0">
                                          <p:val>
                                            <p:strVal val="0"/>
                                          </p:val>
                                        </p:tav>
                                        <p:tav fmla="" tm="100000">
                                          <p:val>
                                            <p:strVal val="#ppt_w"/>
                                          </p:val>
                                        </p:tav>
                                      </p:tavLst>
                                    </p:anim>
                                    <p:anim calcmode="lin" valueType="num">
                                      <p:cBhvr additive="base">
                                        <p:cTn dur="500"/>
                                        <p:tgtEl>
                                          <p:spTgt spid="1844"/>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1862"/>
                                        </p:tgtEl>
                                        <p:attrNameLst>
                                          <p:attrName>style.visibility</p:attrName>
                                        </p:attrNameLst>
                                      </p:cBhvr>
                                      <p:to>
                                        <p:strVal val="visible"/>
                                      </p:to>
                                    </p:set>
                                    <p:animEffect filter="fade" transition="in">
                                      <p:cBhvr>
                                        <p:cTn dur="500"/>
                                        <p:tgtEl>
                                          <p:spTgt spid="1862"/>
                                        </p:tgtEl>
                                      </p:cBhvr>
                                    </p:animEffect>
                                  </p:childTnLst>
                                </p:cTn>
                              </p:par>
                              <p:par>
                                <p:cTn fill="hold" nodeType="withEffect" presetClass="entr" presetID="10" presetSubtype="0">
                                  <p:stCondLst>
                                    <p:cond delay="0"/>
                                  </p:stCondLst>
                                  <p:childTnLst>
                                    <p:set>
                                      <p:cBhvr>
                                        <p:cTn dur="1" fill="hold">
                                          <p:stCondLst>
                                            <p:cond delay="0"/>
                                          </p:stCondLst>
                                        </p:cTn>
                                        <p:tgtEl>
                                          <p:spTgt spid="1863"/>
                                        </p:tgtEl>
                                        <p:attrNameLst>
                                          <p:attrName>style.visibility</p:attrName>
                                        </p:attrNameLst>
                                      </p:cBhvr>
                                      <p:to>
                                        <p:strVal val="visible"/>
                                      </p:to>
                                    </p:set>
                                    <p:animEffect filter="fade" transition="in">
                                      <p:cBhvr>
                                        <p:cTn dur="500"/>
                                        <p:tgtEl>
                                          <p:spTgt spid="18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852"/>
                                        </p:tgtEl>
                                      </p:cBhvr>
                                    </p:animEffect>
                                    <p:set>
                                      <p:cBhvr>
                                        <p:cTn dur="1" fill="hold">
                                          <p:stCondLst>
                                            <p:cond delay="500"/>
                                          </p:stCondLst>
                                        </p:cTn>
                                        <p:tgtEl>
                                          <p:spTgt spid="185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862"/>
                                        </p:tgtEl>
                                      </p:cBhvr>
                                    </p:animEffect>
                                    <p:set>
                                      <p:cBhvr>
                                        <p:cTn dur="1" fill="hold">
                                          <p:stCondLst>
                                            <p:cond delay="500"/>
                                          </p:stCondLst>
                                        </p:cTn>
                                        <p:tgtEl>
                                          <p:spTgt spid="186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863"/>
                                        </p:tgtEl>
                                      </p:cBhvr>
                                    </p:animEffect>
                                    <p:set>
                                      <p:cBhvr>
                                        <p:cTn dur="1" fill="hold">
                                          <p:stCondLst>
                                            <p:cond delay="500"/>
                                          </p:stCondLst>
                                        </p:cTn>
                                        <p:tgtEl>
                                          <p:spTgt spid="186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7" name="Shape 1867"/>
        <p:cNvGrpSpPr/>
        <p:nvPr/>
      </p:nvGrpSpPr>
      <p:grpSpPr>
        <a:xfrm>
          <a:off x="0" y="0"/>
          <a:ext cx="0" cy="0"/>
          <a:chOff x="0" y="0"/>
          <a:chExt cx="0" cy="0"/>
        </a:xfrm>
      </p:grpSpPr>
      <p:grpSp>
        <p:nvGrpSpPr>
          <p:cNvPr id="1868" name="Google Shape;1868;p13"/>
          <p:cNvGrpSpPr/>
          <p:nvPr/>
        </p:nvGrpSpPr>
        <p:grpSpPr>
          <a:xfrm>
            <a:off x="638174" y="382529"/>
            <a:ext cx="10915652" cy="6092942"/>
            <a:chOff x="638174" y="382529"/>
            <a:chExt cx="10915652" cy="6092942"/>
          </a:xfrm>
        </p:grpSpPr>
        <p:sp>
          <p:nvSpPr>
            <p:cNvPr id="1869" name="Google Shape;1869;p13"/>
            <p:cNvSpPr/>
            <p:nvPr/>
          </p:nvSpPr>
          <p:spPr>
            <a:xfrm>
              <a:off x="638174" y="382529"/>
              <a:ext cx="10915652" cy="6092942"/>
            </a:xfrm>
            <a:prstGeom prst="rect">
              <a:avLst/>
            </a:prstGeom>
            <a:solidFill>
              <a:srgbClr val="98C7CF"/>
            </a:solidFill>
            <a:ln>
              <a:noFill/>
            </a:ln>
            <a:effectLst>
              <a:outerShdw blurRad="50800" sx="101000" rotWithShape="0" algn="bl" dir="18900000" dist="38100" sy="101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DDF5F8"/>
                </a:solidFill>
                <a:latin typeface="Arial"/>
                <a:ea typeface="Arial"/>
                <a:cs typeface="Arial"/>
                <a:sym typeface="Arial"/>
              </a:endParaRPr>
            </a:p>
          </p:txBody>
        </p:sp>
        <p:pic>
          <p:nvPicPr>
            <p:cNvPr id="1870" name="Google Shape;1870;p13"/>
            <p:cNvPicPr preferRelativeResize="0"/>
            <p:nvPr/>
          </p:nvPicPr>
          <p:blipFill rotWithShape="1">
            <a:blip r:embed="rId3">
              <a:alphaModFix/>
            </a:blip>
            <a:srcRect b="13688" l="0" r="0" t="0"/>
            <a:stretch/>
          </p:blipFill>
          <p:spPr>
            <a:xfrm>
              <a:off x="9661063" y="2915400"/>
              <a:ext cx="1892763" cy="3560071"/>
            </a:xfrm>
            <a:prstGeom prst="rect">
              <a:avLst/>
            </a:prstGeom>
            <a:noFill/>
            <a:ln>
              <a:noFill/>
            </a:ln>
            <a:effectLst>
              <a:outerShdw blurRad="50800" rotWithShape="0" algn="bl" dir="18900000" dist="38100">
                <a:srgbClr val="000000">
                  <a:alpha val="40000"/>
                </a:srgbClr>
              </a:outerShdw>
            </a:effectLst>
          </p:spPr>
        </p:pic>
      </p:grpSp>
      <p:pic>
        <p:nvPicPr>
          <p:cNvPr id="1871" name="Google Shape;1871;p13"/>
          <p:cNvPicPr preferRelativeResize="0"/>
          <p:nvPr/>
        </p:nvPicPr>
        <p:blipFill rotWithShape="1">
          <a:blip r:embed="rId3">
            <a:alphaModFix/>
          </a:blip>
          <a:srcRect b="0" l="0" r="0" t="0"/>
          <a:stretch/>
        </p:blipFill>
        <p:spPr>
          <a:xfrm>
            <a:off x="9673763" y="2915400"/>
            <a:ext cx="1892763" cy="4124665"/>
          </a:xfrm>
          <a:prstGeom prst="rect">
            <a:avLst/>
          </a:prstGeom>
          <a:noFill/>
          <a:ln>
            <a:noFill/>
          </a:ln>
        </p:spPr>
      </p:pic>
      <p:sp>
        <p:nvSpPr>
          <p:cNvPr id="1872" name="Google Shape;1872;p13"/>
          <p:cNvSpPr txBox="1"/>
          <p:nvPr>
            <p:ph idx="1" type="subTitle"/>
          </p:nvPr>
        </p:nvSpPr>
        <p:spPr>
          <a:xfrm rot="-417">
            <a:off x="838355" y="2372269"/>
            <a:ext cx="7391246" cy="2580726"/>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1400"/>
              <a:buNone/>
            </a:pPr>
            <a:r>
              <a:rPr lang="en-US" sz="4400">
                <a:solidFill>
                  <a:schemeClr val="lt1"/>
                </a:solidFill>
                <a:latin typeface="Times New Roman"/>
                <a:ea typeface="Times New Roman"/>
                <a:cs typeface="Times New Roman"/>
                <a:sym typeface="Times New Roman"/>
              </a:rPr>
              <a:t>Nước ta có nhiều loại đất, chiếm diện tích lớn hơn cả là đất </a:t>
            </a:r>
            <a:r>
              <a:rPr b="1" i="1" lang="en-US" sz="4400">
                <a:solidFill>
                  <a:srgbClr val="FF0000"/>
                </a:solidFill>
                <a:latin typeface="Times New Roman"/>
                <a:ea typeface="Times New Roman"/>
                <a:cs typeface="Times New Roman"/>
                <a:sym typeface="Times New Roman"/>
              </a:rPr>
              <a:t>phe-ra-lít ở vùng đồi núi </a:t>
            </a:r>
            <a:r>
              <a:rPr lang="en-US" sz="4400">
                <a:solidFill>
                  <a:schemeClr val="lt1"/>
                </a:solidFill>
                <a:latin typeface="Times New Roman"/>
                <a:ea typeface="Times New Roman"/>
                <a:cs typeface="Times New Roman"/>
                <a:sym typeface="Times New Roman"/>
              </a:rPr>
              <a:t>và </a:t>
            </a:r>
            <a:r>
              <a:rPr b="1" i="1" lang="en-US" sz="4400">
                <a:solidFill>
                  <a:srgbClr val="7030A0"/>
                </a:solidFill>
                <a:latin typeface="Times New Roman"/>
                <a:ea typeface="Times New Roman"/>
                <a:cs typeface="Times New Roman"/>
                <a:sym typeface="Times New Roman"/>
              </a:rPr>
              <a:t>đất phù sa ở đồng bằng</a:t>
            </a:r>
            <a:r>
              <a:rPr lang="en-US" sz="4400">
                <a:solidFill>
                  <a:schemeClr val="lt1"/>
                </a:solidFill>
                <a:latin typeface="Times New Roman"/>
                <a:ea typeface="Times New Roman"/>
                <a:cs typeface="Times New Roman"/>
                <a:sym typeface="Times New Roman"/>
              </a:rPr>
              <a:t>.</a:t>
            </a:r>
            <a:endParaRPr/>
          </a:p>
        </p:txBody>
      </p:sp>
      <p:sp>
        <p:nvSpPr>
          <p:cNvPr id="1873" name="Google Shape;1873;p13"/>
          <p:cNvSpPr txBox="1"/>
          <p:nvPr>
            <p:ph idx="2" type="ctrTitle"/>
          </p:nvPr>
        </p:nvSpPr>
        <p:spPr>
          <a:xfrm>
            <a:off x="959932" y="720000"/>
            <a:ext cx="5059800" cy="1664213"/>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7200"/>
              <a:buNone/>
            </a:pPr>
            <a:r>
              <a:rPr lang="en-US">
                <a:solidFill>
                  <a:schemeClr val="lt1"/>
                </a:solidFill>
                <a:latin typeface="Arial"/>
                <a:ea typeface="Arial"/>
                <a:cs typeface="Arial"/>
                <a:sym typeface="Arial"/>
              </a:rPr>
              <a:t>Nhận xét</a:t>
            </a:r>
            <a:endParaRPr/>
          </a:p>
        </p:txBody>
      </p:sp>
      <p:pic>
        <p:nvPicPr>
          <p:cNvPr id="1874" name="Google Shape;1874;p13"/>
          <p:cNvPicPr preferRelativeResize="0"/>
          <p:nvPr/>
        </p:nvPicPr>
        <p:blipFill rotWithShape="1">
          <a:blip r:embed="rId4">
            <a:alphaModFix/>
          </a:blip>
          <a:srcRect b="0" l="0" r="0" t="0"/>
          <a:stretch/>
        </p:blipFill>
        <p:spPr>
          <a:xfrm>
            <a:off x="8330895" y="3732271"/>
            <a:ext cx="1666875" cy="2743200"/>
          </a:xfrm>
          <a:prstGeom prst="rect">
            <a:avLst/>
          </a:prstGeom>
          <a:noFill/>
          <a:ln>
            <a:noFill/>
          </a:ln>
        </p:spPr>
      </p:pic>
    </p:spTree>
  </p:cSld>
  <p:clrMapOvr>
    <a:masterClrMapping/>
  </p:clrMapOvr>
  <mc:AlternateContent>
    <mc:Choice Requires="p14">
      <p:transition spd="slow" p14:dur="1400">
        <p14:doors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874"/>
                                        </p:tgtEl>
                                        <p:attrNameLst>
                                          <p:attrName>style.visibility</p:attrName>
                                        </p:attrNameLst>
                                      </p:cBhvr>
                                      <p:to>
                                        <p:strVal val="visible"/>
                                      </p:to>
                                    </p:set>
                                    <p:anim calcmode="lin" valueType="num">
                                      <p:cBhvr additive="base">
                                        <p:cTn dur="500"/>
                                        <p:tgtEl>
                                          <p:spTgt spid="187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3"/>
                                        </p:tgtEl>
                                        <p:attrNameLst>
                                          <p:attrName>style.visibility</p:attrName>
                                        </p:attrNameLst>
                                      </p:cBhvr>
                                      <p:to>
                                        <p:strVal val="visible"/>
                                      </p:to>
                                    </p:set>
                                    <p:animEffect filter="fade" transition="in">
                                      <p:cBhvr>
                                        <p:cTn dur="500"/>
                                        <p:tgtEl>
                                          <p:spTgt spid="18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2">
                                            <p:txEl>
                                              <p:pRg end="0" st="0"/>
                                            </p:txEl>
                                          </p:spTgt>
                                        </p:tgtEl>
                                        <p:attrNameLst>
                                          <p:attrName>style.visibility</p:attrName>
                                        </p:attrNameLst>
                                      </p:cBhvr>
                                      <p:to>
                                        <p:strVal val="visible"/>
                                      </p:to>
                                    </p:set>
                                    <p:animEffect filter="fade" transition="in">
                                      <p:cBhvr>
                                        <p:cTn dur="500"/>
                                        <p:tgtEl>
                                          <p:spTgt spid="1872">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8" name="Shape 1878"/>
        <p:cNvGrpSpPr/>
        <p:nvPr/>
      </p:nvGrpSpPr>
      <p:grpSpPr>
        <a:xfrm>
          <a:off x="0" y="0"/>
          <a:ext cx="0" cy="0"/>
          <a:chOff x="0" y="0"/>
          <a:chExt cx="0" cy="0"/>
        </a:xfrm>
      </p:grpSpPr>
      <p:grpSp>
        <p:nvGrpSpPr>
          <p:cNvPr id="1879" name="Google Shape;1879;p14"/>
          <p:cNvGrpSpPr/>
          <p:nvPr/>
        </p:nvGrpSpPr>
        <p:grpSpPr>
          <a:xfrm>
            <a:off x="11041067" y="5679367"/>
            <a:ext cx="1496600" cy="1265300"/>
            <a:chOff x="2539325" y="3750750"/>
            <a:chExt cx="1122450" cy="948975"/>
          </a:xfrm>
        </p:grpSpPr>
        <p:sp>
          <p:nvSpPr>
            <p:cNvPr id="1880" name="Google Shape;1880;p14"/>
            <p:cNvSpPr/>
            <p:nvPr/>
          </p:nvSpPr>
          <p:spPr>
            <a:xfrm>
              <a:off x="3065750" y="3750750"/>
              <a:ext cx="247050" cy="736675"/>
            </a:xfrm>
            <a:custGeom>
              <a:rect b="b" l="l" r="r" t="t"/>
              <a:pathLst>
                <a:path extrusionOk="0" h="29467" w="9882">
                  <a:moveTo>
                    <a:pt x="5533" y="0"/>
                  </a:moveTo>
                  <a:cubicBezTo>
                    <a:pt x="5288" y="0"/>
                    <a:pt x="3622" y="1536"/>
                    <a:pt x="2256" y="4246"/>
                  </a:cubicBezTo>
                  <a:cubicBezTo>
                    <a:pt x="2354" y="4307"/>
                    <a:pt x="2452" y="4369"/>
                    <a:pt x="2547" y="4436"/>
                  </a:cubicBezTo>
                  <a:cubicBezTo>
                    <a:pt x="2987" y="4742"/>
                    <a:pt x="3873" y="5384"/>
                    <a:pt x="3725" y="6036"/>
                  </a:cubicBezTo>
                  <a:cubicBezTo>
                    <a:pt x="3718" y="6066"/>
                    <a:pt x="3687" y="6085"/>
                    <a:pt x="3658" y="6085"/>
                  </a:cubicBezTo>
                  <a:cubicBezTo>
                    <a:pt x="3638" y="6085"/>
                    <a:pt x="3618" y="6076"/>
                    <a:pt x="3608" y="6055"/>
                  </a:cubicBezTo>
                  <a:cubicBezTo>
                    <a:pt x="3301" y="5459"/>
                    <a:pt x="2595" y="5125"/>
                    <a:pt x="1964" y="4860"/>
                  </a:cubicBezTo>
                  <a:cubicBezTo>
                    <a:pt x="778" y="7481"/>
                    <a:pt x="1" y="11050"/>
                    <a:pt x="1033" y="15286"/>
                  </a:cubicBezTo>
                  <a:cubicBezTo>
                    <a:pt x="1045" y="15286"/>
                    <a:pt x="1056" y="15286"/>
                    <a:pt x="1068" y="15286"/>
                  </a:cubicBezTo>
                  <a:cubicBezTo>
                    <a:pt x="1492" y="15286"/>
                    <a:pt x="1938" y="15231"/>
                    <a:pt x="2360" y="15231"/>
                  </a:cubicBezTo>
                  <a:cubicBezTo>
                    <a:pt x="2497" y="15231"/>
                    <a:pt x="2631" y="15237"/>
                    <a:pt x="2761" y="15252"/>
                  </a:cubicBezTo>
                  <a:cubicBezTo>
                    <a:pt x="2785" y="15255"/>
                    <a:pt x="2804" y="15283"/>
                    <a:pt x="2804" y="15306"/>
                  </a:cubicBezTo>
                  <a:cubicBezTo>
                    <a:pt x="2805" y="15822"/>
                    <a:pt x="1780" y="15900"/>
                    <a:pt x="1440" y="15947"/>
                  </a:cubicBezTo>
                  <a:cubicBezTo>
                    <a:pt x="1363" y="15958"/>
                    <a:pt x="1285" y="15966"/>
                    <a:pt x="1209" y="15975"/>
                  </a:cubicBezTo>
                  <a:cubicBezTo>
                    <a:pt x="3735" y="25307"/>
                    <a:pt x="6953" y="26428"/>
                    <a:pt x="7988" y="29466"/>
                  </a:cubicBezTo>
                  <a:cubicBezTo>
                    <a:pt x="7988" y="29466"/>
                    <a:pt x="9881" y="26977"/>
                    <a:pt x="9481" y="21492"/>
                  </a:cubicBezTo>
                  <a:lnTo>
                    <a:pt x="9481" y="21492"/>
                  </a:lnTo>
                  <a:cubicBezTo>
                    <a:pt x="9138" y="21645"/>
                    <a:pt x="8791" y="21788"/>
                    <a:pt x="8436" y="21918"/>
                  </a:cubicBezTo>
                  <a:cubicBezTo>
                    <a:pt x="8419" y="21925"/>
                    <a:pt x="8401" y="21928"/>
                    <a:pt x="8385" y="21928"/>
                  </a:cubicBezTo>
                  <a:cubicBezTo>
                    <a:pt x="8237" y="21928"/>
                    <a:pt x="8144" y="21686"/>
                    <a:pt x="8299" y="21616"/>
                  </a:cubicBezTo>
                  <a:cubicBezTo>
                    <a:pt x="8689" y="21438"/>
                    <a:pt x="9069" y="21241"/>
                    <a:pt x="9443" y="21032"/>
                  </a:cubicBezTo>
                  <a:cubicBezTo>
                    <a:pt x="9430" y="20899"/>
                    <a:pt x="9418" y="20764"/>
                    <a:pt x="9402" y="20627"/>
                  </a:cubicBezTo>
                  <a:cubicBezTo>
                    <a:pt x="9072" y="20866"/>
                    <a:pt x="8710" y="21055"/>
                    <a:pt x="8299" y="21093"/>
                  </a:cubicBezTo>
                  <a:cubicBezTo>
                    <a:pt x="8297" y="21093"/>
                    <a:pt x="8296" y="21093"/>
                    <a:pt x="8295" y="21093"/>
                  </a:cubicBezTo>
                  <a:cubicBezTo>
                    <a:pt x="8249" y="21093"/>
                    <a:pt x="8236" y="21029"/>
                    <a:pt x="8272" y="21004"/>
                  </a:cubicBezTo>
                  <a:cubicBezTo>
                    <a:pt x="8656" y="20743"/>
                    <a:pt x="9008" y="20457"/>
                    <a:pt x="9342" y="20150"/>
                  </a:cubicBezTo>
                  <a:cubicBezTo>
                    <a:pt x="9245" y="19405"/>
                    <a:pt x="9107" y="18613"/>
                    <a:pt x="8919" y="17773"/>
                  </a:cubicBezTo>
                  <a:cubicBezTo>
                    <a:pt x="8824" y="17347"/>
                    <a:pt x="8730" y="16928"/>
                    <a:pt x="8636" y="16511"/>
                  </a:cubicBezTo>
                  <a:cubicBezTo>
                    <a:pt x="8342" y="16684"/>
                    <a:pt x="8009" y="16837"/>
                    <a:pt x="7685" y="16837"/>
                  </a:cubicBezTo>
                  <a:cubicBezTo>
                    <a:pt x="7612" y="16837"/>
                    <a:pt x="7540" y="16830"/>
                    <a:pt x="7470" y="16813"/>
                  </a:cubicBezTo>
                  <a:cubicBezTo>
                    <a:pt x="7383" y="16793"/>
                    <a:pt x="7379" y="16688"/>
                    <a:pt x="7441" y="16638"/>
                  </a:cubicBezTo>
                  <a:cubicBezTo>
                    <a:pt x="7780" y="16373"/>
                    <a:pt x="8150" y="16165"/>
                    <a:pt x="8507" y="15930"/>
                  </a:cubicBezTo>
                  <a:cubicBezTo>
                    <a:pt x="6880" y="8668"/>
                    <a:pt x="6354" y="2815"/>
                    <a:pt x="5563" y="19"/>
                  </a:cubicBezTo>
                  <a:cubicBezTo>
                    <a:pt x="5559" y="7"/>
                    <a:pt x="5549" y="0"/>
                    <a:pt x="5533"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81" name="Google Shape;1881;p14"/>
            <p:cNvSpPr/>
            <p:nvPr/>
          </p:nvSpPr>
          <p:spPr>
            <a:xfrm>
              <a:off x="3195225" y="3861950"/>
              <a:ext cx="90200" cy="529750"/>
            </a:xfrm>
            <a:custGeom>
              <a:rect b="b" l="l" r="r" t="t"/>
              <a:pathLst>
                <a:path extrusionOk="0" h="21190" w="3608">
                  <a:moveTo>
                    <a:pt x="251" y="1"/>
                  </a:moveTo>
                  <a:cubicBezTo>
                    <a:pt x="223" y="1"/>
                    <a:pt x="194" y="20"/>
                    <a:pt x="192" y="57"/>
                  </a:cubicBezTo>
                  <a:cubicBezTo>
                    <a:pt x="1" y="3563"/>
                    <a:pt x="352" y="7057"/>
                    <a:pt x="817" y="10529"/>
                  </a:cubicBezTo>
                  <a:cubicBezTo>
                    <a:pt x="1284" y="14002"/>
                    <a:pt x="1681" y="17457"/>
                    <a:pt x="1955" y="20951"/>
                  </a:cubicBezTo>
                  <a:cubicBezTo>
                    <a:pt x="1966" y="21100"/>
                    <a:pt x="2101" y="21189"/>
                    <a:pt x="2227" y="21189"/>
                  </a:cubicBezTo>
                  <a:cubicBezTo>
                    <a:pt x="2328" y="21189"/>
                    <a:pt x="2422" y="21132"/>
                    <a:pt x="2444" y="21003"/>
                  </a:cubicBezTo>
                  <a:cubicBezTo>
                    <a:pt x="3608" y="14009"/>
                    <a:pt x="588" y="7010"/>
                    <a:pt x="304" y="54"/>
                  </a:cubicBezTo>
                  <a:cubicBezTo>
                    <a:pt x="304" y="18"/>
                    <a:pt x="278" y="1"/>
                    <a:pt x="25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82" name="Google Shape;1882;p14"/>
            <p:cNvSpPr/>
            <p:nvPr/>
          </p:nvSpPr>
          <p:spPr>
            <a:xfrm>
              <a:off x="2769075" y="3941200"/>
              <a:ext cx="516775" cy="639050"/>
            </a:xfrm>
            <a:custGeom>
              <a:rect b="b" l="l" r="r" t="t"/>
              <a:pathLst>
                <a:path extrusionOk="0" h="25562" w="20671">
                  <a:moveTo>
                    <a:pt x="1" y="1"/>
                  </a:moveTo>
                  <a:lnTo>
                    <a:pt x="1" y="1"/>
                  </a:lnTo>
                  <a:cubicBezTo>
                    <a:pt x="572" y="3728"/>
                    <a:pt x="1553" y="6928"/>
                    <a:pt x="2788" y="9674"/>
                  </a:cubicBezTo>
                  <a:cubicBezTo>
                    <a:pt x="3575" y="10319"/>
                    <a:pt x="4378" y="10957"/>
                    <a:pt x="5181" y="11612"/>
                  </a:cubicBezTo>
                  <a:cubicBezTo>
                    <a:pt x="5310" y="11718"/>
                    <a:pt x="5212" y="11884"/>
                    <a:pt x="5081" y="11884"/>
                  </a:cubicBezTo>
                  <a:cubicBezTo>
                    <a:pt x="5052" y="11884"/>
                    <a:pt x="5022" y="11875"/>
                    <a:pt x="4992" y="11856"/>
                  </a:cubicBezTo>
                  <a:cubicBezTo>
                    <a:pt x="4437" y="11496"/>
                    <a:pt x="3870" y="11132"/>
                    <a:pt x="3303" y="10756"/>
                  </a:cubicBezTo>
                  <a:lnTo>
                    <a:pt x="3303" y="10756"/>
                  </a:lnTo>
                  <a:cubicBezTo>
                    <a:pt x="3551" y="11255"/>
                    <a:pt x="3806" y="11738"/>
                    <a:pt x="4070" y="12206"/>
                  </a:cubicBezTo>
                  <a:cubicBezTo>
                    <a:pt x="4979" y="12500"/>
                    <a:pt x="5916" y="12738"/>
                    <a:pt x="6761" y="13132"/>
                  </a:cubicBezTo>
                  <a:cubicBezTo>
                    <a:pt x="6897" y="13196"/>
                    <a:pt x="6924" y="13434"/>
                    <a:pt x="6757" y="13482"/>
                  </a:cubicBezTo>
                  <a:cubicBezTo>
                    <a:pt x="6500" y="13556"/>
                    <a:pt x="6230" y="13587"/>
                    <a:pt x="5954" y="13587"/>
                  </a:cubicBezTo>
                  <a:cubicBezTo>
                    <a:pt x="5576" y="13587"/>
                    <a:pt x="5187" y="13528"/>
                    <a:pt x="4802" y="13438"/>
                  </a:cubicBezTo>
                  <a:lnTo>
                    <a:pt x="4802" y="13438"/>
                  </a:lnTo>
                  <a:cubicBezTo>
                    <a:pt x="11087" y="23458"/>
                    <a:pt x="20671" y="25562"/>
                    <a:pt x="20671" y="25562"/>
                  </a:cubicBezTo>
                  <a:cubicBezTo>
                    <a:pt x="19881" y="20513"/>
                    <a:pt x="18055" y="16346"/>
                    <a:pt x="15799" y="12945"/>
                  </a:cubicBezTo>
                  <a:cubicBezTo>
                    <a:pt x="14837" y="13481"/>
                    <a:pt x="13864" y="14063"/>
                    <a:pt x="12840" y="14425"/>
                  </a:cubicBezTo>
                  <a:cubicBezTo>
                    <a:pt x="12827" y="14430"/>
                    <a:pt x="12815" y="14432"/>
                    <a:pt x="12803" y="14432"/>
                  </a:cubicBezTo>
                  <a:cubicBezTo>
                    <a:pt x="12719" y="14432"/>
                    <a:pt x="12680" y="14325"/>
                    <a:pt x="12747" y="14261"/>
                  </a:cubicBezTo>
                  <a:cubicBezTo>
                    <a:pt x="13518" y="13526"/>
                    <a:pt x="14462" y="12925"/>
                    <a:pt x="15391" y="12341"/>
                  </a:cubicBezTo>
                  <a:cubicBezTo>
                    <a:pt x="12856" y="8701"/>
                    <a:pt x="9845" y="5985"/>
                    <a:pt x="7161" y="4040"/>
                  </a:cubicBezTo>
                  <a:cubicBezTo>
                    <a:pt x="6796" y="4844"/>
                    <a:pt x="6425" y="5643"/>
                    <a:pt x="6028" y="6429"/>
                  </a:cubicBezTo>
                  <a:cubicBezTo>
                    <a:pt x="5989" y="6506"/>
                    <a:pt x="5925" y="6539"/>
                    <a:pt x="5862" y="6539"/>
                  </a:cubicBezTo>
                  <a:cubicBezTo>
                    <a:pt x="5745" y="6539"/>
                    <a:pt x="5631" y="6427"/>
                    <a:pt x="5681" y="6276"/>
                  </a:cubicBezTo>
                  <a:cubicBezTo>
                    <a:pt x="5973" y="5394"/>
                    <a:pt x="6245" y="4492"/>
                    <a:pt x="6533" y="3593"/>
                  </a:cubicBezTo>
                  <a:cubicBezTo>
                    <a:pt x="2892" y="1067"/>
                    <a:pt x="1" y="1"/>
                    <a:pt x="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83" name="Google Shape;1883;p14"/>
            <p:cNvSpPr/>
            <p:nvPr/>
          </p:nvSpPr>
          <p:spPr>
            <a:xfrm>
              <a:off x="2769300" y="3942325"/>
              <a:ext cx="516550" cy="637925"/>
            </a:xfrm>
            <a:custGeom>
              <a:rect b="b" l="l" r="r" t="t"/>
              <a:pathLst>
                <a:path extrusionOk="0" h="25517" w="20662">
                  <a:moveTo>
                    <a:pt x="0" y="1"/>
                  </a:moveTo>
                  <a:lnTo>
                    <a:pt x="0" y="1"/>
                  </a:lnTo>
                  <a:cubicBezTo>
                    <a:pt x="104" y="677"/>
                    <a:pt x="226" y="1331"/>
                    <a:pt x="356" y="1973"/>
                  </a:cubicBezTo>
                  <a:cubicBezTo>
                    <a:pt x="1937" y="3786"/>
                    <a:pt x="3399" y="5709"/>
                    <a:pt x="5121" y="7379"/>
                  </a:cubicBezTo>
                  <a:cubicBezTo>
                    <a:pt x="7440" y="9628"/>
                    <a:pt x="9745" y="11905"/>
                    <a:pt x="11870" y="14339"/>
                  </a:cubicBezTo>
                  <a:cubicBezTo>
                    <a:pt x="13854" y="16612"/>
                    <a:pt x="15606" y="19105"/>
                    <a:pt x="16995" y="21784"/>
                  </a:cubicBezTo>
                  <a:cubicBezTo>
                    <a:pt x="17496" y="22752"/>
                    <a:pt x="17938" y="23749"/>
                    <a:pt x="18342" y="24760"/>
                  </a:cubicBezTo>
                  <a:cubicBezTo>
                    <a:pt x="19764" y="25318"/>
                    <a:pt x="20662" y="25517"/>
                    <a:pt x="20662" y="25517"/>
                  </a:cubicBezTo>
                  <a:cubicBezTo>
                    <a:pt x="19872" y="20468"/>
                    <a:pt x="18046" y="16301"/>
                    <a:pt x="15790" y="12900"/>
                  </a:cubicBezTo>
                  <a:cubicBezTo>
                    <a:pt x="14828" y="13436"/>
                    <a:pt x="13855" y="14018"/>
                    <a:pt x="12831" y="14380"/>
                  </a:cubicBezTo>
                  <a:cubicBezTo>
                    <a:pt x="12818" y="14385"/>
                    <a:pt x="12806" y="14387"/>
                    <a:pt x="12794" y="14387"/>
                  </a:cubicBezTo>
                  <a:cubicBezTo>
                    <a:pt x="12710" y="14387"/>
                    <a:pt x="12671" y="14280"/>
                    <a:pt x="12738" y="14216"/>
                  </a:cubicBezTo>
                  <a:cubicBezTo>
                    <a:pt x="13509" y="13481"/>
                    <a:pt x="14453" y="12880"/>
                    <a:pt x="15382" y="12296"/>
                  </a:cubicBezTo>
                  <a:cubicBezTo>
                    <a:pt x="12847" y="8656"/>
                    <a:pt x="9836" y="5940"/>
                    <a:pt x="7152" y="3995"/>
                  </a:cubicBezTo>
                  <a:cubicBezTo>
                    <a:pt x="6787" y="4799"/>
                    <a:pt x="6416" y="5598"/>
                    <a:pt x="6019" y="6384"/>
                  </a:cubicBezTo>
                  <a:cubicBezTo>
                    <a:pt x="5980" y="6461"/>
                    <a:pt x="5916" y="6494"/>
                    <a:pt x="5853" y="6494"/>
                  </a:cubicBezTo>
                  <a:cubicBezTo>
                    <a:pt x="5736" y="6494"/>
                    <a:pt x="5622" y="6382"/>
                    <a:pt x="5672" y="6231"/>
                  </a:cubicBezTo>
                  <a:cubicBezTo>
                    <a:pt x="5964" y="5349"/>
                    <a:pt x="6236" y="4447"/>
                    <a:pt x="6524" y="3548"/>
                  </a:cubicBezTo>
                  <a:cubicBezTo>
                    <a:pt x="4784" y="2340"/>
                    <a:pt x="3220" y="1470"/>
                    <a:pt x="2056" y="887"/>
                  </a:cubicBezTo>
                  <a:cubicBezTo>
                    <a:pt x="1366" y="595"/>
                    <a:pt x="678" y="304"/>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84" name="Google Shape;1884;p14"/>
            <p:cNvSpPr/>
            <p:nvPr/>
          </p:nvSpPr>
          <p:spPr>
            <a:xfrm>
              <a:off x="2848025" y="4058250"/>
              <a:ext cx="376600" cy="478100"/>
            </a:xfrm>
            <a:custGeom>
              <a:rect b="b" l="l" r="r" t="t"/>
              <a:pathLst>
                <a:path extrusionOk="0" h="19124" w="15064">
                  <a:moveTo>
                    <a:pt x="232" y="1"/>
                  </a:moveTo>
                  <a:cubicBezTo>
                    <a:pt x="104" y="1"/>
                    <a:pt x="1" y="185"/>
                    <a:pt x="77" y="316"/>
                  </a:cubicBezTo>
                  <a:cubicBezTo>
                    <a:pt x="1994" y="3630"/>
                    <a:pt x="4972" y="6026"/>
                    <a:pt x="7702" y="8631"/>
                  </a:cubicBezTo>
                  <a:cubicBezTo>
                    <a:pt x="10788" y="11578"/>
                    <a:pt x="13680" y="14942"/>
                    <a:pt x="14948" y="19086"/>
                  </a:cubicBezTo>
                  <a:cubicBezTo>
                    <a:pt x="14956" y="19113"/>
                    <a:pt x="14975" y="19124"/>
                    <a:pt x="14996" y="19124"/>
                  </a:cubicBezTo>
                  <a:cubicBezTo>
                    <a:pt x="15029" y="19124"/>
                    <a:pt x="15064" y="19097"/>
                    <a:pt x="15061" y="19058"/>
                  </a:cubicBezTo>
                  <a:cubicBezTo>
                    <a:pt x="14789" y="14949"/>
                    <a:pt x="12346" y="11692"/>
                    <a:pt x="9601" y="8814"/>
                  </a:cubicBezTo>
                  <a:cubicBezTo>
                    <a:pt x="6662" y="5736"/>
                    <a:pt x="3369" y="3040"/>
                    <a:pt x="345" y="53"/>
                  </a:cubicBezTo>
                  <a:cubicBezTo>
                    <a:pt x="308" y="16"/>
                    <a:pt x="269" y="1"/>
                    <a:pt x="232"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85" name="Google Shape;1885;p14"/>
            <p:cNvSpPr/>
            <p:nvPr/>
          </p:nvSpPr>
          <p:spPr>
            <a:xfrm>
              <a:off x="2539325" y="4317150"/>
              <a:ext cx="820850" cy="340800"/>
            </a:xfrm>
            <a:custGeom>
              <a:rect b="b" l="l" r="r" t="t"/>
              <a:pathLst>
                <a:path extrusionOk="0" h="13632" w="32834">
                  <a:moveTo>
                    <a:pt x="6761" y="0"/>
                  </a:moveTo>
                  <a:cubicBezTo>
                    <a:pt x="4650" y="0"/>
                    <a:pt x="2398" y="175"/>
                    <a:pt x="1" y="564"/>
                  </a:cubicBezTo>
                  <a:cubicBezTo>
                    <a:pt x="1" y="564"/>
                    <a:pt x="2038" y="3155"/>
                    <a:pt x="5810" y="6031"/>
                  </a:cubicBezTo>
                  <a:cubicBezTo>
                    <a:pt x="6629" y="5442"/>
                    <a:pt x="7458" y="4868"/>
                    <a:pt x="8262" y="4280"/>
                  </a:cubicBezTo>
                  <a:cubicBezTo>
                    <a:pt x="8305" y="4248"/>
                    <a:pt x="8350" y="4235"/>
                    <a:pt x="8392" y="4235"/>
                  </a:cubicBezTo>
                  <a:cubicBezTo>
                    <a:pt x="8555" y="4235"/>
                    <a:pt x="8679" y="4437"/>
                    <a:pt x="8530" y="4585"/>
                  </a:cubicBezTo>
                  <a:cubicBezTo>
                    <a:pt x="7862" y="5247"/>
                    <a:pt x="7169" y="5889"/>
                    <a:pt x="6470" y="6524"/>
                  </a:cubicBezTo>
                  <a:cubicBezTo>
                    <a:pt x="9334" y="8617"/>
                    <a:pt x="13093" y="10789"/>
                    <a:pt x="17634" y="12172"/>
                  </a:cubicBezTo>
                  <a:cubicBezTo>
                    <a:pt x="17922" y="11034"/>
                    <a:pt x="18224" y="9876"/>
                    <a:pt x="18718" y="8848"/>
                  </a:cubicBezTo>
                  <a:cubicBezTo>
                    <a:pt x="18739" y="8805"/>
                    <a:pt x="18779" y="8784"/>
                    <a:pt x="18817" y="8784"/>
                  </a:cubicBezTo>
                  <a:cubicBezTo>
                    <a:pt x="18868" y="8784"/>
                    <a:pt x="18917" y="8820"/>
                    <a:pt x="18915" y="8889"/>
                  </a:cubicBezTo>
                  <a:cubicBezTo>
                    <a:pt x="18884" y="10050"/>
                    <a:pt x="18611" y="11234"/>
                    <a:pt x="18382" y="12391"/>
                  </a:cubicBezTo>
                  <a:cubicBezTo>
                    <a:pt x="21123" y="13158"/>
                    <a:pt x="24134" y="13632"/>
                    <a:pt x="27395" y="13632"/>
                  </a:cubicBezTo>
                  <a:cubicBezTo>
                    <a:pt x="29138" y="13632"/>
                    <a:pt x="30952" y="13496"/>
                    <a:pt x="32834" y="13198"/>
                  </a:cubicBezTo>
                  <a:cubicBezTo>
                    <a:pt x="32834" y="13198"/>
                    <a:pt x="27537" y="4131"/>
                    <a:pt x="15265" y="1029"/>
                  </a:cubicBezTo>
                  <a:lnTo>
                    <a:pt x="15265" y="1029"/>
                  </a:lnTo>
                  <a:cubicBezTo>
                    <a:pt x="15643" y="1655"/>
                    <a:pt x="15931" y="2329"/>
                    <a:pt x="15954" y="3005"/>
                  </a:cubicBezTo>
                  <a:cubicBezTo>
                    <a:pt x="15957" y="3124"/>
                    <a:pt x="15856" y="3187"/>
                    <a:pt x="15754" y="3187"/>
                  </a:cubicBezTo>
                  <a:cubicBezTo>
                    <a:pt x="15696" y="3187"/>
                    <a:pt x="15637" y="3167"/>
                    <a:pt x="15598" y="3124"/>
                  </a:cubicBezTo>
                  <a:cubicBezTo>
                    <a:pt x="14919" y="2393"/>
                    <a:pt x="14367" y="1517"/>
                    <a:pt x="13769" y="689"/>
                  </a:cubicBezTo>
                  <a:cubicBezTo>
                    <a:pt x="13206" y="574"/>
                    <a:pt x="12630" y="473"/>
                    <a:pt x="12041" y="384"/>
                  </a:cubicBezTo>
                  <a:lnTo>
                    <a:pt x="12041" y="384"/>
                  </a:lnTo>
                  <a:cubicBezTo>
                    <a:pt x="12609" y="839"/>
                    <a:pt x="13168" y="1297"/>
                    <a:pt x="13716" y="1742"/>
                  </a:cubicBezTo>
                  <a:cubicBezTo>
                    <a:pt x="13850" y="1852"/>
                    <a:pt x="13762" y="2047"/>
                    <a:pt x="13624" y="2047"/>
                  </a:cubicBezTo>
                  <a:cubicBezTo>
                    <a:pt x="13595" y="2047"/>
                    <a:pt x="13563" y="2038"/>
                    <a:pt x="13531" y="2017"/>
                  </a:cubicBezTo>
                  <a:cubicBezTo>
                    <a:pt x="12599" y="1413"/>
                    <a:pt x="11686" y="806"/>
                    <a:pt x="10769" y="218"/>
                  </a:cubicBezTo>
                  <a:cubicBezTo>
                    <a:pt x="9493" y="77"/>
                    <a:pt x="8158" y="0"/>
                    <a:pt x="676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86" name="Google Shape;1886;p14"/>
            <p:cNvSpPr/>
            <p:nvPr/>
          </p:nvSpPr>
          <p:spPr>
            <a:xfrm>
              <a:off x="2683500" y="4372275"/>
              <a:ext cx="611825" cy="236725"/>
            </a:xfrm>
            <a:custGeom>
              <a:rect b="b" l="l" r="r" t="t"/>
              <a:pathLst>
                <a:path extrusionOk="0" h="9469" w="24473">
                  <a:moveTo>
                    <a:pt x="347" y="1"/>
                  </a:moveTo>
                  <a:cubicBezTo>
                    <a:pt x="159" y="1"/>
                    <a:pt x="1" y="258"/>
                    <a:pt x="208" y="365"/>
                  </a:cubicBezTo>
                  <a:cubicBezTo>
                    <a:pt x="4245" y="2460"/>
                    <a:pt x="8074" y="4929"/>
                    <a:pt x="12176" y="6907"/>
                  </a:cubicBezTo>
                  <a:cubicBezTo>
                    <a:pt x="15093" y="8314"/>
                    <a:pt x="18174" y="9468"/>
                    <a:pt x="21364" y="9468"/>
                  </a:cubicBezTo>
                  <a:cubicBezTo>
                    <a:pt x="22368" y="9468"/>
                    <a:pt x="23382" y="9354"/>
                    <a:pt x="24406" y="9097"/>
                  </a:cubicBezTo>
                  <a:cubicBezTo>
                    <a:pt x="24470" y="9080"/>
                    <a:pt x="24472" y="8971"/>
                    <a:pt x="24399" y="8971"/>
                  </a:cubicBezTo>
                  <a:cubicBezTo>
                    <a:pt x="24398" y="8971"/>
                    <a:pt x="24398" y="8971"/>
                    <a:pt x="24397" y="8971"/>
                  </a:cubicBezTo>
                  <a:cubicBezTo>
                    <a:pt x="24307" y="8972"/>
                    <a:pt x="24217" y="8973"/>
                    <a:pt x="24127" y="8973"/>
                  </a:cubicBezTo>
                  <a:cubicBezTo>
                    <a:pt x="19590" y="8973"/>
                    <a:pt x="15303" y="7163"/>
                    <a:pt x="11365" y="5032"/>
                  </a:cubicBezTo>
                  <a:cubicBezTo>
                    <a:pt x="7813" y="3111"/>
                    <a:pt x="4392" y="867"/>
                    <a:pt x="388" y="5"/>
                  </a:cubicBezTo>
                  <a:cubicBezTo>
                    <a:pt x="375" y="2"/>
                    <a:pt x="361" y="1"/>
                    <a:pt x="34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87" name="Google Shape;1887;p14"/>
            <p:cNvSpPr/>
            <p:nvPr/>
          </p:nvSpPr>
          <p:spPr>
            <a:xfrm>
              <a:off x="3221150" y="3992500"/>
              <a:ext cx="440625" cy="707225"/>
            </a:xfrm>
            <a:custGeom>
              <a:rect b="b" l="l" r="r" t="t"/>
              <a:pathLst>
                <a:path extrusionOk="0" h="28289" w="17625">
                  <a:moveTo>
                    <a:pt x="14656" y="0"/>
                  </a:moveTo>
                  <a:cubicBezTo>
                    <a:pt x="13696" y="0"/>
                    <a:pt x="12570" y="84"/>
                    <a:pt x="11381" y="342"/>
                  </a:cubicBezTo>
                  <a:cubicBezTo>
                    <a:pt x="11342" y="1395"/>
                    <a:pt x="11433" y="2457"/>
                    <a:pt x="11714" y="3535"/>
                  </a:cubicBezTo>
                  <a:cubicBezTo>
                    <a:pt x="11743" y="3651"/>
                    <a:pt x="11653" y="3722"/>
                    <a:pt x="11562" y="3722"/>
                  </a:cubicBezTo>
                  <a:cubicBezTo>
                    <a:pt x="11498" y="3722"/>
                    <a:pt x="11433" y="3687"/>
                    <a:pt x="11408" y="3608"/>
                  </a:cubicBezTo>
                  <a:cubicBezTo>
                    <a:pt x="11096" y="2650"/>
                    <a:pt x="10889" y="1570"/>
                    <a:pt x="10829" y="474"/>
                  </a:cubicBezTo>
                  <a:cubicBezTo>
                    <a:pt x="10238" y="627"/>
                    <a:pt x="9637" y="827"/>
                    <a:pt x="9036" y="1082"/>
                  </a:cubicBezTo>
                  <a:cubicBezTo>
                    <a:pt x="8966" y="1777"/>
                    <a:pt x="8924" y="2474"/>
                    <a:pt x="8976" y="3204"/>
                  </a:cubicBezTo>
                  <a:cubicBezTo>
                    <a:pt x="9070" y="4483"/>
                    <a:pt x="9328" y="5753"/>
                    <a:pt x="9372" y="7034"/>
                  </a:cubicBezTo>
                  <a:cubicBezTo>
                    <a:pt x="9373" y="7065"/>
                    <a:pt x="9346" y="7084"/>
                    <a:pt x="9319" y="7084"/>
                  </a:cubicBezTo>
                  <a:cubicBezTo>
                    <a:pt x="9301" y="7084"/>
                    <a:pt x="9284" y="7076"/>
                    <a:pt x="9274" y="7058"/>
                  </a:cubicBezTo>
                  <a:cubicBezTo>
                    <a:pt x="8585" y="5790"/>
                    <a:pt x="8367" y="4229"/>
                    <a:pt x="8255" y="2807"/>
                  </a:cubicBezTo>
                  <a:cubicBezTo>
                    <a:pt x="8222" y="2388"/>
                    <a:pt x="8185" y="1942"/>
                    <a:pt x="8168" y="1489"/>
                  </a:cubicBezTo>
                  <a:cubicBezTo>
                    <a:pt x="6762" y="2222"/>
                    <a:pt x="5393" y="3294"/>
                    <a:pt x="4221" y="4843"/>
                  </a:cubicBezTo>
                  <a:cubicBezTo>
                    <a:pt x="4315" y="5178"/>
                    <a:pt x="4415" y="5512"/>
                    <a:pt x="4534" y="5847"/>
                  </a:cubicBezTo>
                  <a:cubicBezTo>
                    <a:pt x="5087" y="7404"/>
                    <a:pt x="5946" y="9033"/>
                    <a:pt x="6087" y="10697"/>
                  </a:cubicBezTo>
                  <a:cubicBezTo>
                    <a:pt x="6092" y="10763"/>
                    <a:pt x="6041" y="10796"/>
                    <a:pt x="5987" y="10796"/>
                  </a:cubicBezTo>
                  <a:cubicBezTo>
                    <a:pt x="5949" y="10796"/>
                    <a:pt x="5910" y="10779"/>
                    <a:pt x="5890" y="10745"/>
                  </a:cubicBezTo>
                  <a:cubicBezTo>
                    <a:pt x="4954" y="9218"/>
                    <a:pt x="4244" y="7384"/>
                    <a:pt x="3647" y="5664"/>
                  </a:cubicBezTo>
                  <a:cubicBezTo>
                    <a:pt x="3010" y="6655"/>
                    <a:pt x="2447" y="7812"/>
                    <a:pt x="1991" y="9166"/>
                  </a:cubicBezTo>
                  <a:cubicBezTo>
                    <a:pt x="2152" y="9577"/>
                    <a:pt x="2311" y="9988"/>
                    <a:pt x="2484" y="10382"/>
                  </a:cubicBezTo>
                  <a:cubicBezTo>
                    <a:pt x="3034" y="11643"/>
                    <a:pt x="3725" y="12760"/>
                    <a:pt x="4436" y="13928"/>
                  </a:cubicBezTo>
                  <a:cubicBezTo>
                    <a:pt x="4454" y="13957"/>
                    <a:pt x="4427" y="13989"/>
                    <a:pt x="4398" y="13989"/>
                  </a:cubicBezTo>
                  <a:cubicBezTo>
                    <a:pt x="4392" y="13989"/>
                    <a:pt x="4385" y="13988"/>
                    <a:pt x="4378" y="13984"/>
                  </a:cubicBezTo>
                  <a:cubicBezTo>
                    <a:pt x="3172" y="13269"/>
                    <a:pt x="2518" y="11911"/>
                    <a:pt x="1917" y="10694"/>
                  </a:cubicBezTo>
                  <a:cubicBezTo>
                    <a:pt x="1836" y="10533"/>
                    <a:pt x="1754" y="10370"/>
                    <a:pt x="1672" y="10209"/>
                  </a:cubicBezTo>
                  <a:cubicBezTo>
                    <a:pt x="1653" y="10275"/>
                    <a:pt x="1634" y="10339"/>
                    <a:pt x="1615" y="10407"/>
                  </a:cubicBezTo>
                  <a:cubicBezTo>
                    <a:pt x="1259" y="11739"/>
                    <a:pt x="1022" y="12985"/>
                    <a:pt x="884" y="14149"/>
                  </a:cubicBezTo>
                  <a:cubicBezTo>
                    <a:pt x="1072" y="14412"/>
                    <a:pt x="1266" y="14668"/>
                    <a:pt x="1479" y="14918"/>
                  </a:cubicBezTo>
                  <a:cubicBezTo>
                    <a:pt x="1953" y="15475"/>
                    <a:pt x="2762" y="16160"/>
                    <a:pt x="3003" y="16856"/>
                  </a:cubicBezTo>
                  <a:cubicBezTo>
                    <a:pt x="3018" y="16900"/>
                    <a:pt x="2976" y="16949"/>
                    <a:pt x="2932" y="16949"/>
                  </a:cubicBezTo>
                  <a:cubicBezTo>
                    <a:pt x="2926" y="16949"/>
                    <a:pt x="2919" y="16948"/>
                    <a:pt x="2912" y="16945"/>
                  </a:cubicBezTo>
                  <a:cubicBezTo>
                    <a:pt x="2130" y="16648"/>
                    <a:pt x="1368" y="15658"/>
                    <a:pt x="798" y="14977"/>
                  </a:cubicBezTo>
                  <a:lnTo>
                    <a:pt x="798" y="14977"/>
                  </a:lnTo>
                  <a:cubicBezTo>
                    <a:pt x="0" y="24608"/>
                    <a:pt x="6024" y="28289"/>
                    <a:pt x="6024" y="28289"/>
                  </a:cubicBezTo>
                  <a:cubicBezTo>
                    <a:pt x="6024" y="28289"/>
                    <a:pt x="4797" y="20280"/>
                    <a:pt x="8005" y="13673"/>
                  </a:cubicBezTo>
                  <a:cubicBezTo>
                    <a:pt x="11741" y="5979"/>
                    <a:pt x="17625" y="282"/>
                    <a:pt x="17625" y="282"/>
                  </a:cubicBezTo>
                  <a:cubicBezTo>
                    <a:pt x="17625" y="282"/>
                    <a:pt x="16421" y="0"/>
                    <a:pt x="146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888" name="Google Shape;1888;p14"/>
          <p:cNvGrpSpPr/>
          <p:nvPr/>
        </p:nvGrpSpPr>
        <p:grpSpPr>
          <a:xfrm rot="-1293721">
            <a:off x="-75108" y="5055069"/>
            <a:ext cx="1102176" cy="1388936"/>
            <a:chOff x="2030500" y="3653500"/>
            <a:chExt cx="826650" cy="1041725"/>
          </a:xfrm>
        </p:grpSpPr>
        <p:sp>
          <p:nvSpPr>
            <p:cNvPr id="1889" name="Google Shape;1889;p14"/>
            <p:cNvSpPr/>
            <p:nvPr/>
          </p:nvSpPr>
          <p:spPr>
            <a:xfrm>
              <a:off x="2217050" y="4355100"/>
              <a:ext cx="389375" cy="212925"/>
            </a:xfrm>
            <a:custGeom>
              <a:rect b="b" l="l" r="r" t="t"/>
              <a:pathLst>
                <a:path extrusionOk="0" h="8517" w="15575">
                  <a:moveTo>
                    <a:pt x="9367" y="0"/>
                  </a:moveTo>
                  <a:cubicBezTo>
                    <a:pt x="6107" y="0"/>
                    <a:pt x="2448" y="2083"/>
                    <a:pt x="0" y="3560"/>
                  </a:cubicBezTo>
                  <a:lnTo>
                    <a:pt x="418" y="4218"/>
                  </a:lnTo>
                  <a:cubicBezTo>
                    <a:pt x="1823" y="3417"/>
                    <a:pt x="3579" y="3153"/>
                    <a:pt x="5324" y="3153"/>
                  </a:cubicBezTo>
                  <a:cubicBezTo>
                    <a:pt x="6491" y="3153"/>
                    <a:pt x="7653" y="3271"/>
                    <a:pt x="8701" y="3425"/>
                  </a:cubicBezTo>
                  <a:cubicBezTo>
                    <a:pt x="10381" y="3672"/>
                    <a:pt x="11793" y="4497"/>
                    <a:pt x="13120" y="5549"/>
                  </a:cubicBezTo>
                  <a:cubicBezTo>
                    <a:pt x="13822" y="6105"/>
                    <a:pt x="15482" y="7612"/>
                    <a:pt x="15574" y="8516"/>
                  </a:cubicBezTo>
                  <a:cubicBezTo>
                    <a:pt x="15318" y="5689"/>
                    <a:pt x="14620" y="1508"/>
                    <a:pt x="11546" y="369"/>
                  </a:cubicBezTo>
                  <a:cubicBezTo>
                    <a:pt x="10855" y="112"/>
                    <a:pt x="10122" y="0"/>
                    <a:pt x="9367"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90" name="Google Shape;1890;p14"/>
            <p:cNvSpPr/>
            <p:nvPr/>
          </p:nvSpPr>
          <p:spPr>
            <a:xfrm>
              <a:off x="2275450" y="4210925"/>
              <a:ext cx="354650" cy="240500"/>
            </a:xfrm>
            <a:custGeom>
              <a:rect b="b" l="l" r="r" t="t"/>
              <a:pathLst>
                <a:path extrusionOk="0" h="9620" w="14186">
                  <a:moveTo>
                    <a:pt x="6598" y="1"/>
                  </a:moveTo>
                  <a:cubicBezTo>
                    <a:pt x="4132" y="1"/>
                    <a:pt x="1603" y="2060"/>
                    <a:pt x="1" y="3755"/>
                  </a:cubicBezTo>
                  <a:lnTo>
                    <a:pt x="1019" y="4834"/>
                  </a:lnTo>
                  <a:cubicBezTo>
                    <a:pt x="2055" y="4445"/>
                    <a:pt x="3094" y="4270"/>
                    <a:pt x="4119" y="4270"/>
                  </a:cubicBezTo>
                  <a:cubicBezTo>
                    <a:pt x="8009" y="4270"/>
                    <a:pt x="11686" y="6787"/>
                    <a:pt x="14185" y="9619"/>
                  </a:cubicBezTo>
                  <a:cubicBezTo>
                    <a:pt x="14017" y="6011"/>
                    <a:pt x="11927" y="2842"/>
                    <a:pt x="8999" y="772"/>
                  </a:cubicBezTo>
                  <a:cubicBezTo>
                    <a:pt x="8230" y="228"/>
                    <a:pt x="7417" y="1"/>
                    <a:pt x="659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91" name="Google Shape;1891;p14"/>
            <p:cNvSpPr/>
            <p:nvPr/>
          </p:nvSpPr>
          <p:spPr>
            <a:xfrm>
              <a:off x="2357825" y="4105675"/>
              <a:ext cx="303700" cy="158600"/>
            </a:xfrm>
            <a:custGeom>
              <a:rect b="b" l="l" r="r" t="t"/>
              <a:pathLst>
                <a:path extrusionOk="0" h="6344" w="12148">
                  <a:moveTo>
                    <a:pt x="6836" y="0"/>
                  </a:moveTo>
                  <a:cubicBezTo>
                    <a:pt x="4298" y="0"/>
                    <a:pt x="1492" y="1654"/>
                    <a:pt x="0" y="3472"/>
                  </a:cubicBezTo>
                  <a:lnTo>
                    <a:pt x="0" y="3472"/>
                  </a:lnTo>
                  <a:lnTo>
                    <a:pt x="1138" y="2573"/>
                  </a:lnTo>
                  <a:cubicBezTo>
                    <a:pt x="1474" y="2193"/>
                    <a:pt x="2115" y="2060"/>
                    <a:pt x="2854" y="2060"/>
                  </a:cubicBezTo>
                  <a:cubicBezTo>
                    <a:pt x="4213" y="2060"/>
                    <a:pt x="5906" y="2508"/>
                    <a:pt x="6664" y="2694"/>
                  </a:cubicBezTo>
                  <a:cubicBezTo>
                    <a:pt x="8971" y="3257"/>
                    <a:pt x="10303" y="4713"/>
                    <a:pt x="11849" y="6343"/>
                  </a:cubicBezTo>
                  <a:cubicBezTo>
                    <a:pt x="12148" y="3781"/>
                    <a:pt x="10739" y="844"/>
                    <a:pt x="8147" y="163"/>
                  </a:cubicBezTo>
                  <a:cubicBezTo>
                    <a:pt x="7724" y="52"/>
                    <a:pt x="7285" y="0"/>
                    <a:pt x="683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92" name="Google Shape;1892;p14"/>
            <p:cNvSpPr/>
            <p:nvPr/>
          </p:nvSpPr>
          <p:spPr>
            <a:xfrm>
              <a:off x="2425200" y="4017975"/>
              <a:ext cx="267000" cy="175575"/>
            </a:xfrm>
            <a:custGeom>
              <a:rect b="b" l="l" r="r" t="t"/>
              <a:pathLst>
                <a:path extrusionOk="0" h="7023" w="10680">
                  <a:moveTo>
                    <a:pt x="5966" y="1"/>
                  </a:moveTo>
                  <a:cubicBezTo>
                    <a:pt x="3704" y="1"/>
                    <a:pt x="1674" y="1239"/>
                    <a:pt x="1" y="2786"/>
                  </a:cubicBezTo>
                  <a:lnTo>
                    <a:pt x="359" y="3386"/>
                  </a:lnTo>
                  <a:cubicBezTo>
                    <a:pt x="1010" y="2895"/>
                    <a:pt x="2007" y="2721"/>
                    <a:pt x="3033" y="2721"/>
                  </a:cubicBezTo>
                  <a:cubicBezTo>
                    <a:pt x="4138" y="2721"/>
                    <a:pt x="5276" y="2922"/>
                    <a:pt x="6052" y="3147"/>
                  </a:cubicBezTo>
                  <a:cubicBezTo>
                    <a:pt x="7976" y="3702"/>
                    <a:pt x="9693" y="5129"/>
                    <a:pt x="10427" y="7023"/>
                  </a:cubicBezTo>
                  <a:cubicBezTo>
                    <a:pt x="10679" y="4994"/>
                    <a:pt x="10365" y="1189"/>
                    <a:pt x="8147" y="390"/>
                  </a:cubicBezTo>
                  <a:cubicBezTo>
                    <a:pt x="7400" y="121"/>
                    <a:pt x="6672" y="1"/>
                    <a:pt x="5966"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93" name="Google Shape;1893;p14"/>
            <p:cNvSpPr/>
            <p:nvPr/>
          </p:nvSpPr>
          <p:spPr>
            <a:xfrm>
              <a:off x="2501575" y="3939675"/>
              <a:ext cx="212425" cy="77400"/>
            </a:xfrm>
            <a:custGeom>
              <a:rect b="b" l="l" r="r" t="t"/>
              <a:pathLst>
                <a:path extrusionOk="0" h="3096" w="8497">
                  <a:moveTo>
                    <a:pt x="4895" y="1"/>
                  </a:moveTo>
                  <a:cubicBezTo>
                    <a:pt x="2943" y="1"/>
                    <a:pt x="1574" y="656"/>
                    <a:pt x="1" y="2025"/>
                  </a:cubicBezTo>
                  <a:lnTo>
                    <a:pt x="181" y="2384"/>
                  </a:lnTo>
                  <a:cubicBezTo>
                    <a:pt x="909" y="1856"/>
                    <a:pt x="2367" y="1675"/>
                    <a:pt x="3500" y="1675"/>
                  </a:cubicBezTo>
                  <a:cubicBezTo>
                    <a:pt x="3808" y="1675"/>
                    <a:pt x="4092" y="1689"/>
                    <a:pt x="4331" y="1712"/>
                  </a:cubicBezTo>
                  <a:cubicBezTo>
                    <a:pt x="5785" y="1855"/>
                    <a:pt x="7344" y="2288"/>
                    <a:pt x="8496" y="3096"/>
                  </a:cubicBezTo>
                  <a:cubicBezTo>
                    <a:pt x="8312" y="1547"/>
                    <a:pt x="7541" y="208"/>
                    <a:pt x="5856" y="49"/>
                  </a:cubicBezTo>
                  <a:cubicBezTo>
                    <a:pt x="5520" y="17"/>
                    <a:pt x="5200" y="1"/>
                    <a:pt x="489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94" name="Google Shape;1894;p14"/>
            <p:cNvSpPr/>
            <p:nvPr/>
          </p:nvSpPr>
          <p:spPr>
            <a:xfrm>
              <a:off x="2688950" y="3748125"/>
              <a:ext cx="139400" cy="59700"/>
            </a:xfrm>
            <a:custGeom>
              <a:rect b="b" l="l" r="r" t="t"/>
              <a:pathLst>
                <a:path extrusionOk="0" h="2388" w="5576">
                  <a:moveTo>
                    <a:pt x="5575" y="1"/>
                  </a:moveTo>
                  <a:cubicBezTo>
                    <a:pt x="3722" y="58"/>
                    <a:pt x="1404" y="459"/>
                    <a:pt x="0" y="1775"/>
                  </a:cubicBezTo>
                  <a:lnTo>
                    <a:pt x="0" y="2387"/>
                  </a:lnTo>
                  <a:cubicBezTo>
                    <a:pt x="813" y="2323"/>
                    <a:pt x="3807" y="1753"/>
                    <a:pt x="557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95" name="Google Shape;1895;p14"/>
            <p:cNvSpPr/>
            <p:nvPr/>
          </p:nvSpPr>
          <p:spPr>
            <a:xfrm>
              <a:off x="2712200" y="3653500"/>
              <a:ext cx="45700" cy="114375"/>
            </a:xfrm>
            <a:custGeom>
              <a:rect b="b" l="l" r="r" t="t"/>
              <a:pathLst>
                <a:path extrusionOk="0" h="4575" w="1828">
                  <a:moveTo>
                    <a:pt x="1828" y="1"/>
                  </a:moveTo>
                  <a:lnTo>
                    <a:pt x="1828" y="1"/>
                  </a:lnTo>
                  <a:cubicBezTo>
                    <a:pt x="552" y="511"/>
                    <a:pt x="0" y="3463"/>
                    <a:pt x="338" y="4574"/>
                  </a:cubicBezTo>
                  <a:lnTo>
                    <a:pt x="878" y="4034"/>
                  </a:lnTo>
                  <a:cubicBezTo>
                    <a:pt x="1791" y="2930"/>
                    <a:pt x="1509" y="1282"/>
                    <a:pt x="182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96" name="Google Shape;1896;p14"/>
            <p:cNvSpPr/>
            <p:nvPr/>
          </p:nvSpPr>
          <p:spPr>
            <a:xfrm>
              <a:off x="2572300" y="3703700"/>
              <a:ext cx="72900" cy="154725"/>
            </a:xfrm>
            <a:custGeom>
              <a:rect b="b" l="l" r="r" t="t"/>
              <a:pathLst>
                <a:path extrusionOk="0" h="6189" w="2916">
                  <a:moveTo>
                    <a:pt x="70" y="0"/>
                  </a:moveTo>
                  <a:cubicBezTo>
                    <a:pt x="0" y="1906"/>
                    <a:pt x="267" y="4768"/>
                    <a:pt x="1688" y="6189"/>
                  </a:cubicBezTo>
                  <a:lnTo>
                    <a:pt x="2645" y="5647"/>
                  </a:lnTo>
                  <a:cubicBezTo>
                    <a:pt x="2915" y="4682"/>
                    <a:pt x="2764" y="3571"/>
                    <a:pt x="2311" y="2568"/>
                  </a:cubicBezTo>
                  <a:cubicBezTo>
                    <a:pt x="1971" y="1808"/>
                    <a:pt x="895" y="271"/>
                    <a:pt x="7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97" name="Google Shape;1897;p14"/>
            <p:cNvSpPr/>
            <p:nvPr/>
          </p:nvSpPr>
          <p:spPr>
            <a:xfrm>
              <a:off x="2451175" y="3816925"/>
              <a:ext cx="134350" cy="145525"/>
            </a:xfrm>
            <a:custGeom>
              <a:rect b="b" l="l" r="r" t="t"/>
              <a:pathLst>
                <a:path extrusionOk="0" h="5821" w="5374">
                  <a:moveTo>
                    <a:pt x="103" y="1"/>
                  </a:moveTo>
                  <a:cubicBezTo>
                    <a:pt x="69" y="1"/>
                    <a:pt x="35" y="1"/>
                    <a:pt x="1" y="2"/>
                  </a:cubicBezTo>
                  <a:cubicBezTo>
                    <a:pt x="1748" y="1222"/>
                    <a:pt x="2527" y="3742"/>
                    <a:pt x="2536" y="5821"/>
                  </a:cubicBezTo>
                  <a:lnTo>
                    <a:pt x="4327" y="4490"/>
                  </a:lnTo>
                  <a:cubicBezTo>
                    <a:pt x="5374" y="1996"/>
                    <a:pt x="2335" y="1"/>
                    <a:pt x="103"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98" name="Google Shape;1898;p14"/>
            <p:cNvSpPr/>
            <p:nvPr/>
          </p:nvSpPr>
          <p:spPr>
            <a:xfrm>
              <a:off x="2303125" y="3854950"/>
              <a:ext cx="180800" cy="182450"/>
            </a:xfrm>
            <a:custGeom>
              <a:rect b="b" l="l" r="r" t="t"/>
              <a:pathLst>
                <a:path extrusionOk="0" h="7298" w="7232">
                  <a:moveTo>
                    <a:pt x="1554" y="1"/>
                  </a:moveTo>
                  <a:cubicBezTo>
                    <a:pt x="951" y="1"/>
                    <a:pt x="396" y="71"/>
                    <a:pt x="1" y="221"/>
                  </a:cubicBezTo>
                  <a:cubicBezTo>
                    <a:pt x="898" y="273"/>
                    <a:pt x="5923" y="3649"/>
                    <a:pt x="5961" y="7297"/>
                  </a:cubicBezTo>
                  <a:lnTo>
                    <a:pt x="7127" y="6882"/>
                  </a:lnTo>
                  <a:cubicBezTo>
                    <a:pt x="7231" y="4616"/>
                    <a:pt x="6877" y="1985"/>
                    <a:pt x="4702" y="679"/>
                  </a:cubicBezTo>
                  <a:cubicBezTo>
                    <a:pt x="3988" y="249"/>
                    <a:pt x="2688" y="1"/>
                    <a:pt x="155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99" name="Google Shape;1899;p14"/>
            <p:cNvSpPr/>
            <p:nvPr/>
          </p:nvSpPr>
          <p:spPr>
            <a:xfrm>
              <a:off x="2159125" y="3878225"/>
              <a:ext cx="254650" cy="272625"/>
            </a:xfrm>
            <a:custGeom>
              <a:rect b="b" l="l" r="r" t="t"/>
              <a:pathLst>
                <a:path extrusionOk="0" h="10905" w="10186">
                  <a:moveTo>
                    <a:pt x="1015" y="1"/>
                  </a:moveTo>
                  <a:cubicBezTo>
                    <a:pt x="656" y="1"/>
                    <a:pt x="310" y="37"/>
                    <a:pt x="0" y="131"/>
                  </a:cubicBezTo>
                  <a:cubicBezTo>
                    <a:pt x="1319" y="566"/>
                    <a:pt x="2542" y="1829"/>
                    <a:pt x="3480" y="2837"/>
                  </a:cubicBezTo>
                  <a:cubicBezTo>
                    <a:pt x="4447" y="3878"/>
                    <a:pt x="5299" y="4977"/>
                    <a:pt x="6144" y="6108"/>
                  </a:cubicBezTo>
                  <a:cubicBezTo>
                    <a:pt x="7234" y="7568"/>
                    <a:pt x="7892" y="9234"/>
                    <a:pt x="8516" y="10904"/>
                  </a:cubicBezTo>
                  <a:lnTo>
                    <a:pt x="9724" y="9655"/>
                  </a:lnTo>
                  <a:cubicBezTo>
                    <a:pt x="10186" y="8684"/>
                    <a:pt x="9799" y="6786"/>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00" name="Google Shape;1900;p14"/>
            <p:cNvSpPr/>
            <p:nvPr/>
          </p:nvSpPr>
          <p:spPr>
            <a:xfrm>
              <a:off x="2134800" y="3982450"/>
              <a:ext cx="206000" cy="248500"/>
            </a:xfrm>
            <a:custGeom>
              <a:rect b="b" l="l" r="r" t="t"/>
              <a:pathLst>
                <a:path extrusionOk="0" h="9940" w="8240">
                  <a:moveTo>
                    <a:pt x="1" y="1"/>
                  </a:moveTo>
                  <a:cubicBezTo>
                    <a:pt x="108" y="23"/>
                    <a:pt x="216" y="46"/>
                    <a:pt x="323" y="69"/>
                  </a:cubicBezTo>
                  <a:lnTo>
                    <a:pt x="323" y="69"/>
                  </a:lnTo>
                  <a:cubicBezTo>
                    <a:pt x="215" y="32"/>
                    <a:pt x="107" y="9"/>
                    <a:pt x="1" y="1"/>
                  </a:cubicBezTo>
                  <a:close/>
                  <a:moveTo>
                    <a:pt x="323" y="69"/>
                  </a:moveTo>
                  <a:lnTo>
                    <a:pt x="323" y="69"/>
                  </a:lnTo>
                  <a:cubicBezTo>
                    <a:pt x="1313" y="406"/>
                    <a:pt x="2355" y="1848"/>
                    <a:pt x="2954" y="2519"/>
                  </a:cubicBezTo>
                  <a:cubicBezTo>
                    <a:pt x="3921" y="3602"/>
                    <a:pt x="4756" y="4775"/>
                    <a:pt x="5537" y="5987"/>
                  </a:cubicBezTo>
                  <a:cubicBezTo>
                    <a:pt x="6388" y="7310"/>
                    <a:pt x="7312" y="8513"/>
                    <a:pt x="7949" y="9939"/>
                  </a:cubicBezTo>
                  <a:lnTo>
                    <a:pt x="8240" y="9191"/>
                  </a:lnTo>
                  <a:cubicBezTo>
                    <a:pt x="8240" y="6715"/>
                    <a:pt x="7087" y="4353"/>
                    <a:pt x="5367" y="2581"/>
                  </a:cubicBezTo>
                  <a:cubicBezTo>
                    <a:pt x="3985" y="1157"/>
                    <a:pt x="2175" y="478"/>
                    <a:pt x="323" y="69"/>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01" name="Google Shape;1901;p14"/>
            <p:cNvSpPr/>
            <p:nvPr/>
          </p:nvSpPr>
          <p:spPr>
            <a:xfrm>
              <a:off x="2030500" y="4076750"/>
              <a:ext cx="269600" cy="298850"/>
            </a:xfrm>
            <a:custGeom>
              <a:rect b="b" l="l" r="r" t="t"/>
              <a:pathLst>
                <a:path extrusionOk="0" h="11954" w="10784">
                  <a:moveTo>
                    <a:pt x="2620" y="1"/>
                  </a:moveTo>
                  <a:cubicBezTo>
                    <a:pt x="1734" y="1"/>
                    <a:pt x="850" y="135"/>
                    <a:pt x="0" y="257"/>
                  </a:cubicBezTo>
                  <a:cubicBezTo>
                    <a:pt x="569" y="272"/>
                    <a:pt x="1118" y="807"/>
                    <a:pt x="1549" y="1129"/>
                  </a:cubicBezTo>
                  <a:cubicBezTo>
                    <a:pt x="2367" y="1741"/>
                    <a:pt x="3074" y="2444"/>
                    <a:pt x="3793" y="3169"/>
                  </a:cubicBezTo>
                  <a:cubicBezTo>
                    <a:pt x="5066" y="4452"/>
                    <a:pt x="6264" y="5915"/>
                    <a:pt x="7251" y="7428"/>
                  </a:cubicBezTo>
                  <a:cubicBezTo>
                    <a:pt x="7791" y="8254"/>
                    <a:pt x="8374" y="9091"/>
                    <a:pt x="8781" y="9988"/>
                  </a:cubicBezTo>
                  <a:cubicBezTo>
                    <a:pt x="9030" y="10540"/>
                    <a:pt x="9499" y="11354"/>
                    <a:pt x="9498" y="11953"/>
                  </a:cubicBezTo>
                  <a:lnTo>
                    <a:pt x="10289" y="9790"/>
                  </a:lnTo>
                  <a:cubicBezTo>
                    <a:pt x="10784" y="8546"/>
                    <a:pt x="9546" y="6214"/>
                    <a:pt x="8990" y="5001"/>
                  </a:cubicBezTo>
                  <a:cubicBezTo>
                    <a:pt x="8263" y="3414"/>
                    <a:pt x="7174" y="1666"/>
                    <a:pt x="5637" y="756"/>
                  </a:cubicBezTo>
                  <a:cubicBezTo>
                    <a:pt x="4662" y="178"/>
                    <a:pt x="3640" y="1"/>
                    <a:pt x="2620"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02" name="Google Shape;1902;p14"/>
            <p:cNvSpPr/>
            <p:nvPr/>
          </p:nvSpPr>
          <p:spPr>
            <a:xfrm>
              <a:off x="2588875" y="3858750"/>
              <a:ext cx="134550" cy="37700"/>
            </a:xfrm>
            <a:custGeom>
              <a:rect b="b" l="l" r="r" t="t"/>
              <a:pathLst>
                <a:path extrusionOk="0" h="1508" w="5382">
                  <a:moveTo>
                    <a:pt x="3322" y="0"/>
                  </a:moveTo>
                  <a:cubicBezTo>
                    <a:pt x="2079" y="0"/>
                    <a:pt x="794" y="526"/>
                    <a:pt x="1" y="1397"/>
                  </a:cubicBezTo>
                  <a:lnTo>
                    <a:pt x="394" y="1463"/>
                  </a:lnTo>
                  <a:cubicBezTo>
                    <a:pt x="382" y="1488"/>
                    <a:pt x="320" y="1467"/>
                    <a:pt x="368" y="1508"/>
                  </a:cubicBezTo>
                  <a:cubicBezTo>
                    <a:pt x="370" y="1508"/>
                    <a:pt x="372" y="1508"/>
                    <a:pt x="375" y="1508"/>
                  </a:cubicBezTo>
                  <a:cubicBezTo>
                    <a:pt x="2128" y="1508"/>
                    <a:pt x="4661" y="922"/>
                    <a:pt x="5381" y="593"/>
                  </a:cubicBezTo>
                  <a:cubicBezTo>
                    <a:pt x="4784" y="185"/>
                    <a:pt x="4060" y="0"/>
                    <a:pt x="332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03" name="Google Shape;1903;p14"/>
            <p:cNvSpPr/>
            <p:nvPr/>
          </p:nvSpPr>
          <p:spPr>
            <a:xfrm>
              <a:off x="2217750" y="4355100"/>
              <a:ext cx="388675" cy="212925"/>
            </a:xfrm>
            <a:custGeom>
              <a:rect b="b" l="l" r="r" t="t"/>
              <a:pathLst>
                <a:path extrusionOk="0" h="8517" w="15547">
                  <a:moveTo>
                    <a:pt x="9338" y="0"/>
                  </a:moveTo>
                  <a:cubicBezTo>
                    <a:pt x="6092" y="0"/>
                    <a:pt x="2448" y="2066"/>
                    <a:pt x="0" y="3542"/>
                  </a:cubicBezTo>
                  <a:lnTo>
                    <a:pt x="0" y="3542"/>
                  </a:lnTo>
                  <a:cubicBezTo>
                    <a:pt x="1405" y="3094"/>
                    <a:pt x="2806" y="2644"/>
                    <a:pt x="4227" y="2233"/>
                  </a:cubicBezTo>
                  <a:cubicBezTo>
                    <a:pt x="5696" y="1807"/>
                    <a:pt x="7289" y="1300"/>
                    <a:pt x="8853" y="1300"/>
                  </a:cubicBezTo>
                  <a:cubicBezTo>
                    <a:pt x="9158" y="1300"/>
                    <a:pt x="9463" y="1319"/>
                    <a:pt x="9765" y="1362"/>
                  </a:cubicBezTo>
                  <a:cubicBezTo>
                    <a:pt x="11287" y="1579"/>
                    <a:pt x="12451" y="2568"/>
                    <a:pt x="13267" y="3827"/>
                  </a:cubicBezTo>
                  <a:cubicBezTo>
                    <a:pt x="13824" y="4686"/>
                    <a:pt x="14232" y="5648"/>
                    <a:pt x="14613" y="6595"/>
                  </a:cubicBezTo>
                  <a:cubicBezTo>
                    <a:pt x="14699" y="6808"/>
                    <a:pt x="14779" y="7034"/>
                    <a:pt x="14862" y="7263"/>
                  </a:cubicBezTo>
                  <a:cubicBezTo>
                    <a:pt x="15230" y="7711"/>
                    <a:pt x="15509" y="8161"/>
                    <a:pt x="15546" y="8516"/>
                  </a:cubicBezTo>
                  <a:cubicBezTo>
                    <a:pt x="15290" y="5689"/>
                    <a:pt x="14592" y="1508"/>
                    <a:pt x="11518" y="369"/>
                  </a:cubicBezTo>
                  <a:cubicBezTo>
                    <a:pt x="10826" y="112"/>
                    <a:pt x="10093" y="0"/>
                    <a:pt x="933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04" name="Google Shape;1904;p14"/>
            <p:cNvSpPr/>
            <p:nvPr/>
          </p:nvSpPr>
          <p:spPr>
            <a:xfrm>
              <a:off x="2288625" y="4210950"/>
              <a:ext cx="341475" cy="240475"/>
            </a:xfrm>
            <a:custGeom>
              <a:rect b="b" l="l" r="r" t="t"/>
              <a:pathLst>
                <a:path extrusionOk="0" h="9619" w="13659">
                  <a:moveTo>
                    <a:pt x="6072" y="0"/>
                  </a:moveTo>
                  <a:cubicBezTo>
                    <a:pt x="3875" y="0"/>
                    <a:pt x="1627" y="1636"/>
                    <a:pt x="29" y="3191"/>
                  </a:cubicBezTo>
                  <a:cubicBezTo>
                    <a:pt x="97" y="3605"/>
                    <a:pt x="100" y="3991"/>
                    <a:pt x="1" y="4314"/>
                  </a:cubicBezTo>
                  <a:lnTo>
                    <a:pt x="492" y="4833"/>
                  </a:lnTo>
                  <a:cubicBezTo>
                    <a:pt x="528" y="4819"/>
                    <a:pt x="564" y="4808"/>
                    <a:pt x="601" y="4795"/>
                  </a:cubicBezTo>
                  <a:cubicBezTo>
                    <a:pt x="649" y="4440"/>
                    <a:pt x="642" y="4073"/>
                    <a:pt x="579" y="3644"/>
                  </a:cubicBezTo>
                  <a:cubicBezTo>
                    <a:pt x="557" y="3482"/>
                    <a:pt x="528" y="3320"/>
                    <a:pt x="497" y="3160"/>
                  </a:cubicBezTo>
                  <a:cubicBezTo>
                    <a:pt x="1474" y="2567"/>
                    <a:pt x="2479" y="2020"/>
                    <a:pt x="3554" y="1642"/>
                  </a:cubicBezTo>
                  <a:cubicBezTo>
                    <a:pt x="4229" y="1403"/>
                    <a:pt x="4882" y="1279"/>
                    <a:pt x="5518" y="1279"/>
                  </a:cubicBezTo>
                  <a:cubicBezTo>
                    <a:pt x="6498" y="1279"/>
                    <a:pt x="7437" y="1575"/>
                    <a:pt x="8352" y="2210"/>
                  </a:cubicBezTo>
                  <a:cubicBezTo>
                    <a:pt x="9639" y="3105"/>
                    <a:pt x="10556" y="4660"/>
                    <a:pt x="11245" y="6032"/>
                  </a:cubicBezTo>
                  <a:cubicBezTo>
                    <a:pt x="11584" y="6707"/>
                    <a:pt x="11883" y="7396"/>
                    <a:pt x="12158" y="8095"/>
                  </a:cubicBezTo>
                  <a:cubicBezTo>
                    <a:pt x="12694" y="8583"/>
                    <a:pt x="13198" y="9095"/>
                    <a:pt x="13658" y="9618"/>
                  </a:cubicBezTo>
                  <a:cubicBezTo>
                    <a:pt x="13490" y="6010"/>
                    <a:pt x="11400" y="2841"/>
                    <a:pt x="8472" y="771"/>
                  </a:cubicBezTo>
                  <a:cubicBezTo>
                    <a:pt x="7703" y="227"/>
                    <a:pt x="6891" y="0"/>
                    <a:pt x="607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05" name="Google Shape;1905;p14"/>
            <p:cNvSpPr/>
            <p:nvPr/>
          </p:nvSpPr>
          <p:spPr>
            <a:xfrm>
              <a:off x="2049625" y="4076775"/>
              <a:ext cx="239750" cy="286025"/>
            </a:xfrm>
            <a:custGeom>
              <a:rect b="b" l="l" r="r" t="t"/>
              <a:pathLst>
                <a:path extrusionOk="0" h="11441" w="9590">
                  <a:moveTo>
                    <a:pt x="1856" y="0"/>
                  </a:moveTo>
                  <a:cubicBezTo>
                    <a:pt x="1233" y="0"/>
                    <a:pt x="611" y="66"/>
                    <a:pt x="1" y="148"/>
                  </a:cubicBezTo>
                  <a:cubicBezTo>
                    <a:pt x="669" y="274"/>
                    <a:pt x="1324" y="454"/>
                    <a:pt x="1969" y="664"/>
                  </a:cubicBezTo>
                  <a:cubicBezTo>
                    <a:pt x="3381" y="1123"/>
                    <a:pt x="4606" y="1960"/>
                    <a:pt x="5618" y="3042"/>
                  </a:cubicBezTo>
                  <a:cubicBezTo>
                    <a:pt x="6612" y="4104"/>
                    <a:pt x="7103" y="5489"/>
                    <a:pt x="7522" y="6853"/>
                  </a:cubicBezTo>
                  <a:cubicBezTo>
                    <a:pt x="7990" y="8370"/>
                    <a:pt x="8126" y="9982"/>
                    <a:pt x="8875" y="11378"/>
                  </a:cubicBezTo>
                  <a:cubicBezTo>
                    <a:pt x="8886" y="11402"/>
                    <a:pt x="8905" y="11421"/>
                    <a:pt x="8920" y="11441"/>
                  </a:cubicBezTo>
                  <a:lnTo>
                    <a:pt x="9524" y="9789"/>
                  </a:lnTo>
                  <a:cubicBezTo>
                    <a:pt x="9538" y="9753"/>
                    <a:pt x="9550" y="9717"/>
                    <a:pt x="9561" y="9681"/>
                  </a:cubicBezTo>
                  <a:lnTo>
                    <a:pt x="9034" y="9121"/>
                  </a:lnTo>
                  <a:cubicBezTo>
                    <a:pt x="9208" y="8937"/>
                    <a:pt x="9394" y="8748"/>
                    <a:pt x="9589" y="8558"/>
                  </a:cubicBezTo>
                  <a:cubicBezTo>
                    <a:pt x="9388" y="7345"/>
                    <a:pt x="8628" y="5879"/>
                    <a:pt x="8225" y="5000"/>
                  </a:cubicBezTo>
                  <a:cubicBezTo>
                    <a:pt x="7498" y="3413"/>
                    <a:pt x="6409" y="1665"/>
                    <a:pt x="4872" y="755"/>
                  </a:cubicBezTo>
                  <a:cubicBezTo>
                    <a:pt x="3897" y="178"/>
                    <a:pt x="2875" y="0"/>
                    <a:pt x="185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06" name="Google Shape;1906;p14"/>
            <p:cNvSpPr/>
            <p:nvPr/>
          </p:nvSpPr>
          <p:spPr>
            <a:xfrm>
              <a:off x="2398725" y="4105675"/>
              <a:ext cx="262800" cy="158600"/>
            </a:xfrm>
            <a:custGeom>
              <a:rect b="b" l="l" r="r" t="t"/>
              <a:pathLst>
                <a:path extrusionOk="0" h="6344" w="10512">
                  <a:moveTo>
                    <a:pt x="5200" y="0"/>
                  </a:moveTo>
                  <a:cubicBezTo>
                    <a:pt x="3416" y="0"/>
                    <a:pt x="1500" y="817"/>
                    <a:pt x="1" y="1934"/>
                  </a:cubicBezTo>
                  <a:cubicBezTo>
                    <a:pt x="1443" y="1229"/>
                    <a:pt x="3036" y="657"/>
                    <a:pt x="4617" y="657"/>
                  </a:cubicBezTo>
                  <a:cubicBezTo>
                    <a:pt x="5028" y="657"/>
                    <a:pt x="5439" y="696"/>
                    <a:pt x="5846" y="781"/>
                  </a:cubicBezTo>
                  <a:cubicBezTo>
                    <a:pt x="8364" y="1310"/>
                    <a:pt x="8971" y="3903"/>
                    <a:pt x="9941" y="6055"/>
                  </a:cubicBezTo>
                  <a:cubicBezTo>
                    <a:pt x="10031" y="6150"/>
                    <a:pt x="10122" y="6247"/>
                    <a:pt x="10213" y="6343"/>
                  </a:cubicBezTo>
                  <a:cubicBezTo>
                    <a:pt x="10512" y="3781"/>
                    <a:pt x="9103" y="844"/>
                    <a:pt x="6511" y="163"/>
                  </a:cubicBezTo>
                  <a:cubicBezTo>
                    <a:pt x="6088" y="52"/>
                    <a:pt x="5648" y="0"/>
                    <a:pt x="520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07" name="Google Shape;1907;p14"/>
            <p:cNvSpPr/>
            <p:nvPr/>
          </p:nvSpPr>
          <p:spPr>
            <a:xfrm>
              <a:off x="2425200" y="4017975"/>
              <a:ext cx="267000" cy="175575"/>
            </a:xfrm>
            <a:custGeom>
              <a:rect b="b" l="l" r="r" t="t"/>
              <a:pathLst>
                <a:path extrusionOk="0" h="7023" w="10680">
                  <a:moveTo>
                    <a:pt x="5966" y="1"/>
                  </a:moveTo>
                  <a:cubicBezTo>
                    <a:pt x="3704" y="1"/>
                    <a:pt x="1674" y="1239"/>
                    <a:pt x="1" y="2786"/>
                  </a:cubicBezTo>
                  <a:lnTo>
                    <a:pt x="77" y="2915"/>
                  </a:lnTo>
                  <a:cubicBezTo>
                    <a:pt x="1479" y="2110"/>
                    <a:pt x="2899" y="1259"/>
                    <a:pt x="4475" y="863"/>
                  </a:cubicBezTo>
                  <a:cubicBezTo>
                    <a:pt x="4846" y="769"/>
                    <a:pt x="5193" y="725"/>
                    <a:pt x="5522" y="725"/>
                  </a:cubicBezTo>
                  <a:cubicBezTo>
                    <a:pt x="6628" y="725"/>
                    <a:pt x="7520" y="1233"/>
                    <a:pt x="8371" y="2114"/>
                  </a:cubicBezTo>
                  <a:cubicBezTo>
                    <a:pt x="9513" y="3298"/>
                    <a:pt x="9867" y="4914"/>
                    <a:pt x="10177" y="6475"/>
                  </a:cubicBezTo>
                  <a:cubicBezTo>
                    <a:pt x="10270" y="6654"/>
                    <a:pt x="10355" y="6836"/>
                    <a:pt x="10427" y="7023"/>
                  </a:cubicBezTo>
                  <a:cubicBezTo>
                    <a:pt x="10679" y="4994"/>
                    <a:pt x="10365" y="1189"/>
                    <a:pt x="8147" y="390"/>
                  </a:cubicBezTo>
                  <a:cubicBezTo>
                    <a:pt x="7400" y="121"/>
                    <a:pt x="6672" y="1"/>
                    <a:pt x="5966"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08" name="Google Shape;1908;p14"/>
            <p:cNvSpPr/>
            <p:nvPr/>
          </p:nvSpPr>
          <p:spPr>
            <a:xfrm>
              <a:off x="2501575" y="3939675"/>
              <a:ext cx="212425" cy="77400"/>
            </a:xfrm>
            <a:custGeom>
              <a:rect b="b" l="l" r="r" t="t"/>
              <a:pathLst>
                <a:path extrusionOk="0" h="3096" w="8497">
                  <a:moveTo>
                    <a:pt x="4895" y="1"/>
                  </a:moveTo>
                  <a:cubicBezTo>
                    <a:pt x="2943" y="1"/>
                    <a:pt x="1574" y="656"/>
                    <a:pt x="1" y="2025"/>
                  </a:cubicBezTo>
                  <a:lnTo>
                    <a:pt x="22" y="2069"/>
                  </a:lnTo>
                  <a:cubicBezTo>
                    <a:pt x="1205" y="1476"/>
                    <a:pt x="2512" y="1022"/>
                    <a:pt x="3826" y="1022"/>
                  </a:cubicBezTo>
                  <a:cubicBezTo>
                    <a:pt x="4376" y="1022"/>
                    <a:pt x="4927" y="1101"/>
                    <a:pt x="5471" y="1284"/>
                  </a:cubicBezTo>
                  <a:cubicBezTo>
                    <a:pt x="5995" y="1460"/>
                    <a:pt x="6460" y="1885"/>
                    <a:pt x="6877" y="2275"/>
                  </a:cubicBezTo>
                  <a:cubicBezTo>
                    <a:pt x="7463" y="2487"/>
                    <a:pt x="8016" y="2758"/>
                    <a:pt x="8496" y="3096"/>
                  </a:cubicBezTo>
                  <a:cubicBezTo>
                    <a:pt x="8312" y="1547"/>
                    <a:pt x="7541" y="208"/>
                    <a:pt x="5856" y="49"/>
                  </a:cubicBezTo>
                  <a:cubicBezTo>
                    <a:pt x="5520" y="17"/>
                    <a:pt x="5200" y="1"/>
                    <a:pt x="489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09" name="Google Shape;1909;p14"/>
            <p:cNvSpPr/>
            <p:nvPr/>
          </p:nvSpPr>
          <p:spPr>
            <a:xfrm>
              <a:off x="2588875" y="3858775"/>
              <a:ext cx="134550" cy="34925"/>
            </a:xfrm>
            <a:custGeom>
              <a:rect b="b" l="l" r="r" t="t"/>
              <a:pathLst>
                <a:path extrusionOk="0" h="1397" w="5382">
                  <a:moveTo>
                    <a:pt x="3323" y="0"/>
                  </a:moveTo>
                  <a:cubicBezTo>
                    <a:pt x="2718" y="0"/>
                    <a:pt x="2103" y="125"/>
                    <a:pt x="1539" y="353"/>
                  </a:cubicBezTo>
                  <a:cubicBezTo>
                    <a:pt x="1266" y="485"/>
                    <a:pt x="998" y="629"/>
                    <a:pt x="727" y="780"/>
                  </a:cubicBezTo>
                  <a:cubicBezTo>
                    <a:pt x="457" y="958"/>
                    <a:pt x="211" y="1165"/>
                    <a:pt x="1" y="1396"/>
                  </a:cubicBezTo>
                  <a:lnTo>
                    <a:pt x="5" y="1396"/>
                  </a:lnTo>
                  <a:cubicBezTo>
                    <a:pt x="995" y="1226"/>
                    <a:pt x="1912" y="1028"/>
                    <a:pt x="2908" y="1028"/>
                  </a:cubicBezTo>
                  <a:cubicBezTo>
                    <a:pt x="3062" y="1028"/>
                    <a:pt x="3217" y="1033"/>
                    <a:pt x="3375" y="1043"/>
                  </a:cubicBezTo>
                  <a:cubicBezTo>
                    <a:pt x="3499" y="1050"/>
                    <a:pt x="3623" y="1060"/>
                    <a:pt x="3748" y="1072"/>
                  </a:cubicBezTo>
                  <a:cubicBezTo>
                    <a:pt x="4480" y="907"/>
                    <a:pt x="5084" y="729"/>
                    <a:pt x="5381" y="592"/>
                  </a:cubicBezTo>
                  <a:cubicBezTo>
                    <a:pt x="4784" y="185"/>
                    <a:pt x="4061" y="0"/>
                    <a:pt x="332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10" name="Google Shape;1910;p14"/>
            <p:cNvSpPr/>
            <p:nvPr/>
          </p:nvSpPr>
          <p:spPr>
            <a:xfrm>
              <a:off x="2688950" y="3748125"/>
              <a:ext cx="139400" cy="50900"/>
            </a:xfrm>
            <a:custGeom>
              <a:rect b="b" l="l" r="r" t="t"/>
              <a:pathLst>
                <a:path extrusionOk="0" h="2036" w="5576">
                  <a:moveTo>
                    <a:pt x="5575" y="1"/>
                  </a:moveTo>
                  <a:lnTo>
                    <a:pt x="5575" y="1"/>
                  </a:lnTo>
                  <a:cubicBezTo>
                    <a:pt x="4038" y="49"/>
                    <a:pt x="2184" y="334"/>
                    <a:pt x="796" y="1179"/>
                  </a:cubicBezTo>
                  <a:cubicBezTo>
                    <a:pt x="526" y="1386"/>
                    <a:pt x="263" y="1612"/>
                    <a:pt x="0" y="1854"/>
                  </a:cubicBezTo>
                  <a:lnTo>
                    <a:pt x="0" y="2035"/>
                  </a:lnTo>
                  <a:cubicBezTo>
                    <a:pt x="945" y="1518"/>
                    <a:pt x="2116" y="1290"/>
                    <a:pt x="3166" y="1171"/>
                  </a:cubicBezTo>
                  <a:cubicBezTo>
                    <a:pt x="3448" y="1139"/>
                    <a:pt x="3756" y="1122"/>
                    <a:pt x="4074" y="1104"/>
                  </a:cubicBezTo>
                  <a:cubicBezTo>
                    <a:pt x="4615" y="802"/>
                    <a:pt x="5134" y="439"/>
                    <a:pt x="557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11" name="Google Shape;1911;p14"/>
            <p:cNvSpPr/>
            <p:nvPr/>
          </p:nvSpPr>
          <p:spPr>
            <a:xfrm>
              <a:off x="2724325" y="3653500"/>
              <a:ext cx="33575" cy="110675"/>
            </a:xfrm>
            <a:custGeom>
              <a:rect b="b" l="l" r="r" t="t"/>
              <a:pathLst>
                <a:path extrusionOk="0" h="4427" w="1343">
                  <a:moveTo>
                    <a:pt x="1343" y="1"/>
                  </a:moveTo>
                  <a:lnTo>
                    <a:pt x="1343" y="1"/>
                  </a:lnTo>
                  <a:cubicBezTo>
                    <a:pt x="1052" y="117"/>
                    <a:pt x="798" y="361"/>
                    <a:pt x="586" y="681"/>
                  </a:cubicBezTo>
                  <a:cubicBezTo>
                    <a:pt x="570" y="989"/>
                    <a:pt x="574" y="1288"/>
                    <a:pt x="560" y="1530"/>
                  </a:cubicBezTo>
                  <a:cubicBezTo>
                    <a:pt x="502" y="2547"/>
                    <a:pt x="196" y="3449"/>
                    <a:pt x="0" y="4427"/>
                  </a:cubicBezTo>
                  <a:lnTo>
                    <a:pt x="393" y="4034"/>
                  </a:lnTo>
                  <a:cubicBezTo>
                    <a:pt x="1306" y="2930"/>
                    <a:pt x="1024" y="1282"/>
                    <a:pt x="134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12" name="Google Shape;1912;p14"/>
            <p:cNvSpPr/>
            <p:nvPr/>
          </p:nvSpPr>
          <p:spPr>
            <a:xfrm>
              <a:off x="2577625" y="3705175"/>
              <a:ext cx="67575" cy="143000"/>
            </a:xfrm>
            <a:custGeom>
              <a:rect b="b" l="l" r="r" t="t"/>
              <a:pathLst>
                <a:path extrusionOk="0" h="5720" w="2703">
                  <a:moveTo>
                    <a:pt x="0" y="1"/>
                  </a:moveTo>
                  <a:lnTo>
                    <a:pt x="0" y="1"/>
                  </a:lnTo>
                  <a:cubicBezTo>
                    <a:pt x="340" y="651"/>
                    <a:pt x="926" y="1359"/>
                    <a:pt x="1065" y="1584"/>
                  </a:cubicBezTo>
                  <a:cubicBezTo>
                    <a:pt x="1819" y="2805"/>
                    <a:pt x="2209" y="4287"/>
                    <a:pt x="2199" y="5720"/>
                  </a:cubicBezTo>
                  <a:lnTo>
                    <a:pt x="2432" y="5588"/>
                  </a:lnTo>
                  <a:cubicBezTo>
                    <a:pt x="2702" y="4623"/>
                    <a:pt x="2551" y="3512"/>
                    <a:pt x="2098" y="2509"/>
                  </a:cubicBezTo>
                  <a:cubicBezTo>
                    <a:pt x="1777" y="1793"/>
                    <a:pt x="803" y="385"/>
                    <a:pt x="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13" name="Google Shape;1913;p14"/>
            <p:cNvSpPr/>
            <p:nvPr/>
          </p:nvSpPr>
          <p:spPr>
            <a:xfrm>
              <a:off x="2451175" y="3816925"/>
              <a:ext cx="134350" cy="118275"/>
            </a:xfrm>
            <a:custGeom>
              <a:rect b="b" l="l" r="r" t="t"/>
              <a:pathLst>
                <a:path extrusionOk="0" h="4731" w="5374">
                  <a:moveTo>
                    <a:pt x="103" y="1"/>
                  </a:moveTo>
                  <a:cubicBezTo>
                    <a:pt x="69" y="1"/>
                    <a:pt x="35" y="1"/>
                    <a:pt x="1" y="2"/>
                  </a:cubicBezTo>
                  <a:cubicBezTo>
                    <a:pt x="418" y="293"/>
                    <a:pt x="778" y="660"/>
                    <a:pt x="1087" y="1074"/>
                  </a:cubicBezTo>
                  <a:cubicBezTo>
                    <a:pt x="1492" y="1257"/>
                    <a:pt x="1894" y="1429"/>
                    <a:pt x="2210" y="1640"/>
                  </a:cubicBezTo>
                  <a:cubicBezTo>
                    <a:pt x="2646" y="1930"/>
                    <a:pt x="2967" y="2447"/>
                    <a:pt x="3284" y="2855"/>
                  </a:cubicBezTo>
                  <a:cubicBezTo>
                    <a:pt x="3693" y="3379"/>
                    <a:pt x="4222" y="4043"/>
                    <a:pt x="4003" y="4731"/>
                  </a:cubicBezTo>
                  <a:lnTo>
                    <a:pt x="4327" y="4490"/>
                  </a:lnTo>
                  <a:cubicBezTo>
                    <a:pt x="5374" y="1996"/>
                    <a:pt x="2335" y="1"/>
                    <a:pt x="10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14" name="Google Shape;1914;p14"/>
            <p:cNvSpPr/>
            <p:nvPr/>
          </p:nvSpPr>
          <p:spPr>
            <a:xfrm>
              <a:off x="2303125" y="3854950"/>
              <a:ext cx="179100" cy="165425"/>
            </a:xfrm>
            <a:custGeom>
              <a:rect b="b" l="l" r="r" t="t"/>
              <a:pathLst>
                <a:path extrusionOk="0" h="6617" w="7164">
                  <a:moveTo>
                    <a:pt x="1554" y="1"/>
                  </a:moveTo>
                  <a:cubicBezTo>
                    <a:pt x="951" y="1"/>
                    <a:pt x="396" y="71"/>
                    <a:pt x="1" y="221"/>
                  </a:cubicBezTo>
                  <a:cubicBezTo>
                    <a:pt x="172" y="231"/>
                    <a:pt x="493" y="363"/>
                    <a:pt x="900" y="592"/>
                  </a:cubicBezTo>
                  <a:cubicBezTo>
                    <a:pt x="1129" y="604"/>
                    <a:pt x="1359" y="612"/>
                    <a:pt x="1582" y="632"/>
                  </a:cubicBezTo>
                  <a:cubicBezTo>
                    <a:pt x="2461" y="716"/>
                    <a:pt x="3334" y="1009"/>
                    <a:pt x="4073" y="1488"/>
                  </a:cubicBezTo>
                  <a:cubicBezTo>
                    <a:pt x="4837" y="1986"/>
                    <a:pt x="5315" y="2804"/>
                    <a:pt x="5771" y="3567"/>
                  </a:cubicBezTo>
                  <a:cubicBezTo>
                    <a:pt x="6337" y="4510"/>
                    <a:pt x="6861" y="5410"/>
                    <a:pt x="6765" y="6548"/>
                  </a:cubicBezTo>
                  <a:cubicBezTo>
                    <a:pt x="6761" y="6592"/>
                    <a:pt x="6798" y="6616"/>
                    <a:pt x="6834" y="6616"/>
                  </a:cubicBezTo>
                  <a:cubicBezTo>
                    <a:pt x="6852" y="6616"/>
                    <a:pt x="6871" y="6610"/>
                    <a:pt x="6884" y="6598"/>
                  </a:cubicBezTo>
                  <a:cubicBezTo>
                    <a:pt x="6978" y="6514"/>
                    <a:pt x="7063" y="6427"/>
                    <a:pt x="7142" y="6336"/>
                  </a:cubicBezTo>
                  <a:cubicBezTo>
                    <a:pt x="7163" y="4206"/>
                    <a:pt x="6704" y="1881"/>
                    <a:pt x="4702" y="679"/>
                  </a:cubicBezTo>
                  <a:cubicBezTo>
                    <a:pt x="3988" y="249"/>
                    <a:pt x="2688" y="1"/>
                    <a:pt x="1554"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15" name="Google Shape;1915;p14"/>
            <p:cNvSpPr/>
            <p:nvPr/>
          </p:nvSpPr>
          <p:spPr>
            <a:xfrm>
              <a:off x="2159125" y="3878225"/>
              <a:ext cx="254100" cy="240050"/>
            </a:xfrm>
            <a:custGeom>
              <a:rect b="b" l="l" r="r" t="t"/>
              <a:pathLst>
                <a:path extrusionOk="0" h="9602" w="10164">
                  <a:moveTo>
                    <a:pt x="1015" y="1"/>
                  </a:moveTo>
                  <a:cubicBezTo>
                    <a:pt x="656" y="1"/>
                    <a:pt x="310" y="37"/>
                    <a:pt x="0" y="131"/>
                  </a:cubicBezTo>
                  <a:cubicBezTo>
                    <a:pt x="531" y="306"/>
                    <a:pt x="1044" y="616"/>
                    <a:pt x="1530" y="987"/>
                  </a:cubicBezTo>
                  <a:cubicBezTo>
                    <a:pt x="1539" y="990"/>
                    <a:pt x="1547" y="993"/>
                    <a:pt x="1556" y="995"/>
                  </a:cubicBezTo>
                  <a:cubicBezTo>
                    <a:pt x="2830" y="1419"/>
                    <a:pt x="4050" y="1852"/>
                    <a:pt x="5180" y="2598"/>
                  </a:cubicBezTo>
                  <a:cubicBezTo>
                    <a:pt x="6294" y="3335"/>
                    <a:pt x="7079" y="4503"/>
                    <a:pt x="7882" y="5544"/>
                  </a:cubicBezTo>
                  <a:cubicBezTo>
                    <a:pt x="8833" y="6777"/>
                    <a:pt x="9631" y="7852"/>
                    <a:pt x="9563" y="9488"/>
                  </a:cubicBezTo>
                  <a:cubicBezTo>
                    <a:pt x="9560" y="9564"/>
                    <a:pt x="9614" y="9602"/>
                    <a:pt x="9672" y="9602"/>
                  </a:cubicBezTo>
                  <a:cubicBezTo>
                    <a:pt x="9701" y="9602"/>
                    <a:pt x="9732" y="9592"/>
                    <a:pt x="9756" y="9573"/>
                  </a:cubicBezTo>
                  <a:cubicBezTo>
                    <a:pt x="10163" y="8581"/>
                    <a:pt x="9790" y="6759"/>
                    <a:pt x="9473" y="5783"/>
                  </a:cubicBezTo>
                  <a:cubicBezTo>
                    <a:pt x="9006" y="4344"/>
                    <a:pt x="8272" y="3274"/>
                    <a:pt x="7278" y="2152"/>
                  </a:cubicBezTo>
                  <a:cubicBezTo>
                    <a:pt x="6217" y="956"/>
                    <a:pt x="4916" y="567"/>
                    <a:pt x="3386" y="302"/>
                  </a:cubicBezTo>
                  <a:cubicBezTo>
                    <a:pt x="2689" y="182"/>
                    <a:pt x="1818" y="1"/>
                    <a:pt x="101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16" name="Google Shape;1916;p14"/>
            <p:cNvSpPr/>
            <p:nvPr/>
          </p:nvSpPr>
          <p:spPr>
            <a:xfrm>
              <a:off x="2185525" y="3996075"/>
              <a:ext cx="155275" cy="222300"/>
            </a:xfrm>
            <a:custGeom>
              <a:rect b="b" l="l" r="r" t="t"/>
              <a:pathLst>
                <a:path extrusionOk="0" h="8892" w="6211">
                  <a:moveTo>
                    <a:pt x="1" y="0"/>
                  </a:moveTo>
                  <a:cubicBezTo>
                    <a:pt x="86" y="73"/>
                    <a:pt x="171" y="145"/>
                    <a:pt x="252" y="213"/>
                  </a:cubicBezTo>
                  <a:cubicBezTo>
                    <a:pt x="1125" y="949"/>
                    <a:pt x="1905" y="1777"/>
                    <a:pt x="2666" y="2623"/>
                  </a:cubicBezTo>
                  <a:cubicBezTo>
                    <a:pt x="4175" y="4300"/>
                    <a:pt x="5938" y="6407"/>
                    <a:pt x="6004" y="8771"/>
                  </a:cubicBezTo>
                  <a:cubicBezTo>
                    <a:pt x="6006" y="8842"/>
                    <a:pt x="6059" y="8884"/>
                    <a:pt x="6116" y="8891"/>
                  </a:cubicBezTo>
                  <a:lnTo>
                    <a:pt x="6211" y="8646"/>
                  </a:lnTo>
                  <a:cubicBezTo>
                    <a:pt x="6211" y="6170"/>
                    <a:pt x="5058" y="3808"/>
                    <a:pt x="3338" y="2036"/>
                  </a:cubicBezTo>
                  <a:cubicBezTo>
                    <a:pt x="2387" y="1055"/>
                    <a:pt x="1231" y="428"/>
                    <a:pt x="1"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17" name="Google Shape;1917;p14"/>
            <p:cNvSpPr/>
            <p:nvPr/>
          </p:nvSpPr>
          <p:spPr>
            <a:xfrm>
              <a:off x="2139300" y="3669875"/>
              <a:ext cx="717850" cy="1025350"/>
            </a:xfrm>
            <a:custGeom>
              <a:rect b="b" l="l" r="r" t="t"/>
              <a:pathLst>
                <a:path extrusionOk="0" h="41014" w="28714">
                  <a:moveTo>
                    <a:pt x="28655" y="1"/>
                  </a:moveTo>
                  <a:cubicBezTo>
                    <a:pt x="28650" y="1"/>
                    <a:pt x="28646" y="2"/>
                    <a:pt x="28641" y="3"/>
                  </a:cubicBezTo>
                  <a:cubicBezTo>
                    <a:pt x="26863" y="656"/>
                    <a:pt x="25317" y="1689"/>
                    <a:pt x="23875" y="2901"/>
                  </a:cubicBezTo>
                  <a:cubicBezTo>
                    <a:pt x="22195" y="4315"/>
                    <a:pt x="20547" y="5777"/>
                    <a:pt x="18957" y="7289"/>
                  </a:cubicBezTo>
                  <a:cubicBezTo>
                    <a:pt x="15769" y="10319"/>
                    <a:pt x="12825" y="13605"/>
                    <a:pt x="10246" y="17168"/>
                  </a:cubicBezTo>
                  <a:cubicBezTo>
                    <a:pt x="7765" y="20599"/>
                    <a:pt x="5788" y="24383"/>
                    <a:pt x="4068" y="28241"/>
                  </a:cubicBezTo>
                  <a:cubicBezTo>
                    <a:pt x="3205" y="30181"/>
                    <a:pt x="2421" y="32156"/>
                    <a:pt x="1681" y="34146"/>
                  </a:cubicBezTo>
                  <a:cubicBezTo>
                    <a:pt x="1309" y="35141"/>
                    <a:pt x="952" y="36144"/>
                    <a:pt x="671" y="37169"/>
                  </a:cubicBezTo>
                  <a:cubicBezTo>
                    <a:pt x="387" y="38211"/>
                    <a:pt x="231" y="39243"/>
                    <a:pt x="62" y="40308"/>
                  </a:cubicBezTo>
                  <a:cubicBezTo>
                    <a:pt x="1" y="40689"/>
                    <a:pt x="328" y="41013"/>
                    <a:pt x="645" y="41013"/>
                  </a:cubicBezTo>
                  <a:cubicBezTo>
                    <a:pt x="805" y="41013"/>
                    <a:pt x="962" y="40931"/>
                    <a:pt x="1066" y="40732"/>
                  </a:cubicBezTo>
                  <a:cubicBezTo>
                    <a:pt x="2004" y="38924"/>
                    <a:pt x="2811" y="37116"/>
                    <a:pt x="3511" y="35200"/>
                  </a:cubicBezTo>
                  <a:cubicBezTo>
                    <a:pt x="4209" y="33291"/>
                    <a:pt x="4955" y="31399"/>
                    <a:pt x="5747" y="29527"/>
                  </a:cubicBezTo>
                  <a:cubicBezTo>
                    <a:pt x="7362" y="25716"/>
                    <a:pt x="9229" y="21982"/>
                    <a:pt x="11421" y="18470"/>
                  </a:cubicBezTo>
                  <a:cubicBezTo>
                    <a:pt x="13684" y="14845"/>
                    <a:pt x="16338" y="11504"/>
                    <a:pt x="19225" y="8357"/>
                  </a:cubicBezTo>
                  <a:cubicBezTo>
                    <a:pt x="20668" y="6783"/>
                    <a:pt x="22208" y="5312"/>
                    <a:pt x="23720" y="3804"/>
                  </a:cubicBezTo>
                  <a:cubicBezTo>
                    <a:pt x="25193" y="2340"/>
                    <a:pt x="26786" y="977"/>
                    <a:pt x="28674" y="83"/>
                  </a:cubicBezTo>
                  <a:cubicBezTo>
                    <a:pt x="28714" y="64"/>
                    <a:pt x="28692" y="1"/>
                    <a:pt x="28655"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918" name="Google Shape;1918;p14"/>
          <p:cNvGrpSpPr/>
          <p:nvPr/>
        </p:nvGrpSpPr>
        <p:grpSpPr>
          <a:xfrm rot="10800000">
            <a:off x="-291771" y="5877511"/>
            <a:ext cx="1746013" cy="1067176"/>
            <a:chOff x="3182725" y="919500"/>
            <a:chExt cx="1712225" cy="1046525"/>
          </a:xfrm>
        </p:grpSpPr>
        <p:sp>
          <p:nvSpPr>
            <p:cNvPr id="1919" name="Google Shape;1919;p14"/>
            <p:cNvSpPr/>
            <p:nvPr/>
          </p:nvSpPr>
          <p:spPr>
            <a:xfrm>
              <a:off x="3731825" y="931775"/>
              <a:ext cx="428475" cy="1034250"/>
            </a:xfrm>
            <a:custGeom>
              <a:rect b="b" l="l" r="r" t="t"/>
              <a:pathLst>
                <a:path extrusionOk="0" h="41370" w="17139">
                  <a:moveTo>
                    <a:pt x="14191" y="0"/>
                  </a:moveTo>
                  <a:lnTo>
                    <a:pt x="11119" y="114"/>
                  </a:lnTo>
                  <a:cubicBezTo>
                    <a:pt x="11119" y="114"/>
                    <a:pt x="3803" y="7384"/>
                    <a:pt x="2752" y="10592"/>
                  </a:cubicBezTo>
                  <a:cubicBezTo>
                    <a:pt x="1703" y="13799"/>
                    <a:pt x="1085" y="16290"/>
                    <a:pt x="1472" y="17593"/>
                  </a:cubicBezTo>
                  <a:cubicBezTo>
                    <a:pt x="1570" y="17923"/>
                    <a:pt x="1868" y="18037"/>
                    <a:pt x="2259" y="18037"/>
                  </a:cubicBezTo>
                  <a:cubicBezTo>
                    <a:pt x="3154" y="18037"/>
                    <a:pt x="4533" y="17434"/>
                    <a:pt x="5084" y="17434"/>
                  </a:cubicBezTo>
                  <a:cubicBezTo>
                    <a:pt x="5242" y="17434"/>
                    <a:pt x="5332" y="17484"/>
                    <a:pt x="5323" y="17612"/>
                  </a:cubicBezTo>
                  <a:cubicBezTo>
                    <a:pt x="5268" y="18379"/>
                    <a:pt x="1077" y="19093"/>
                    <a:pt x="538" y="21686"/>
                  </a:cubicBezTo>
                  <a:cubicBezTo>
                    <a:pt x="0" y="24266"/>
                    <a:pt x="506" y="27094"/>
                    <a:pt x="1298" y="27094"/>
                  </a:cubicBezTo>
                  <a:cubicBezTo>
                    <a:pt x="1302" y="27094"/>
                    <a:pt x="1305" y="27094"/>
                    <a:pt x="1309" y="27094"/>
                  </a:cubicBezTo>
                  <a:cubicBezTo>
                    <a:pt x="2074" y="27067"/>
                    <a:pt x="5093" y="23381"/>
                    <a:pt x="5823" y="23381"/>
                  </a:cubicBezTo>
                  <a:cubicBezTo>
                    <a:pt x="5854" y="23381"/>
                    <a:pt x="5882" y="23387"/>
                    <a:pt x="5904" y="23402"/>
                  </a:cubicBezTo>
                  <a:cubicBezTo>
                    <a:pt x="6450" y="23748"/>
                    <a:pt x="1617" y="30695"/>
                    <a:pt x="1662" y="32498"/>
                  </a:cubicBezTo>
                  <a:cubicBezTo>
                    <a:pt x="1709" y="34300"/>
                    <a:pt x="2948" y="38566"/>
                    <a:pt x="4254" y="39577"/>
                  </a:cubicBezTo>
                  <a:cubicBezTo>
                    <a:pt x="4350" y="39652"/>
                    <a:pt x="4434" y="39686"/>
                    <a:pt x="4507" y="39686"/>
                  </a:cubicBezTo>
                  <a:cubicBezTo>
                    <a:pt x="5364" y="39686"/>
                    <a:pt x="4671" y="34883"/>
                    <a:pt x="5173" y="34883"/>
                  </a:cubicBezTo>
                  <a:cubicBezTo>
                    <a:pt x="5204" y="34883"/>
                    <a:pt x="5239" y="34902"/>
                    <a:pt x="5280" y="34941"/>
                  </a:cubicBezTo>
                  <a:cubicBezTo>
                    <a:pt x="6039" y="35667"/>
                    <a:pt x="5052" y="41369"/>
                    <a:pt x="6266" y="41369"/>
                  </a:cubicBezTo>
                  <a:cubicBezTo>
                    <a:pt x="7479" y="41368"/>
                    <a:pt x="8039" y="39400"/>
                    <a:pt x="8548" y="37662"/>
                  </a:cubicBezTo>
                  <a:cubicBezTo>
                    <a:pt x="9059" y="35922"/>
                    <a:pt x="8157" y="26277"/>
                    <a:pt x="9236" y="25173"/>
                  </a:cubicBezTo>
                  <a:cubicBezTo>
                    <a:pt x="9301" y="25106"/>
                    <a:pt x="9363" y="25075"/>
                    <a:pt x="9424" y="25075"/>
                  </a:cubicBezTo>
                  <a:cubicBezTo>
                    <a:pt x="10356" y="25075"/>
                    <a:pt x="10775" y="32559"/>
                    <a:pt x="11911" y="32559"/>
                  </a:cubicBezTo>
                  <a:cubicBezTo>
                    <a:pt x="11921" y="32559"/>
                    <a:pt x="11930" y="32559"/>
                    <a:pt x="11940" y="32558"/>
                  </a:cubicBezTo>
                  <a:cubicBezTo>
                    <a:pt x="13172" y="32423"/>
                    <a:pt x="13781" y="28197"/>
                    <a:pt x="13902" y="26871"/>
                  </a:cubicBezTo>
                  <a:cubicBezTo>
                    <a:pt x="14024" y="25546"/>
                    <a:pt x="10469" y="17677"/>
                    <a:pt x="11391" y="16329"/>
                  </a:cubicBezTo>
                  <a:cubicBezTo>
                    <a:pt x="11459" y="16229"/>
                    <a:pt x="11533" y="16183"/>
                    <a:pt x="11612" y="16183"/>
                  </a:cubicBezTo>
                  <a:cubicBezTo>
                    <a:pt x="12597" y="16183"/>
                    <a:pt x="14345" y="23422"/>
                    <a:pt x="15402" y="23422"/>
                  </a:cubicBezTo>
                  <a:cubicBezTo>
                    <a:pt x="15403" y="23422"/>
                    <a:pt x="15404" y="23422"/>
                    <a:pt x="15405" y="23422"/>
                  </a:cubicBezTo>
                  <a:cubicBezTo>
                    <a:pt x="16546" y="23409"/>
                    <a:pt x="16967" y="20510"/>
                    <a:pt x="17052" y="18362"/>
                  </a:cubicBezTo>
                  <a:cubicBezTo>
                    <a:pt x="17139" y="16212"/>
                    <a:pt x="14191" y="0"/>
                    <a:pt x="1419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20" name="Google Shape;1920;p14"/>
            <p:cNvSpPr/>
            <p:nvPr/>
          </p:nvSpPr>
          <p:spPr>
            <a:xfrm>
              <a:off x="3864950" y="974150"/>
              <a:ext cx="204650" cy="806975"/>
            </a:xfrm>
            <a:custGeom>
              <a:rect b="b" l="l" r="r" t="t"/>
              <a:pathLst>
                <a:path extrusionOk="0" h="32279" w="8186">
                  <a:moveTo>
                    <a:pt x="7895" y="0"/>
                  </a:moveTo>
                  <a:cubicBezTo>
                    <a:pt x="7806" y="0"/>
                    <a:pt x="7716" y="40"/>
                    <a:pt x="7657" y="126"/>
                  </a:cubicBezTo>
                  <a:cubicBezTo>
                    <a:pt x="6269" y="2163"/>
                    <a:pt x="5539" y="4695"/>
                    <a:pt x="4739" y="7005"/>
                  </a:cubicBezTo>
                  <a:cubicBezTo>
                    <a:pt x="3786" y="9749"/>
                    <a:pt x="3114" y="12633"/>
                    <a:pt x="2453" y="15459"/>
                  </a:cubicBezTo>
                  <a:cubicBezTo>
                    <a:pt x="1166" y="20964"/>
                    <a:pt x="470" y="26576"/>
                    <a:pt x="4" y="32204"/>
                  </a:cubicBezTo>
                  <a:cubicBezTo>
                    <a:pt x="0" y="32251"/>
                    <a:pt x="41" y="32279"/>
                    <a:pt x="81" y="32279"/>
                  </a:cubicBezTo>
                  <a:cubicBezTo>
                    <a:pt x="111" y="32279"/>
                    <a:pt x="140" y="32263"/>
                    <a:pt x="148" y="32228"/>
                  </a:cubicBezTo>
                  <a:cubicBezTo>
                    <a:pt x="1477" y="26815"/>
                    <a:pt x="3022" y="21460"/>
                    <a:pt x="4424" y="16067"/>
                  </a:cubicBezTo>
                  <a:cubicBezTo>
                    <a:pt x="5102" y="13458"/>
                    <a:pt x="5791" y="10851"/>
                    <a:pt x="6527" y="8259"/>
                  </a:cubicBezTo>
                  <a:cubicBezTo>
                    <a:pt x="7244" y="5731"/>
                    <a:pt x="8083" y="2920"/>
                    <a:pt x="8178" y="286"/>
                  </a:cubicBezTo>
                  <a:cubicBezTo>
                    <a:pt x="8186" y="107"/>
                    <a:pt x="8042" y="0"/>
                    <a:pt x="78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21" name="Google Shape;1921;p14"/>
            <p:cNvSpPr/>
            <p:nvPr/>
          </p:nvSpPr>
          <p:spPr>
            <a:xfrm>
              <a:off x="3182725" y="919500"/>
              <a:ext cx="909950" cy="453150"/>
            </a:xfrm>
            <a:custGeom>
              <a:rect b="b" l="l" r="r" t="t"/>
              <a:pathLst>
                <a:path extrusionOk="0" h="18126" w="36398">
                  <a:moveTo>
                    <a:pt x="36398" y="1"/>
                  </a:moveTo>
                  <a:lnTo>
                    <a:pt x="36398" y="1"/>
                  </a:lnTo>
                  <a:cubicBezTo>
                    <a:pt x="33648" y="3067"/>
                    <a:pt x="23483" y="9899"/>
                    <a:pt x="15542" y="10218"/>
                  </a:cubicBezTo>
                  <a:cubicBezTo>
                    <a:pt x="7600" y="10539"/>
                    <a:pt x="131" y="10608"/>
                    <a:pt x="66" y="11246"/>
                  </a:cubicBezTo>
                  <a:cubicBezTo>
                    <a:pt x="0" y="11886"/>
                    <a:pt x="6448" y="15127"/>
                    <a:pt x="7629" y="15359"/>
                  </a:cubicBezTo>
                  <a:cubicBezTo>
                    <a:pt x="7668" y="15367"/>
                    <a:pt x="7708" y="15370"/>
                    <a:pt x="7751" y="15370"/>
                  </a:cubicBezTo>
                  <a:cubicBezTo>
                    <a:pt x="9024" y="15370"/>
                    <a:pt x="12202" y="12162"/>
                    <a:pt x="13288" y="12162"/>
                  </a:cubicBezTo>
                  <a:cubicBezTo>
                    <a:pt x="13290" y="12162"/>
                    <a:pt x="13293" y="12162"/>
                    <a:pt x="13295" y="12162"/>
                  </a:cubicBezTo>
                  <a:cubicBezTo>
                    <a:pt x="14411" y="12176"/>
                    <a:pt x="10125" y="15602"/>
                    <a:pt x="9857" y="16046"/>
                  </a:cubicBezTo>
                  <a:cubicBezTo>
                    <a:pt x="9591" y="16484"/>
                    <a:pt x="12956" y="17850"/>
                    <a:pt x="14576" y="17850"/>
                  </a:cubicBezTo>
                  <a:cubicBezTo>
                    <a:pt x="14597" y="17850"/>
                    <a:pt x="14618" y="17849"/>
                    <a:pt x="14639" y="17849"/>
                  </a:cubicBezTo>
                  <a:cubicBezTo>
                    <a:pt x="16229" y="17814"/>
                    <a:pt x="19935" y="11986"/>
                    <a:pt x="21056" y="11986"/>
                  </a:cubicBezTo>
                  <a:cubicBezTo>
                    <a:pt x="21057" y="11986"/>
                    <a:pt x="21059" y="11986"/>
                    <a:pt x="21060" y="11986"/>
                  </a:cubicBezTo>
                  <a:cubicBezTo>
                    <a:pt x="22176" y="12001"/>
                    <a:pt x="15714" y="17785"/>
                    <a:pt x="16574" y="17985"/>
                  </a:cubicBezTo>
                  <a:cubicBezTo>
                    <a:pt x="16983" y="18080"/>
                    <a:pt x="17398" y="18125"/>
                    <a:pt x="17817" y="18125"/>
                  </a:cubicBezTo>
                  <a:cubicBezTo>
                    <a:pt x="26216" y="18125"/>
                    <a:pt x="36397" y="2"/>
                    <a:pt x="3639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22" name="Google Shape;1922;p14"/>
            <p:cNvSpPr/>
            <p:nvPr/>
          </p:nvSpPr>
          <p:spPr>
            <a:xfrm>
              <a:off x="3998400" y="984750"/>
              <a:ext cx="896550" cy="743950"/>
            </a:xfrm>
            <a:custGeom>
              <a:rect b="b" l="l" r="r" t="t"/>
              <a:pathLst>
                <a:path extrusionOk="0" h="29758" w="35862">
                  <a:moveTo>
                    <a:pt x="2188" y="1"/>
                  </a:moveTo>
                  <a:cubicBezTo>
                    <a:pt x="2188" y="1"/>
                    <a:pt x="1" y="3276"/>
                    <a:pt x="4892" y="14638"/>
                  </a:cubicBezTo>
                  <a:cubicBezTo>
                    <a:pt x="5463" y="16298"/>
                    <a:pt x="8242" y="20530"/>
                    <a:pt x="8686" y="21289"/>
                  </a:cubicBezTo>
                  <a:cubicBezTo>
                    <a:pt x="9113" y="22021"/>
                    <a:pt x="9450" y="22325"/>
                    <a:pt x="9710" y="22325"/>
                  </a:cubicBezTo>
                  <a:cubicBezTo>
                    <a:pt x="10762" y="22325"/>
                    <a:pt x="10550" y="17346"/>
                    <a:pt x="9953" y="15683"/>
                  </a:cubicBezTo>
                  <a:cubicBezTo>
                    <a:pt x="9660" y="14865"/>
                    <a:pt x="9699" y="14528"/>
                    <a:pt x="9890" y="14528"/>
                  </a:cubicBezTo>
                  <a:cubicBezTo>
                    <a:pt x="10183" y="14528"/>
                    <a:pt x="10834" y="15325"/>
                    <a:pt x="11184" y="16392"/>
                  </a:cubicBezTo>
                  <a:cubicBezTo>
                    <a:pt x="11763" y="18151"/>
                    <a:pt x="12542" y="22677"/>
                    <a:pt x="13505" y="23829"/>
                  </a:cubicBezTo>
                  <a:cubicBezTo>
                    <a:pt x="14355" y="24849"/>
                    <a:pt x="19329" y="27344"/>
                    <a:pt x="20697" y="27344"/>
                  </a:cubicBezTo>
                  <a:cubicBezTo>
                    <a:pt x="20877" y="27344"/>
                    <a:pt x="20995" y="27301"/>
                    <a:pt x="21032" y="27205"/>
                  </a:cubicBezTo>
                  <a:cubicBezTo>
                    <a:pt x="21332" y="26434"/>
                    <a:pt x="17998" y="20209"/>
                    <a:pt x="18734" y="20209"/>
                  </a:cubicBezTo>
                  <a:cubicBezTo>
                    <a:pt x="18784" y="20209"/>
                    <a:pt x="18853" y="20237"/>
                    <a:pt x="18944" y="20299"/>
                  </a:cubicBezTo>
                  <a:cubicBezTo>
                    <a:pt x="20360" y="21263"/>
                    <a:pt x="22624" y="28026"/>
                    <a:pt x="24259" y="28925"/>
                  </a:cubicBezTo>
                  <a:cubicBezTo>
                    <a:pt x="25182" y="29432"/>
                    <a:pt x="27421" y="29758"/>
                    <a:pt x="29242" y="29758"/>
                  </a:cubicBezTo>
                  <a:cubicBezTo>
                    <a:pt x="30647" y="29758"/>
                    <a:pt x="31802" y="29564"/>
                    <a:pt x="31913" y="29110"/>
                  </a:cubicBezTo>
                  <a:cubicBezTo>
                    <a:pt x="32161" y="28101"/>
                    <a:pt x="26344" y="23307"/>
                    <a:pt x="26959" y="23307"/>
                  </a:cubicBezTo>
                  <a:cubicBezTo>
                    <a:pt x="26979" y="23307"/>
                    <a:pt x="27006" y="23313"/>
                    <a:pt x="27041" y="23323"/>
                  </a:cubicBezTo>
                  <a:cubicBezTo>
                    <a:pt x="28124" y="23658"/>
                    <a:pt x="32211" y="27290"/>
                    <a:pt x="33109" y="28226"/>
                  </a:cubicBezTo>
                  <a:cubicBezTo>
                    <a:pt x="33164" y="28284"/>
                    <a:pt x="33224" y="28311"/>
                    <a:pt x="33286" y="28311"/>
                  </a:cubicBezTo>
                  <a:cubicBezTo>
                    <a:pt x="34235" y="28311"/>
                    <a:pt x="35862" y="22015"/>
                    <a:pt x="33924" y="20879"/>
                  </a:cubicBezTo>
                  <a:cubicBezTo>
                    <a:pt x="33269" y="20495"/>
                    <a:pt x="32227" y="20380"/>
                    <a:pt x="31042" y="20380"/>
                  </a:cubicBezTo>
                  <a:cubicBezTo>
                    <a:pt x="29288" y="20380"/>
                    <a:pt x="27220" y="20632"/>
                    <a:pt x="25636" y="20632"/>
                  </a:cubicBezTo>
                  <a:cubicBezTo>
                    <a:pt x="24915" y="20632"/>
                    <a:pt x="24294" y="20579"/>
                    <a:pt x="23848" y="20428"/>
                  </a:cubicBezTo>
                  <a:cubicBezTo>
                    <a:pt x="21759" y="19718"/>
                    <a:pt x="19857" y="18406"/>
                    <a:pt x="21348" y="18273"/>
                  </a:cubicBezTo>
                  <a:cubicBezTo>
                    <a:pt x="21487" y="18261"/>
                    <a:pt x="21674" y="18256"/>
                    <a:pt x="21899" y="18256"/>
                  </a:cubicBezTo>
                  <a:cubicBezTo>
                    <a:pt x="22727" y="18256"/>
                    <a:pt x="24068" y="18322"/>
                    <a:pt x="25401" y="18322"/>
                  </a:cubicBezTo>
                  <a:cubicBezTo>
                    <a:pt x="27602" y="18322"/>
                    <a:pt x="29782" y="18142"/>
                    <a:pt x="29591" y="17190"/>
                  </a:cubicBezTo>
                  <a:cubicBezTo>
                    <a:pt x="29272" y="15594"/>
                    <a:pt x="25585" y="11896"/>
                    <a:pt x="22107" y="11896"/>
                  </a:cubicBezTo>
                  <a:cubicBezTo>
                    <a:pt x="21912" y="11896"/>
                    <a:pt x="21716" y="11908"/>
                    <a:pt x="21523" y="11933"/>
                  </a:cubicBezTo>
                  <a:cubicBezTo>
                    <a:pt x="18190" y="12355"/>
                    <a:pt x="15512" y="14610"/>
                    <a:pt x="13832" y="14610"/>
                  </a:cubicBezTo>
                  <a:cubicBezTo>
                    <a:pt x="13680" y="14610"/>
                    <a:pt x="13536" y="14592"/>
                    <a:pt x="13400" y="14551"/>
                  </a:cubicBezTo>
                  <a:cubicBezTo>
                    <a:pt x="11770" y="14066"/>
                    <a:pt x="9936" y="13172"/>
                    <a:pt x="11187" y="12965"/>
                  </a:cubicBezTo>
                  <a:cubicBezTo>
                    <a:pt x="12437" y="12756"/>
                    <a:pt x="19616" y="11279"/>
                    <a:pt x="18612" y="10047"/>
                  </a:cubicBezTo>
                  <a:cubicBezTo>
                    <a:pt x="17634" y="8848"/>
                    <a:pt x="14556" y="6564"/>
                    <a:pt x="11439" y="6564"/>
                  </a:cubicBezTo>
                  <a:cubicBezTo>
                    <a:pt x="11353" y="6564"/>
                    <a:pt x="11267" y="6566"/>
                    <a:pt x="11181" y="6569"/>
                  </a:cubicBezTo>
                  <a:cubicBezTo>
                    <a:pt x="8129" y="6696"/>
                    <a:pt x="6978" y="8606"/>
                    <a:pt x="6476" y="8606"/>
                  </a:cubicBezTo>
                  <a:cubicBezTo>
                    <a:pt x="6451" y="8606"/>
                    <a:pt x="6428" y="8601"/>
                    <a:pt x="6406" y="8591"/>
                  </a:cubicBezTo>
                  <a:cubicBezTo>
                    <a:pt x="5943" y="8381"/>
                    <a:pt x="7728" y="5373"/>
                    <a:pt x="8463" y="4479"/>
                  </a:cubicBezTo>
                  <a:cubicBezTo>
                    <a:pt x="9201" y="3586"/>
                    <a:pt x="5492" y="586"/>
                    <a:pt x="218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23" name="Google Shape;1923;p14"/>
            <p:cNvSpPr/>
            <p:nvPr/>
          </p:nvSpPr>
          <p:spPr>
            <a:xfrm>
              <a:off x="4037225" y="980025"/>
              <a:ext cx="598725" cy="560425"/>
            </a:xfrm>
            <a:custGeom>
              <a:rect b="b" l="l" r="r" t="t"/>
              <a:pathLst>
                <a:path extrusionOk="0" h="22417" w="23949">
                  <a:moveTo>
                    <a:pt x="930" y="1"/>
                  </a:moveTo>
                  <a:cubicBezTo>
                    <a:pt x="650" y="1"/>
                    <a:pt x="380" y="210"/>
                    <a:pt x="330" y="563"/>
                  </a:cubicBezTo>
                  <a:cubicBezTo>
                    <a:pt x="0" y="2913"/>
                    <a:pt x="1334" y="5732"/>
                    <a:pt x="2284" y="7833"/>
                  </a:cubicBezTo>
                  <a:cubicBezTo>
                    <a:pt x="3376" y="10245"/>
                    <a:pt x="4962" y="12125"/>
                    <a:pt x="7007" y="13783"/>
                  </a:cubicBezTo>
                  <a:cubicBezTo>
                    <a:pt x="9430" y="15747"/>
                    <a:pt x="12377" y="17177"/>
                    <a:pt x="15124" y="18631"/>
                  </a:cubicBezTo>
                  <a:cubicBezTo>
                    <a:pt x="17927" y="20115"/>
                    <a:pt x="20878" y="21312"/>
                    <a:pt x="23849" y="22412"/>
                  </a:cubicBezTo>
                  <a:cubicBezTo>
                    <a:pt x="23857" y="22415"/>
                    <a:pt x="23865" y="22416"/>
                    <a:pt x="23872" y="22416"/>
                  </a:cubicBezTo>
                  <a:cubicBezTo>
                    <a:pt x="23931" y="22416"/>
                    <a:pt x="23949" y="22322"/>
                    <a:pt x="23885" y="22294"/>
                  </a:cubicBezTo>
                  <a:cubicBezTo>
                    <a:pt x="18434" y="19910"/>
                    <a:pt x="12872" y="17063"/>
                    <a:pt x="8357" y="13128"/>
                  </a:cubicBezTo>
                  <a:cubicBezTo>
                    <a:pt x="6413" y="11435"/>
                    <a:pt x="4991" y="9296"/>
                    <a:pt x="3896" y="6981"/>
                  </a:cubicBezTo>
                  <a:cubicBezTo>
                    <a:pt x="2901" y="4877"/>
                    <a:pt x="2683" y="2253"/>
                    <a:pt x="1443" y="305"/>
                  </a:cubicBezTo>
                  <a:cubicBezTo>
                    <a:pt x="1310" y="95"/>
                    <a:pt x="1118" y="1"/>
                    <a:pt x="93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924" name="Google Shape;1924;p14"/>
          <p:cNvGrpSpPr/>
          <p:nvPr/>
        </p:nvGrpSpPr>
        <p:grpSpPr>
          <a:xfrm flipH="1" rot="10800000">
            <a:off x="3952347" y="7391400"/>
            <a:ext cx="964729" cy="1325061"/>
            <a:chOff x="1064600" y="709975"/>
            <a:chExt cx="941750" cy="1293500"/>
          </a:xfrm>
        </p:grpSpPr>
        <p:sp>
          <p:nvSpPr>
            <p:cNvPr id="1925" name="Google Shape;1925;p14"/>
            <p:cNvSpPr/>
            <p:nvPr/>
          </p:nvSpPr>
          <p:spPr>
            <a:xfrm>
              <a:off x="1657950" y="922950"/>
              <a:ext cx="348400" cy="365050"/>
            </a:xfrm>
            <a:custGeom>
              <a:rect b="b" l="l" r="r" t="t"/>
              <a:pathLst>
                <a:path extrusionOk="0" h="14602" w="13936">
                  <a:moveTo>
                    <a:pt x="104" y="0"/>
                  </a:moveTo>
                  <a:cubicBezTo>
                    <a:pt x="0" y="4052"/>
                    <a:pt x="26" y="10468"/>
                    <a:pt x="3486" y="13371"/>
                  </a:cubicBezTo>
                  <a:cubicBezTo>
                    <a:pt x="4552" y="14266"/>
                    <a:pt x="5848" y="14602"/>
                    <a:pt x="7208" y="14602"/>
                  </a:cubicBezTo>
                  <a:cubicBezTo>
                    <a:pt x="9537" y="14602"/>
                    <a:pt x="12056" y="13616"/>
                    <a:pt x="13935" y="12761"/>
                  </a:cubicBezTo>
                  <a:lnTo>
                    <a:pt x="13935" y="12761"/>
                  </a:lnTo>
                  <a:cubicBezTo>
                    <a:pt x="13745" y="12845"/>
                    <a:pt x="13496" y="12880"/>
                    <a:pt x="13211" y="12880"/>
                  </a:cubicBezTo>
                  <a:cubicBezTo>
                    <a:pt x="12062" y="12880"/>
                    <a:pt x="10335" y="12304"/>
                    <a:pt x="9569" y="11994"/>
                  </a:cubicBezTo>
                  <a:cubicBezTo>
                    <a:pt x="7758" y="11267"/>
                    <a:pt x="6129" y="10324"/>
                    <a:pt x="4924" y="8783"/>
                  </a:cubicBezTo>
                  <a:cubicBezTo>
                    <a:pt x="3050" y="6387"/>
                    <a:pt x="997" y="3152"/>
                    <a:pt x="1001" y="44"/>
                  </a:cubicBezTo>
                  <a:lnTo>
                    <a:pt x="10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26" name="Google Shape;1926;p14"/>
            <p:cNvSpPr/>
            <p:nvPr/>
          </p:nvSpPr>
          <p:spPr>
            <a:xfrm>
              <a:off x="1509500" y="1060725"/>
              <a:ext cx="393675" cy="303700"/>
            </a:xfrm>
            <a:custGeom>
              <a:rect b="b" l="l" r="r" t="t"/>
              <a:pathLst>
                <a:path extrusionOk="0" h="12148" w="15747">
                  <a:moveTo>
                    <a:pt x="1797" y="0"/>
                  </a:moveTo>
                  <a:lnTo>
                    <a:pt x="1797" y="0"/>
                  </a:lnTo>
                  <a:cubicBezTo>
                    <a:pt x="755" y="3423"/>
                    <a:pt x="0" y="8861"/>
                    <a:pt x="3938" y="10704"/>
                  </a:cubicBezTo>
                  <a:cubicBezTo>
                    <a:pt x="5919" y="11631"/>
                    <a:pt x="8075" y="12148"/>
                    <a:pt x="10217" y="12148"/>
                  </a:cubicBezTo>
                  <a:cubicBezTo>
                    <a:pt x="12116" y="12148"/>
                    <a:pt x="14003" y="11742"/>
                    <a:pt x="15746" y="10854"/>
                  </a:cubicBezTo>
                  <a:cubicBezTo>
                    <a:pt x="10364" y="9733"/>
                    <a:pt x="4421" y="6444"/>
                    <a:pt x="3456" y="405"/>
                  </a:cubicBezTo>
                  <a:lnTo>
                    <a:pt x="179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27" name="Google Shape;1927;p14"/>
            <p:cNvSpPr/>
            <p:nvPr/>
          </p:nvSpPr>
          <p:spPr>
            <a:xfrm>
              <a:off x="1460400" y="1207125"/>
              <a:ext cx="269125" cy="290400"/>
            </a:xfrm>
            <a:custGeom>
              <a:rect b="b" l="l" r="r" t="t"/>
              <a:pathLst>
                <a:path extrusionOk="0" h="11616" w="10765">
                  <a:moveTo>
                    <a:pt x="1142" y="1"/>
                  </a:moveTo>
                  <a:lnTo>
                    <a:pt x="1142" y="1"/>
                  </a:lnTo>
                  <a:cubicBezTo>
                    <a:pt x="1" y="2975"/>
                    <a:pt x="124" y="7641"/>
                    <a:pt x="2471" y="10037"/>
                  </a:cubicBezTo>
                  <a:cubicBezTo>
                    <a:pt x="3540" y="11129"/>
                    <a:pt x="4996" y="11616"/>
                    <a:pt x="6485" y="11616"/>
                  </a:cubicBezTo>
                  <a:cubicBezTo>
                    <a:pt x="8003" y="11616"/>
                    <a:pt x="9555" y="11109"/>
                    <a:pt x="10765" y="10222"/>
                  </a:cubicBezTo>
                  <a:cubicBezTo>
                    <a:pt x="8254" y="9603"/>
                    <a:pt x="6036" y="9099"/>
                    <a:pt x="4159" y="7112"/>
                  </a:cubicBezTo>
                  <a:cubicBezTo>
                    <a:pt x="3205" y="6103"/>
                    <a:pt x="355" y="3221"/>
                    <a:pt x="891" y="1651"/>
                  </a:cubicBezTo>
                  <a:lnTo>
                    <a:pt x="1142"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28" name="Google Shape;1928;p14"/>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630" y="8069"/>
                    <a:pt x="10298" y="8093"/>
                    <a:pt x="9967" y="8093"/>
                  </a:cubicBezTo>
                  <a:cubicBezTo>
                    <a:pt x="7976" y="8093"/>
                    <a:pt x="6006" y="7230"/>
                    <a:pt x="4589" y="5850"/>
                  </a:cubicBezTo>
                  <a:cubicBezTo>
                    <a:pt x="3304" y="4598"/>
                    <a:pt x="1335" y="1950"/>
                    <a:pt x="1587" y="19"/>
                  </a:cubicBezTo>
                  <a:lnTo>
                    <a:pt x="78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29" name="Google Shape;1929;p14"/>
            <p:cNvSpPr/>
            <p:nvPr/>
          </p:nvSpPr>
          <p:spPr>
            <a:xfrm>
              <a:off x="1354825" y="1465525"/>
              <a:ext cx="161500" cy="208975"/>
            </a:xfrm>
            <a:custGeom>
              <a:rect b="b" l="l" r="r" t="t"/>
              <a:pathLst>
                <a:path extrusionOk="0" h="8359" w="6460">
                  <a:moveTo>
                    <a:pt x="1011" y="0"/>
                  </a:moveTo>
                  <a:lnTo>
                    <a:pt x="549" y="26"/>
                  </a:lnTo>
                  <a:cubicBezTo>
                    <a:pt x="0" y="2747"/>
                    <a:pt x="253" y="4654"/>
                    <a:pt x="1906" y="7010"/>
                  </a:cubicBezTo>
                  <a:cubicBezTo>
                    <a:pt x="2582" y="7974"/>
                    <a:pt x="3499" y="8359"/>
                    <a:pt x="4485" y="8359"/>
                  </a:cubicBezTo>
                  <a:cubicBezTo>
                    <a:pt x="5130" y="8359"/>
                    <a:pt x="5805" y="8193"/>
                    <a:pt x="6460" y="7917"/>
                  </a:cubicBezTo>
                  <a:cubicBezTo>
                    <a:pt x="4995" y="7224"/>
                    <a:pt x="3674" y="5911"/>
                    <a:pt x="2703" y="4536"/>
                  </a:cubicBezTo>
                  <a:cubicBezTo>
                    <a:pt x="1958" y="3482"/>
                    <a:pt x="865" y="1310"/>
                    <a:pt x="101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30" name="Google Shape;1930;p14"/>
            <p:cNvSpPr/>
            <p:nvPr/>
          </p:nvSpPr>
          <p:spPr>
            <a:xfrm>
              <a:off x="1304875" y="1608550"/>
              <a:ext cx="73250" cy="146050"/>
            </a:xfrm>
            <a:custGeom>
              <a:rect b="b" l="l" r="r" t="t"/>
              <a:pathLst>
                <a:path extrusionOk="0" h="5842" w="2930">
                  <a:moveTo>
                    <a:pt x="668" y="0"/>
                  </a:moveTo>
                  <a:lnTo>
                    <a:pt x="668" y="0"/>
                  </a:lnTo>
                  <a:cubicBezTo>
                    <a:pt x="1" y="2054"/>
                    <a:pt x="919" y="4859"/>
                    <a:pt x="2930" y="5841"/>
                  </a:cubicBezTo>
                  <a:cubicBezTo>
                    <a:pt x="2847" y="4933"/>
                    <a:pt x="1990" y="2059"/>
                    <a:pt x="989" y="304"/>
                  </a:cubicBezTo>
                  <a:cubicBezTo>
                    <a:pt x="976" y="299"/>
                    <a:pt x="968" y="297"/>
                    <a:pt x="963" y="297"/>
                  </a:cubicBezTo>
                  <a:cubicBezTo>
                    <a:pt x="938" y="297"/>
                    <a:pt x="973" y="335"/>
                    <a:pt x="958" y="356"/>
                  </a:cubicBezTo>
                  <a:lnTo>
                    <a:pt x="66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31" name="Google Shape;1931;p14"/>
            <p:cNvSpPr/>
            <p:nvPr/>
          </p:nvSpPr>
          <p:spPr>
            <a:xfrm>
              <a:off x="1264400" y="1757575"/>
              <a:ext cx="66625" cy="173450"/>
            </a:xfrm>
            <a:custGeom>
              <a:rect b="b" l="l" r="r" t="t"/>
              <a:pathLst>
                <a:path extrusionOk="0" h="6938" w="2665">
                  <a:moveTo>
                    <a:pt x="1130" y="1"/>
                  </a:moveTo>
                  <a:lnTo>
                    <a:pt x="518" y="350"/>
                  </a:lnTo>
                  <a:cubicBezTo>
                    <a:pt x="0" y="2503"/>
                    <a:pt x="919" y="5051"/>
                    <a:pt x="1919" y="6938"/>
                  </a:cubicBezTo>
                  <a:cubicBezTo>
                    <a:pt x="2664" y="4172"/>
                    <a:pt x="1529" y="849"/>
                    <a:pt x="113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32" name="Google Shape;1932;p14"/>
            <p:cNvSpPr/>
            <p:nvPr/>
          </p:nvSpPr>
          <p:spPr>
            <a:xfrm>
              <a:off x="1172150" y="1812025"/>
              <a:ext cx="98575" cy="102450"/>
            </a:xfrm>
            <a:custGeom>
              <a:rect b="b" l="l" r="r" t="t"/>
              <a:pathLst>
                <a:path extrusionOk="0" h="4098" w="3943">
                  <a:moveTo>
                    <a:pt x="3943" y="1"/>
                  </a:moveTo>
                  <a:lnTo>
                    <a:pt x="3943" y="1"/>
                  </a:lnTo>
                  <a:cubicBezTo>
                    <a:pt x="2638" y="297"/>
                    <a:pt x="0" y="2530"/>
                    <a:pt x="216" y="4098"/>
                  </a:cubicBezTo>
                  <a:cubicBezTo>
                    <a:pt x="1317" y="3047"/>
                    <a:pt x="3125" y="2392"/>
                    <a:pt x="3710" y="850"/>
                  </a:cubicBezTo>
                  <a:lnTo>
                    <a:pt x="3943"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33" name="Google Shape;1933;p14"/>
            <p:cNvSpPr/>
            <p:nvPr/>
          </p:nvSpPr>
          <p:spPr>
            <a:xfrm>
              <a:off x="1123050" y="1650425"/>
              <a:ext cx="177925" cy="71550"/>
            </a:xfrm>
            <a:custGeom>
              <a:rect b="b" l="l" r="r" t="t"/>
              <a:pathLst>
                <a:path extrusionOk="0" h="2862" w="7117">
                  <a:moveTo>
                    <a:pt x="5909" y="1"/>
                  </a:moveTo>
                  <a:cubicBezTo>
                    <a:pt x="3885" y="1"/>
                    <a:pt x="1547" y="1103"/>
                    <a:pt x="0" y="2060"/>
                  </a:cubicBezTo>
                  <a:cubicBezTo>
                    <a:pt x="630" y="2630"/>
                    <a:pt x="2283" y="2861"/>
                    <a:pt x="3349" y="2861"/>
                  </a:cubicBezTo>
                  <a:cubicBezTo>
                    <a:pt x="3535" y="2861"/>
                    <a:pt x="3704" y="2854"/>
                    <a:pt x="3845" y="2841"/>
                  </a:cubicBezTo>
                  <a:cubicBezTo>
                    <a:pt x="5107" y="2720"/>
                    <a:pt x="6304" y="2240"/>
                    <a:pt x="7116" y="1419"/>
                  </a:cubicBezTo>
                  <a:lnTo>
                    <a:pt x="7112" y="153"/>
                  </a:lnTo>
                  <a:cubicBezTo>
                    <a:pt x="6731" y="48"/>
                    <a:pt x="6327" y="1"/>
                    <a:pt x="590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34" name="Google Shape;1934;p14"/>
            <p:cNvSpPr/>
            <p:nvPr/>
          </p:nvSpPr>
          <p:spPr>
            <a:xfrm>
              <a:off x="1166400" y="1495000"/>
              <a:ext cx="181700" cy="92775"/>
            </a:xfrm>
            <a:custGeom>
              <a:rect b="b" l="l" r="r" t="t"/>
              <a:pathLst>
                <a:path extrusionOk="0" h="3711" w="7268">
                  <a:moveTo>
                    <a:pt x="7268" y="1"/>
                  </a:moveTo>
                  <a:lnTo>
                    <a:pt x="7268" y="1"/>
                  </a:lnTo>
                  <a:cubicBezTo>
                    <a:pt x="5915" y="764"/>
                    <a:pt x="4191" y="1307"/>
                    <a:pt x="2542" y="1307"/>
                  </a:cubicBezTo>
                  <a:cubicBezTo>
                    <a:pt x="1649" y="1307"/>
                    <a:pt x="779" y="1148"/>
                    <a:pt x="0" y="778"/>
                  </a:cubicBezTo>
                  <a:lnTo>
                    <a:pt x="0" y="778"/>
                  </a:lnTo>
                  <a:cubicBezTo>
                    <a:pt x="815" y="2306"/>
                    <a:pt x="2801" y="3711"/>
                    <a:pt x="4602" y="3711"/>
                  </a:cubicBezTo>
                  <a:cubicBezTo>
                    <a:pt x="5484" y="3711"/>
                    <a:pt x="6321" y="3374"/>
                    <a:pt x="6955" y="2550"/>
                  </a:cubicBezTo>
                  <a:lnTo>
                    <a:pt x="726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35" name="Google Shape;1935;p14"/>
            <p:cNvSpPr/>
            <p:nvPr/>
          </p:nvSpPr>
          <p:spPr>
            <a:xfrm>
              <a:off x="1125600" y="1341550"/>
              <a:ext cx="268100" cy="127600"/>
            </a:xfrm>
            <a:custGeom>
              <a:rect b="b" l="l" r="r" t="t"/>
              <a:pathLst>
                <a:path extrusionOk="0" h="5104" w="10724">
                  <a:moveTo>
                    <a:pt x="0" y="0"/>
                  </a:moveTo>
                  <a:cubicBezTo>
                    <a:pt x="216" y="1387"/>
                    <a:pt x="1855" y="3723"/>
                    <a:pt x="3135" y="4443"/>
                  </a:cubicBezTo>
                  <a:cubicBezTo>
                    <a:pt x="3965" y="4910"/>
                    <a:pt x="4826" y="5103"/>
                    <a:pt x="5685" y="5103"/>
                  </a:cubicBezTo>
                  <a:cubicBezTo>
                    <a:pt x="7463" y="5103"/>
                    <a:pt x="9235" y="4277"/>
                    <a:pt x="10723" y="3336"/>
                  </a:cubicBezTo>
                  <a:lnTo>
                    <a:pt x="10475" y="1932"/>
                  </a:lnTo>
                  <a:cubicBezTo>
                    <a:pt x="9596" y="2421"/>
                    <a:pt x="8570" y="2614"/>
                    <a:pt x="7510" y="2614"/>
                  </a:cubicBezTo>
                  <a:cubicBezTo>
                    <a:pt x="4141" y="2614"/>
                    <a:pt x="429" y="66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36" name="Google Shape;1936;p14"/>
            <p:cNvSpPr/>
            <p:nvPr/>
          </p:nvSpPr>
          <p:spPr>
            <a:xfrm>
              <a:off x="1064600" y="1185450"/>
              <a:ext cx="390775" cy="161725"/>
            </a:xfrm>
            <a:custGeom>
              <a:rect b="b" l="l" r="r" t="t"/>
              <a:pathLst>
                <a:path extrusionOk="0" h="6469" w="15631">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40" y="6014"/>
                    <a:pt x="14360" y="5320"/>
                    <a:pt x="15069" y="4305"/>
                  </a:cubicBezTo>
                  <a:lnTo>
                    <a:pt x="15630" y="2385"/>
                  </a:lnTo>
                  <a:lnTo>
                    <a:pt x="15630" y="2385"/>
                  </a:lnTo>
                  <a:cubicBezTo>
                    <a:pt x="14152" y="2624"/>
                    <a:pt x="12666" y="2842"/>
                    <a:pt x="11161" y="2842"/>
                  </a:cubicBezTo>
                  <a:cubicBezTo>
                    <a:pt x="10603" y="2842"/>
                    <a:pt x="10043" y="2812"/>
                    <a:pt x="9480" y="2742"/>
                  </a:cubicBezTo>
                  <a:cubicBezTo>
                    <a:pt x="7866" y="2542"/>
                    <a:pt x="6281" y="2315"/>
                    <a:pt x="4690" y="1940"/>
                  </a:cubicBezTo>
                  <a:cubicBezTo>
                    <a:pt x="3147" y="1577"/>
                    <a:pt x="1187" y="1072"/>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37" name="Google Shape;1937;p14"/>
            <p:cNvSpPr/>
            <p:nvPr/>
          </p:nvSpPr>
          <p:spPr>
            <a:xfrm>
              <a:off x="1151800" y="1103600"/>
              <a:ext cx="361800" cy="107575"/>
            </a:xfrm>
            <a:custGeom>
              <a:rect b="b" l="l" r="r" t="t"/>
              <a:pathLst>
                <a:path extrusionOk="0" h="4303" w="14472">
                  <a:moveTo>
                    <a:pt x="0" y="1"/>
                  </a:moveTo>
                  <a:cubicBezTo>
                    <a:pt x="69" y="102"/>
                    <a:pt x="154" y="197"/>
                    <a:pt x="252" y="284"/>
                  </a:cubicBezTo>
                  <a:lnTo>
                    <a:pt x="252" y="284"/>
                  </a:lnTo>
                  <a:cubicBezTo>
                    <a:pt x="167" y="190"/>
                    <a:pt x="83" y="96"/>
                    <a:pt x="0" y="1"/>
                  </a:cubicBezTo>
                  <a:close/>
                  <a:moveTo>
                    <a:pt x="252" y="284"/>
                  </a:moveTo>
                  <a:cubicBezTo>
                    <a:pt x="1716" y="1905"/>
                    <a:pt x="3425" y="3329"/>
                    <a:pt x="5637" y="3901"/>
                  </a:cubicBezTo>
                  <a:cubicBezTo>
                    <a:pt x="6656" y="4164"/>
                    <a:pt x="7711" y="4303"/>
                    <a:pt x="8761" y="4303"/>
                  </a:cubicBezTo>
                  <a:cubicBezTo>
                    <a:pt x="10551" y="4303"/>
                    <a:pt x="12328" y="3898"/>
                    <a:pt x="13889" y="3010"/>
                  </a:cubicBezTo>
                  <a:lnTo>
                    <a:pt x="14471" y="2292"/>
                  </a:lnTo>
                  <a:lnTo>
                    <a:pt x="14471" y="2292"/>
                  </a:lnTo>
                  <a:cubicBezTo>
                    <a:pt x="14013" y="2337"/>
                    <a:pt x="13559" y="2355"/>
                    <a:pt x="13105" y="2355"/>
                  </a:cubicBezTo>
                  <a:cubicBezTo>
                    <a:pt x="11790" y="2355"/>
                    <a:pt x="10487" y="2204"/>
                    <a:pt x="9142" y="2130"/>
                  </a:cubicBezTo>
                  <a:cubicBezTo>
                    <a:pt x="7485" y="2039"/>
                    <a:pt x="5836" y="1872"/>
                    <a:pt x="4201" y="1520"/>
                  </a:cubicBezTo>
                  <a:cubicBezTo>
                    <a:pt x="3189" y="1303"/>
                    <a:pt x="1153" y="1082"/>
                    <a:pt x="252" y="28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38" name="Google Shape;1938;p14"/>
            <p:cNvSpPr/>
            <p:nvPr/>
          </p:nvSpPr>
          <p:spPr>
            <a:xfrm>
              <a:off x="1193150" y="941875"/>
              <a:ext cx="427850" cy="159125"/>
            </a:xfrm>
            <a:custGeom>
              <a:rect b="b" l="l" r="r" t="t"/>
              <a:pathLst>
                <a:path extrusionOk="0" h="6365" w="17114">
                  <a:moveTo>
                    <a:pt x="1" y="0"/>
                  </a:moveTo>
                  <a:lnTo>
                    <a:pt x="1" y="0"/>
                  </a:lnTo>
                  <a:cubicBezTo>
                    <a:pt x="779" y="1979"/>
                    <a:pt x="1590" y="4147"/>
                    <a:pt x="3710" y="5357"/>
                  </a:cubicBezTo>
                  <a:cubicBezTo>
                    <a:pt x="5049" y="6121"/>
                    <a:pt x="6717" y="6365"/>
                    <a:pt x="8311" y="6365"/>
                  </a:cubicBezTo>
                  <a:cubicBezTo>
                    <a:pt x="8843" y="6365"/>
                    <a:pt x="9366" y="6338"/>
                    <a:pt x="9867" y="6294"/>
                  </a:cubicBezTo>
                  <a:cubicBezTo>
                    <a:pt x="11398" y="6159"/>
                    <a:pt x="14437" y="6070"/>
                    <a:pt x="15398" y="4866"/>
                  </a:cubicBezTo>
                  <a:lnTo>
                    <a:pt x="17113" y="2841"/>
                  </a:lnTo>
                  <a:lnTo>
                    <a:pt x="17113" y="2841"/>
                  </a:lnTo>
                  <a:cubicBezTo>
                    <a:pt x="16514" y="3185"/>
                    <a:pt x="15433" y="3179"/>
                    <a:pt x="14739" y="3243"/>
                  </a:cubicBezTo>
                  <a:cubicBezTo>
                    <a:pt x="14400" y="3274"/>
                    <a:pt x="14059" y="3286"/>
                    <a:pt x="13716" y="3286"/>
                  </a:cubicBezTo>
                  <a:cubicBezTo>
                    <a:pt x="12912" y="3286"/>
                    <a:pt x="12100" y="3219"/>
                    <a:pt x="11305" y="3170"/>
                  </a:cubicBezTo>
                  <a:cubicBezTo>
                    <a:pt x="9228" y="3044"/>
                    <a:pt x="7083" y="2680"/>
                    <a:pt x="5074" y="2137"/>
                  </a:cubicBezTo>
                  <a:cubicBezTo>
                    <a:pt x="3939" y="1831"/>
                    <a:pt x="2832" y="1523"/>
                    <a:pt x="1755" y="1052"/>
                  </a:cubicBezTo>
                  <a:cubicBezTo>
                    <a:pt x="1186" y="804"/>
                    <a:pt x="338" y="56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39" name="Google Shape;1939;p14"/>
            <p:cNvSpPr/>
            <p:nvPr/>
          </p:nvSpPr>
          <p:spPr>
            <a:xfrm>
              <a:off x="1657950" y="923925"/>
              <a:ext cx="348400" cy="364075"/>
            </a:xfrm>
            <a:custGeom>
              <a:rect b="b" l="l" r="r" t="t"/>
              <a:pathLst>
                <a:path extrusionOk="0" h="14563" w="13936">
                  <a:moveTo>
                    <a:pt x="102" y="1"/>
                  </a:moveTo>
                  <a:lnTo>
                    <a:pt x="102" y="1"/>
                  </a:lnTo>
                  <a:cubicBezTo>
                    <a:pt x="0" y="4056"/>
                    <a:pt x="37" y="10438"/>
                    <a:pt x="3486" y="13332"/>
                  </a:cubicBezTo>
                  <a:cubicBezTo>
                    <a:pt x="4552" y="14227"/>
                    <a:pt x="5848" y="14563"/>
                    <a:pt x="7208" y="14563"/>
                  </a:cubicBezTo>
                  <a:cubicBezTo>
                    <a:pt x="9537" y="14563"/>
                    <a:pt x="12056" y="13577"/>
                    <a:pt x="13935" y="12722"/>
                  </a:cubicBezTo>
                  <a:lnTo>
                    <a:pt x="13935" y="12722"/>
                  </a:lnTo>
                  <a:cubicBezTo>
                    <a:pt x="13745" y="12806"/>
                    <a:pt x="13496" y="12841"/>
                    <a:pt x="13212" y="12841"/>
                  </a:cubicBezTo>
                  <a:cubicBezTo>
                    <a:pt x="12932" y="12841"/>
                    <a:pt x="12617" y="12807"/>
                    <a:pt x="12291" y="12751"/>
                  </a:cubicBezTo>
                  <a:cubicBezTo>
                    <a:pt x="12014" y="12799"/>
                    <a:pt x="11742" y="12847"/>
                    <a:pt x="11480" y="12883"/>
                  </a:cubicBezTo>
                  <a:cubicBezTo>
                    <a:pt x="10522" y="13012"/>
                    <a:pt x="9541" y="13129"/>
                    <a:pt x="8567" y="13129"/>
                  </a:cubicBezTo>
                  <a:cubicBezTo>
                    <a:pt x="8359" y="13129"/>
                    <a:pt x="8151" y="13124"/>
                    <a:pt x="7944" y="13112"/>
                  </a:cubicBezTo>
                  <a:cubicBezTo>
                    <a:pt x="6218" y="13013"/>
                    <a:pt x="4567" y="12411"/>
                    <a:pt x="3482" y="11011"/>
                  </a:cubicBezTo>
                  <a:cubicBezTo>
                    <a:pt x="2166" y="9311"/>
                    <a:pt x="1691" y="7023"/>
                    <a:pt x="1199" y="4973"/>
                  </a:cubicBezTo>
                  <a:cubicBezTo>
                    <a:pt x="803" y="3318"/>
                    <a:pt x="454" y="1661"/>
                    <a:pt x="10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40" name="Google Shape;1940;p14"/>
            <p:cNvSpPr/>
            <p:nvPr/>
          </p:nvSpPr>
          <p:spPr>
            <a:xfrm>
              <a:off x="1517550" y="1065950"/>
              <a:ext cx="385625" cy="298475"/>
            </a:xfrm>
            <a:custGeom>
              <a:rect b="b" l="l" r="r" t="t"/>
              <a:pathLst>
                <a:path extrusionOk="0" h="11939" w="15425">
                  <a:moveTo>
                    <a:pt x="2335" y="1"/>
                  </a:moveTo>
                  <a:cubicBezTo>
                    <a:pt x="2069" y="284"/>
                    <a:pt x="1682" y="500"/>
                    <a:pt x="1228" y="667"/>
                  </a:cubicBezTo>
                  <a:cubicBezTo>
                    <a:pt x="341" y="4078"/>
                    <a:pt x="0" y="8802"/>
                    <a:pt x="3616" y="10495"/>
                  </a:cubicBezTo>
                  <a:cubicBezTo>
                    <a:pt x="5597" y="11422"/>
                    <a:pt x="7753" y="11939"/>
                    <a:pt x="9895" y="11939"/>
                  </a:cubicBezTo>
                  <a:cubicBezTo>
                    <a:pt x="11794" y="11939"/>
                    <a:pt x="13681" y="11533"/>
                    <a:pt x="15424" y="10645"/>
                  </a:cubicBezTo>
                  <a:cubicBezTo>
                    <a:pt x="14637" y="10481"/>
                    <a:pt x="13839" y="10270"/>
                    <a:pt x="13045" y="10012"/>
                  </a:cubicBezTo>
                  <a:cubicBezTo>
                    <a:pt x="12187" y="10134"/>
                    <a:pt x="11328" y="10227"/>
                    <a:pt x="10459" y="10273"/>
                  </a:cubicBezTo>
                  <a:cubicBezTo>
                    <a:pt x="10044" y="10294"/>
                    <a:pt x="9611" y="10309"/>
                    <a:pt x="9171" y="10309"/>
                  </a:cubicBezTo>
                  <a:cubicBezTo>
                    <a:pt x="7741" y="10309"/>
                    <a:pt x="6233" y="10152"/>
                    <a:pt x="4988" y="9555"/>
                  </a:cubicBezTo>
                  <a:cubicBezTo>
                    <a:pt x="3081" y="8642"/>
                    <a:pt x="2059" y="7141"/>
                    <a:pt x="1686" y="5078"/>
                  </a:cubicBezTo>
                  <a:cubicBezTo>
                    <a:pt x="1452" y="3788"/>
                    <a:pt x="1428" y="2469"/>
                    <a:pt x="1463" y="1155"/>
                  </a:cubicBezTo>
                  <a:cubicBezTo>
                    <a:pt x="1642" y="1094"/>
                    <a:pt x="1819" y="1032"/>
                    <a:pt x="1995" y="962"/>
                  </a:cubicBezTo>
                  <a:cubicBezTo>
                    <a:pt x="2459" y="779"/>
                    <a:pt x="2832" y="576"/>
                    <a:pt x="3159" y="327"/>
                  </a:cubicBezTo>
                  <a:cubicBezTo>
                    <a:pt x="3151" y="283"/>
                    <a:pt x="3141" y="240"/>
                    <a:pt x="3134" y="196"/>
                  </a:cubicBezTo>
                  <a:lnTo>
                    <a:pt x="2335"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41" name="Google Shape;1941;p14"/>
            <p:cNvSpPr/>
            <p:nvPr/>
          </p:nvSpPr>
          <p:spPr>
            <a:xfrm>
              <a:off x="1201350" y="962525"/>
              <a:ext cx="409500" cy="138475"/>
            </a:xfrm>
            <a:custGeom>
              <a:rect b="b" l="l" r="r" t="t"/>
              <a:pathLst>
                <a:path extrusionOk="0" h="5539" w="16380">
                  <a:moveTo>
                    <a:pt x="0" y="1"/>
                  </a:moveTo>
                  <a:cubicBezTo>
                    <a:pt x="701" y="1733"/>
                    <a:pt x="1556" y="3488"/>
                    <a:pt x="3382" y="4531"/>
                  </a:cubicBezTo>
                  <a:cubicBezTo>
                    <a:pt x="4721" y="5295"/>
                    <a:pt x="6389" y="5539"/>
                    <a:pt x="7983" y="5539"/>
                  </a:cubicBezTo>
                  <a:cubicBezTo>
                    <a:pt x="8515" y="5539"/>
                    <a:pt x="9038" y="5512"/>
                    <a:pt x="9539" y="5468"/>
                  </a:cubicBezTo>
                  <a:cubicBezTo>
                    <a:pt x="10648" y="5370"/>
                    <a:pt x="12548" y="5296"/>
                    <a:pt x="13876" y="4804"/>
                  </a:cubicBezTo>
                  <a:cubicBezTo>
                    <a:pt x="13955" y="4501"/>
                    <a:pt x="14038" y="4207"/>
                    <a:pt x="14123" y="3928"/>
                  </a:cubicBezTo>
                  <a:lnTo>
                    <a:pt x="14983" y="4138"/>
                  </a:lnTo>
                  <a:cubicBezTo>
                    <a:pt x="15015" y="4107"/>
                    <a:pt x="15043" y="4073"/>
                    <a:pt x="15070" y="4040"/>
                  </a:cubicBezTo>
                  <a:lnTo>
                    <a:pt x="16380" y="2495"/>
                  </a:lnTo>
                  <a:cubicBezTo>
                    <a:pt x="16352" y="2491"/>
                    <a:pt x="16326" y="2483"/>
                    <a:pt x="16299" y="2483"/>
                  </a:cubicBezTo>
                  <a:cubicBezTo>
                    <a:pt x="16296" y="2483"/>
                    <a:pt x="16294" y="2483"/>
                    <a:pt x="16292" y="2483"/>
                  </a:cubicBezTo>
                  <a:cubicBezTo>
                    <a:pt x="14467" y="2530"/>
                    <a:pt x="12776" y="3313"/>
                    <a:pt x="10992" y="3708"/>
                  </a:cubicBezTo>
                  <a:cubicBezTo>
                    <a:pt x="9924" y="3946"/>
                    <a:pt x="8830" y="4157"/>
                    <a:pt x="7738" y="4157"/>
                  </a:cubicBezTo>
                  <a:cubicBezTo>
                    <a:pt x="7188" y="4157"/>
                    <a:pt x="6639" y="4104"/>
                    <a:pt x="6094" y="3973"/>
                  </a:cubicBezTo>
                  <a:cubicBezTo>
                    <a:pt x="4435" y="3578"/>
                    <a:pt x="2901" y="2828"/>
                    <a:pt x="1636" y="1677"/>
                  </a:cubicBezTo>
                  <a:cubicBezTo>
                    <a:pt x="1059" y="1151"/>
                    <a:pt x="506" y="598"/>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42" name="Google Shape;1942;p14"/>
            <p:cNvSpPr/>
            <p:nvPr/>
          </p:nvSpPr>
          <p:spPr>
            <a:xfrm>
              <a:off x="1465500" y="1269975"/>
              <a:ext cx="264025" cy="227550"/>
            </a:xfrm>
            <a:custGeom>
              <a:rect b="b" l="l" r="r" t="t"/>
              <a:pathLst>
                <a:path extrusionOk="0" h="9102" w="10561">
                  <a:moveTo>
                    <a:pt x="331" y="1"/>
                  </a:moveTo>
                  <a:lnTo>
                    <a:pt x="331" y="1"/>
                  </a:lnTo>
                  <a:cubicBezTo>
                    <a:pt x="1" y="2673"/>
                    <a:pt x="513" y="5733"/>
                    <a:pt x="2267" y="7523"/>
                  </a:cubicBezTo>
                  <a:cubicBezTo>
                    <a:pt x="3336" y="8615"/>
                    <a:pt x="4792" y="9102"/>
                    <a:pt x="6281" y="9102"/>
                  </a:cubicBezTo>
                  <a:cubicBezTo>
                    <a:pt x="7799" y="9102"/>
                    <a:pt x="9351" y="8595"/>
                    <a:pt x="10561" y="7708"/>
                  </a:cubicBezTo>
                  <a:cubicBezTo>
                    <a:pt x="10412" y="7671"/>
                    <a:pt x="10264" y="7635"/>
                    <a:pt x="10117" y="7598"/>
                  </a:cubicBezTo>
                  <a:cubicBezTo>
                    <a:pt x="8827" y="7721"/>
                    <a:pt x="7484" y="7982"/>
                    <a:pt x="6219" y="7982"/>
                  </a:cubicBezTo>
                  <a:cubicBezTo>
                    <a:pt x="4830" y="7982"/>
                    <a:pt x="3534" y="7667"/>
                    <a:pt x="2508" y="6507"/>
                  </a:cubicBezTo>
                  <a:cubicBezTo>
                    <a:pt x="974" y="4770"/>
                    <a:pt x="477" y="2326"/>
                    <a:pt x="33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43" name="Google Shape;1943;p14"/>
            <p:cNvSpPr/>
            <p:nvPr/>
          </p:nvSpPr>
          <p:spPr>
            <a:xfrm>
              <a:off x="1402875" y="1334275"/>
              <a:ext cx="274025" cy="255975"/>
            </a:xfrm>
            <a:custGeom>
              <a:rect b="b" l="l" r="r" t="t"/>
              <a:pathLst>
                <a:path extrusionOk="0" h="10239" w="10961">
                  <a:moveTo>
                    <a:pt x="782" y="0"/>
                  </a:moveTo>
                  <a:lnTo>
                    <a:pt x="782" y="0"/>
                  </a:lnTo>
                  <a:cubicBezTo>
                    <a:pt x="1" y="3353"/>
                    <a:pt x="103" y="7017"/>
                    <a:pt x="3025" y="9516"/>
                  </a:cubicBezTo>
                  <a:cubicBezTo>
                    <a:pt x="3627" y="10031"/>
                    <a:pt x="4392" y="10238"/>
                    <a:pt x="5221" y="10238"/>
                  </a:cubicBezTo>
                  <a:cubicBezTo>
                    <a:pt x="7235" y="10238"/>
                    <a:pt x="9625" y="9018"/>
                    <a:pt x="10960" y="8019"/>
                  </a:cubicBezTo>
                  <a:lnTo>
                    <a:pt x="10960" y="8019"/>
                  </a:lnTo>
                  <a:cubicBezTo>
                    <a:pt x="10732" y="8055"/>
                    <a:pt x="10501" y="8073"/>
                    <a:pt x="10271" y="8083"/>
                  </a:cubicBezTo>
                  <a:cubicBezTo>
                    <a:pt x="8984" y="8510"/>
                    <a:pt x="7652" y="8932"/>
                    <a:pt x="6304" y="8932"/>
                  </a:cubicBezTo>
                  <a:cubicBezTo>
                    <a:pt x="5830" y="8932"/>
                    <a:pt x="5355" y="8880"/>
                    <a:pt x="4878" y="8758"/>
                  </a:cubicBezTo>
                  <a:cubicBezTo>
                    <a:pt x="3106" y="8304"/>
                    <a:pt x="1922" y="7427"/>
                    <a:pt x="1407" y="5574"/>
                  </a:cubicBezTo>
                  <a:cubicBezTo>
                    <a:pt x="905" y="3770"/>
                    <a:pt x="948" y="1865"/>
                    <a:pt x="956" y="5"/>
                  </a:cubicBezTo>
                  <a:lnTo>
                    <a:pt x="782"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44" name="Google Shape;1944;p14"/>
            <p:cNvSpPr/>
            <p:nvPr/>
          </p:nvSpPr>
          <p:spPr>
            <a:xfrm>
              <a:off x="1354825" y="1466050"/>
              <a:ext cx="161500" cy="208450"/>
            </a:xfrm>
            <a:custGeom>
              <a:rect b="b" l="l" r="r" t="t"/>
              <a:pathLst>
                <a:path extrusionOk="0" h="8338" w="6460">
                  <a:moveTo>
                    <a:pt x="606" y="1"/>
                  </a:moveTo>
                  <a:lnTo>
                    <a:pt x="549" y="5"/>
                  </a:lnTo>
                  <a:cubicBezTo>
                    <a:pt x="0" y="2726"/>
                    <a:pt x="253" y="4633"/>
                    <a:pt x="1906" y="6989"/>
                  </a:cubicBezTo>
                  <a:cubicBezTo>
                    <a:pt x="2582" y="7953"/>
                    <a:pt x="3499" y="8338"/>
                    <a:pt x="4485" y="8338"/>
                  </a:cubicBezTo>
                  <a:cubicBezTo>
                    <a:pt x="5130" y="8338"/>
                    <a:pt x="5805" y="8172"/>
                    <a:pt x="6460" y="7896"/>
                  </a:cubicBezTo>
                  <a:cubicBezTo>
                    <a:pt x="5847" y="7606"/>
                    <a:pt x="5262" y="7207"/>
                    <a:pt x="4714" y="6742"/>
                  </a:cubicBezTo>
                  <a:cubicBezTo>
                    <a:pt x="4088" y="6548"/>
                    <a:pt x="3397" y="6324"/>
                    <a:pt x="2922" y="5900"/>
                  </a:cubicBezTo>
                  <a:cubicBezTo>
                    <a:pt x="1254" y="4409"/>
                    <a:pt x="719" y="2159"/>
                    <a:pt x="60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45" name="Google Shape;1945;p14"/>
            <p:cNvSpPr/>
            <p:nvPr/>
          </p:nvSpPr>
          <p:spPr>
            <a:xfrm>
              <a:off x="1316475" y="1608550"/>
              <a:ext cx="61650" cy="146050"/>
            </a:xfrm>
            <a:custGeom>
              <a:rect b="b" l="l" r="r" t="t"/>
              <a:pathLst>
                <a:path extrusionOk="0" h="5842" w="2466">
                  <a:moveTo>
                    <a:pt x="204" y="0"/>
                  </a:moveTo>
                  <a:cubicBezTo>
                    <a:pt x="92" y="342"/>
                    <a:pt x="26" y="706"/>
                    <a:pt x="0" y="1079"/>
                  </a:cubicBezTo>
                  <a:cubicBezTo>
                    <a:pt x="4" y="1435"/>
                    <a:pt x="13" y="1785"/>
                    <a:pt x="37" y="2134"/>
                  </a:cubicBezTo>
                  <a:cubicBezTo>
                    <a:pt x="243" y="3674"/>
                    <a:pt x="1103" y="5175"/>
                    <a:pt x="2466" y="5841"/>
                  </a:cubicBezTo>
                  <a:cubicBezTo>
                    <a:pt x="2432" y="5467"/>
                    <a:pt x="2266" y="4760"/>
                    <a:pt x="2013" y="3934"/>
                  </a:cubicBezTo>
                  <a:cubicBezTo>
                    <a:pt x="1931" y="3815"/>
                    <a:pt x="1850" y="3696"/>
                    <a:pt x="1772" y="3579"/>
                  </a:cubicBezTo>
                  <a:cubicBezTo>
                    <a:pt x="1024" y="2439"/>
                    <a:pt x="661" y="1261"/>
                    <a:pt x="207" y="4"/>
                  </a:cubicBezTo>
                  <a:lnTo>
                    <a:pt x="20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46" name="Google Shape;1946;p14"/>
            <p:cNvSpPr/>
            <p:nvPr/>
          </p:nvSpPr>
          <p:spPr>
            <a:xfrm>
              <a:off x="1272375" y="1762575"/>
              <a:ext cx="46375" cy="168450"/>
            </a:xfrm>
            <a:custGeom>
              <a:rect b="b" l="l" r="r" t="t"/>
              <a:pathLst>
                <a:path extrusionOk="0" h="6738" w="1855">
                  <a:moveTo>
                    <a:pt x="460" y="1"/>
                  </a:moveTo>
                  <a:lnTo>
                    <a:pt x="277" y="106"/>
                  </a:lnTo>
                  <a:cubicBezTo>
                    <a:pt x="185" y="505"/>
                    <a:pt x="108" y="897"/>
                    <a:pt x="56" y="1284"/>
                  </a:cubicBezTo>
                  <a:cubicBezTo>
                    <a:pt x="0" y="3155"/>
                    <a:pt x="772" y="5173"/>
                    <a:pt x="1600" y="6738"/>
                  </a:cubicBezTo>
                  <a:cubicBezTo>
                    <a:pt x="1785" y="6048"/>
                    <a:pt x="1855" y="5322"/>
                    <a:pt x="1846" y="4609"/>
                  </a:cubicBezTo>
                  <a:cubicBezTo>
                    <a:pt x="1685" y="4280"/>
                    <a:pt x="1526" y="3961"/>
                    <a:pt x="1398" y="3661"/>
                  </a:cubicBezTo>
                  <a:cubicBezTo>
                    <a:pt x="918" y="2543"/>
                    <a:pt x="480" y="1240"/>
                    <a:pt x="46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47" name="Google Shape;1947;p14"/>
            <p:cNvSpPr/>
            <p:nvPr/>
          </p:nvSpPr>
          <p:spPr>
            <a:xfrm>
              <a:off x="1176275" y="1817850"/>
              <a:ext cx="92875" cy="96625"/>
            </a:xfrm>
            <a:custGeom>
              <a:rect b="b" l="l" r="r" t="t"/>
              <a:pathLst>
                <a:path extrusionOk="0" h="3865" w="3715">
                  <a:moveTo>
                    <a:pt x="3714" y="0"/>
                  </a:moveTo>
                  <a:cubicBezTo>
                    <a:pt x="2848" y="753"/>
                    <a:pt x="2119" y="1572"/>
                    <a:pt x="1135" y="2209"/>
                  </a:cubicBezTo>
                  <a:cubicBezTo>
                    <a:pt x="901" y="2361"/>
                    <a:pt x="599" y="2528"/>
                    <a:pt x="300" y="2719"/>
                  </a:cubicBezTo>
                  <a:cubicBezTo>
                    <a:pt x="102" y="3115"/>
                    <a:pt x="1" y="3508"/>
                    <a:pt x="51" y="3865"/>
                  </a:cubicBezTo>
                  <a:cubicBezTo>
                    <a:pt x="1152" y="2814"/>
                    <a:pt x="2960" y="2159"/>
                    <a:pt x="3545" y="617"/>
                  </a:cubicBezTo>
                  <a:lnTo>
                    <a:pt x="371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48" name="Google Shape;1948;p14"/>
            <p:cNvSpPr/>
            <p:nvPr/>
          </p:nvSpPr>
          <p:spPr>
            <a:xfrm>
              <a:off x="1126550" y="1678200"/>
              <a:ext cx="174425" cy="43775"/>
            </a:xfrm>
            <a:custGeom>
              <a:rect b="b" l="l" r="r" t="t"/>
              <a:pathLst>
                <a:path extrusionOk="0" h="1751" w="6977">
                  <a:moveTo>
                    <a:pt x="6975" y="0"/>
                  </a:moveTo>
                  <a:cubicBezTo>
                    <a:pt x="5631" y="778"/>
                    <a:pt x="4041" y="1226"/>
                    <a:pt x="2481" y="1226"/>
                  </a:cubicBezTo>
                  <a:cubicBezTo>
                    <a:pt x="2385" y="1226"/>
                    <a:pt x="2288" y="1224"/>
                    <a:pt x="2191" y="1221"/>
                  </a:cubicBezTo>
                  <a:cubicBezTo>
                    <a:pt x="1909" y="1210"/>
                    <a:pt x="999" y="1054"/>
                    <a:pt x="195" y="1054"/>
                  </a:cubicBezTo>
                  <a:cubicBezTo>
                    <a:pt x="130" y="1054"/>
                    <a:pt x="65" y="1055"/>
                    <a:pt x="1" y="1058"/>
                  </a:cubicBezTo>
                  <a:cubicBezTo>
                    <a:pt x="709" y="1550"/>
                    <a:pt x="2215" y="1750"/>
                    <a:pt x="3210" y="1750"/>
                  </a:cubicBezTo>
                  <a:cubicBezTo>
                    <a:pt x="3395" y="1750"/>
                    <a:pt x="3564" y="1743"/>
                    <a:pt x="3705" y="1730"/>
                  </a:cubicBezTo>
                  <a:cubicBezTo>
                    <a:pt x="4967" y="1609"/>
                    <a:pt x="6164" y="1129"/>
                    <a:pt x="6976" y="308"/>
                  </a:cubicBezTo>
                  <a:lnTo>
                    <a:pt x="6975"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49" name="Google Shape;1949;p14"/>
            <p:cNvSpPr/>
            <p:nvPr/>
          </p:nvSpPr>
          <p:spPr>
            <a:xfrm>
              <a:off x="1166400" y="1514425"/>
              <a:ext cx="175300" cy="73350"/>
            </a:xfrm>
            <a:custGeom>
              <a:rect b="b" l="l" r="r" t="t"/>
              <a:pathLst>
                <a:path extrusionOk="0" h="2934" w="7012">
                  <a:moveTo>
                    <a:pt x="0" y="1"/>
                  </a:moveTo>
                  <a:cubicBezTo>
                    <a:pt x="815" y="1529"/>
                    <a:pt x="2801" y="2934"/>
                    <a:pt x="4602" y="2934"/>
                  </a:cubicBezTo>
                  <a:cubicBezTo>
                    <a:pt x="5484" y="2934"/>
                    <a:pt x="6321" y="2597"/>
                    <a:pt x="6955" y="1773"/>
                  </a:cubicBezTo>
                  <a:lnTo>
                    <a:pt x="7011" y="1312"/>
                  </a:lnTo>
                  <a:lnTo>
                    <a:pt x="7011" y="1312"/>
                  </a:lnTo>
                  <a:cubicBezTo>
                    <a:pt x="6687" y="1663"/>
                    <a:pt x="6231" y="1762"/>
                    <a:pt x="5756" y="1762"/>
                  </a:cubicBezTo>
                  <a:cubicBezTo>
                    <a:pt x="5406" y="1762"/>
                    <a:pt x="5047" y="1708"/>
                    <a:pt x="4724" y="1661"/>
                  </a:cubicBezTo>
                  <a:cubicBezTo>
                    <a:pt x="4136" y="1576"/>
                    <a:pt x="3437" y="1551"/>
                    <a:pt x="2897" y="1280"/>
                  </a:cubicBezTo>
                  <a:cubicBezTo>
                    <a:pt x="2504" y="1083"/>
                    <a:pt x="2104" y="778"/>
                    <a:pt x="1692" y="476"/>
                  </a:cubicBezTo>
                  <a:cubicBezTo>
                    <a:pt x="1101" y="404"/>
                    <a:pt x="529" y="252"/>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50" name="Google Shape;1950;p14"/>
            <p:cNvSpPr/>
            <p:nvPr/>
          </p:nvSpPr>
          <p:spPr>
            <a:xfrm>
              <a:off x="1125600" y="1341550"/>
              <a:ext cx="257825" cy="127600"/>
            </a:xfrm>
            <a:custGeom>
              <a:rect b="b" l="l" r="r" t="t"/>
              <a:pathLst>
                <a:path extrusionOk="0" h="5104" w="10313">
                  <a:moveTo>
                    <a:pt x="0" y="0"/>
                  </a:moveTo>
                  <a:lnTo>
                    <a:pt x="0" y="0"/>
                  </a:lnTo>
                  <a:cubicBezTo>
                    <a:pt x="216" y="1387"/>
                    <a:pt x="1855" y="3723"/>
                    <a:pt x="3135" y="4443"/>
                  </a:cubicBezTo>
                  <a:cubicBezTo>
                    <a:pt x="3965" y="4910"/>
                    <a:pt x="4825" y="5103"/>
                    <a:pt x="5684" y="5103"/>
                  </a:cubicBezTo>
                  <a:cubicBezTo>
                    <a:pt x="7253" y="5103"/>
                    <a:pt x="8817" y="4460"/>
                    <a:pt x="10186" y="3662"/>
                  </a:cubicBezTo>
                  <a:cubicBezTo>
                    <a:pt x="10231" y="3530"/>
                    <a:pt x="10271" y="3397"/>
                    <a:pt x="10302" y="3255"/>
                  </a:cubicBezTo>
                  <a:cubicBezTo>
                    <a:pt x="10312" y="3206"/>
                    <a:pt x="10272" y="3150"/>
                    <a:pt x="10223" y="3150"/>
                  </a:cubicBezTo>
                  <a:cubicBezTo>
                    <a:pt x="10211" y="3150"/>
                    <a:pt x="10197" y="3154"/>
                    <a:pt x="10184" y="3163"/>
                  </a:cubicBezTo>
                  <a:cubicBezTo>
                    <a:pt x="9290" y="3778"/>
                    <a:pt x="8318" y="3877"/>
                    <a:pt x="7294" y="3877"/>
                  </a:cubicBezTo>
                  <a:cubicBezTo>
                    <a:pt x="7077" y="3877"/>
                    <a:pt x="6856" y="3873"/>
                    <a:pt x="6634" y="3868"/>
                  </a:cubicBezTo>
                  <a:cubicBezTo>
                    <a:pt x="5611" y="3845"/>
                    <a:pt x="4522" y="3834"/>
                    <a:pt x="3587" y="3352"/>
                  </a:cubicBezTo>
                  <a:cubicBezTo>
                    <a:pt x="2687" y="2887"/>
                    <a:pt x="1896" y="2179"/>
                    <a:pt x="1312" y="1347"/>
                  </a:cubicBezTo>
                  <a:cubicBezTo>
                    <a:pt x="1164" y="1136"/>
                    <a:pt x="1026" y="912"/>
                    <a:pt x="882" y="688"/>
                  </a:cubicBezTo>
                  <a:cubicBezTo>
                    <a:pt x="422" y="411"/>
                    <a:pt x="108" y="16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51" name="Google Shape;1951;p14"/>
            <p:cNvSpPr/>
            <p:nvPr/>
          </p:nvSpPr>
          <p:spPr>
            <a:xfrm>
              <a:off x="1064600" y="1185450"/>
              <a:ext cx="375450" cy="161725"/>
            </a:xfrm>
            <a:custGeom>
              <a:rect b="b" l="l" r="r" t="t"/>
              <a:pathLst>
                <a:path extrusionOk="0" h="6469" w="15018">
                  <a:moveTo>
                    <a:pt x="0" y="0"/>
                  </a:moveTo>
                  <a:lnTo>
                    <a:pt x="0" y="0"/>
                  </a:lnTo>
                  <a:cubicBezTo>
                    <a:pt x="268" y="1177"/>
                    <a:pt x="1350" y="2382"/>
                    <a:pt x="2100" y="3291"/>
                  </a:cubicBezTo>
                  <a:cubicBezTo>
                    <a:pt x="3236" y="4670"/>
                    <a:pt x="4367" y="5751"/>
                    <a:pt x="6168" y="6131"/>
                  </a:cubicBezTo>
                  <a:cubicBezTo>
                    <a:pt x="7158" y="6340"/>
                    <a:pt x="8081" y="6469"/>
                    <a:pt x="9019" y="6469"/>
                  </a:cubicBezTo>
                  <a:cubicBezTo>
                    <a:pt x="9679" y="6469"/>
                    <a:pt x="10347" y="6405"/>
                    <a:pt x="11052" y="6260"/>
                  </a:cubicBezTo>
                  <a:cubicBezTo>
                    <a:pt x="12209" y="6020"/>
                    <a:pt x="14243" y="5356"/>
                    <a:pt x="15005" y="4384"/>
                  </a:cubicBezTo>
                  <a:cubicBezTo>
                    <a:pt x="15017" y="4302"/>
                    <a:pt x="14959" y="4216"/>
                    <a:pt x="14880" y="4216"/>
                  </a:cubicBezTo>
                  <a:cubicBezTo>
                    <a:pt x="14858" y="4216"/>
                    <a:pt x="14835" y="4223"/>
                    <a:pt x="14811" y="4238"/>
                  </a:cubicBezTo>
                  <a:cubicBezTo>
                    <a:pt x="13880" y="4820"/>
                    <a:pt x="12973" y="5001"/>
                    <a:pt x="12027" y="5001"/>
                  </a:cubicBezTo>
                  <a:cubicBezTo>
                    <a:pt x="11348" y="5001"/>
                    <a:pt x="10648" y="4908"/>
                    <a:pt x="9906" y="4804"/>
                  </a:cubicBezTo>
                  <a:cubicBezTo>
                    <a:pt x="8408" y="4594"/>
                    <a:pt x="6790" y="4473"/>
                    <a:pt x="5418" y="3777"/>
                  </a:cubicBezTo>
                  <a:cubicBezTo>
                    <a:pt x="4028" y="3072"/>
                    <a:pt x="2901" y="2098"/>
                    <a:pt x="1750" y="1063"/>
                  </a:cubicBezTo>
                  <a:cubicBezTo>
                    <a:pt x="1743" y="1056"/>
                    <a:pt x="1736" y="1051"/>
                    <a:pt x="1729" y="1044"/>
                  </a:cubicBezTo>
                  <a:cubicBezTo>
                    <a:pt x="1079" y="769"/>
                    <a:pt x="477" y="431"/>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52" name="Google Shape;1952;p14"/>
            <p:cNvSpPr/>
            <p:nvPr/>
          </p:nvSpPr>
          <p:spPr>
            <a:xfrm>
              <a:off x="1194300" y="1146600"/>
              <a:ext cx="309475" cy="64575"/>
            </a:xfrm>
            <a:custGeom>
              <a:rect b="b" l="l" r="r" t="t"/>
              <a:pathLst>
                <a:path extrusionOk="0" h="2583" w="12379">
                  <a:moveTo>
                    <a:pt x="0" y="0"/>
                  </a:moveTo>
                  <a:lnTo>
                    <a:pt x="0" y="0"/>
                  </a:lnTo>
                  <a:cubicBezTo>
                    <a:pt x="1130" y="988"/>
                    <a:pt x="2415" y="1787"/>
                    <a:pt x="3937" y="2181"/>
                  </a:cubicBezTo>
                  <a:cubicBezTo>
                    <a:pt x="4956" y="2444"/>
                    <a:pt x="6011" y="2583"/>
                    <a:pt x="7061" y="2583"/>
                  </a:cubicBezTo>
                  <a:cubicBezTo>
                    <a:pt x="8851" y="2583"/>
                    <a:pt x="10628" y="2178"/>
                    <a:pt x="12189" y="1290"/>
                  </a:cubicBezTo>
                  <a:lnTo>
                    <a:pt x="12379" y="1055"/>
                  </a:lnTo>
                  <a:cubicBezTo>
                    <a:pt x="12353" y="1019"/>
                    <a:pt x="12310" y="994"/>
                    <a:pt x="12264" y="994"/>
                  </a:cubicBezTo>
                  <a:cubicBezTo>
                    <a:pt x="12242" y="994"/>
                    <a:pt x="12219" y="1000"/>
                    <a:pt x="12196" y="1013"/>
                  </a:cubicBezTo>
                  <a:cubicBezTo>
                    <a:pt x="11120" y="1586"/>
                    <a:pt x="9902" y="1789"/>
                    <a:pt x="8657" y="1789"/>
                  </a:cubicBezTo>
                  <a:cubicBezTo>
                    <a:pt x="7121" y="1789"/>
                    <a:pt x="5545" y="1480"/>
                    <a:pt x="4143" y="1174"/>
                  </a:cubicBezTo>
                  <a:cubicBezTo>
                    <a:pt x="2861" y="895"/>
                    <a:pt x="1589" y="584"/>
                    <a:pt x="356" y="131"/>
                  </a:cubicBezTo>
                  <a:cubicBezTo>
                    <a:pt x="241" y="88"/>
                    <a:pt x="122" y="44"/>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53" name="Google Shape;1953;p14"/>
            <p:cNvSpPr/>
            <p:nvPr/>
          </p:nvSpPr>
          <p:spPr>
            <a:xfrm>
              <a:off x="1240500" y="709975"/>
              <a:ext cx="643050" cy="1293500"/>
            </a:xfrm>
            <a:custGeom>
              <a:rect b="b" l="l" r="r" t="t"/>
              <a:pathLst>
                <a:path extrusionOk="0" h="51740" w="25722">
                  <a:moveTo>
                    <a:pt x="24837" y="1"/>
                  </a:moveTo>
                  <a:cubicBezTo>
                    <a:pt x="24689" y="1"/>
                    <a:pt x="24538" y="46"/>
                    <a:pt x="24409" y="149"/>
                  </a:cubicBezTo>
                  <a:cubicBezTo>
                    <a:pt x="23441" y="926"/>
                    <a:pt x="22498" y="1668"/>
                    <a:pt x="21616" y="2549"/>
                  </a:cubicBezTo>
                  <a:cubicBezTo>
                    <a:pt x="20750" y="3412"/>
                    <a:pt x="19950" y="4341"/>
                    <a:pt x="19166" y="5280"/>
                  </a:cubicBezTo>
                  <a:cubicBezTo>
                    <a:pt x="17597" y="7154"/>
                    <a:pt x="16067" y="9062"/>
                    <a:pt x="14618" y="11031"/>
                  </a:cubicBezTo>
                  <a:cubicBezTo>
                    <a:pt x="11737" y="14950"/>
                    <a:pt x="9076" y="19083"/>
                    <a:pt x="7057" y="23521"/>
                  </a:cubicBezTo>
                  <a:cubicBezTo>
                    <a:pt x="4960" y="28130"/>
                    <a:pt x="3350" y="32949"/>
                    <a:pt x="2133" y="37863"/>
                  </a:cubicBezTo>
                  <a:cubicBezTo>
                    <a:pt x="1526" y="40317"/>
                    <a:pt x="1002" y="42799"/>
                    <a:pt x="545" y="45285"/>
                  </a:cubicBezTo>
                  <a:cubicBezTo>
                    <a:pt x="153" y="47419"/>
                    <a:pt x="1" y="49554"/>
                    <a:pt x="360" y="51703"/>
                  </a:cubicBezTo>
                  <a:cubicBezTo>
                    <a:pt x="364" y="51728"/>
                    <a:pt x="385" y="51740"/>
                    <a:pt x="407" y="51740"/>
                  </a:cubicBezTo>
                  <a:cubicBezTo>
                    <a:pt x="433" y="51740"/>
                    <a:pt x="460" y="51723"/>
                    <a:pt x="457" y="51692"/>
                  </a:cubicBezTo>
                  <a:cubicBezTo>
                    <a:pt x="277" y="49291"/>
                    <a:pt x="732" y="46924"/>
                    <a:pt x="1361" y="44616"/>
                  </a:cubicBezTo>
                  <a:cubicBezTo>
                    <a:pt x="2006" y="42244"/>
                    <a:pt x="2601" y="39865"/>
                    <a:pt x="3354" y="37523"/>
                  </a:cubicBezTo>
                  <a:cubicBezTo>
                    <a:pt x="4860" y="32842"/>
                    <a:pt x="6691" y="28284"/>
                    <a:pt x="9029" y="23954"/>
                  </a:cubicBezTo>
                  <a:cubicBezTo>
                    <a:pt x="11295" y="19762"/>
                    <a:pt x="13967" y="15765"/>
                    <a:pt x="16861" y="11980"/>
                  </a:cubicBezTo>
                  <a:cubicBezTo>
                    <a:pt x="18282" y="10120"/>
                    <a:pt x="19751" y="8297"/>
                    <a:pt x="21263" y="6510"/>
                  </a:cubicBezTo>
                  <a:cubicBezTo>
                    <a:pt x="22783" y="4718"/>
                    <a:pt x="24131" y="2881"/>
                    <a:pt x="25405" y="913"/>
                  </a:cubicBezTo>
                  <a:cubicBezTo>
                    <a:pt x="25721" y="424"/>
                    <a:pt x="25291" y="1"/>
                    <a:pt x="2483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954" name="Google Shape;1954;p14"/>
          <p:cNvSpPr/>
          <p:nvPr/>
        </p:nvSpPr>
        <p:spPr>
          <a:xfrm>
            <a:off x="6096000" y="312291"/>
            <a:ext cx="5410200" cy="6233420"/>
          </a:xfrm>
          <a:prstGeom prst="rect">
            <a:avLst/>
          </a:prstGeom>
          <a:solidFill>
            <a:srgbClr val="98C7CF"/>
          </a:solidFill>
          <a:ln>
            <a:noFill/>
          </a:ln>
          <a:effectLst>
            <a:outerShdw blurRad="50800" sx="101000" rotWithShape="0" algn="bl" dir="18900000" dist="38100" sy="101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DDF5F8"/>
              </a:solidFill>
              <a:latin typeface="Arial"/>
              <a:ea typeface="Arial"/>
              <a:cs typeface="Arial"/>
              <a:sym typeface="Arial"/>
            </a:endParaRPr>
          </a:p>
        </p:txBody>
      </p:sp>
      <p:pic>
        <p:nvPicPr>
          <p:cNvPr id="1955" name="Google Shape;1955;p14"/>
          <p:cNvPicPr preferRelativeResize="0"/>
          <p:nvPr/>
        </p:nvPicPr>
        <p:blipFill rotWithShape="1">
          <a:blip r:embed="rId3">
            <a:alphaModFix/>
          </a:blip>
          <a:srcRect b="833" l="1844" r="2213" t="1387"/>
          <a:stretch/>
        </p:blipFill>
        <p:spPr>
          <a:xfrm>
            <a:off x="6474904" y="472181"/>
            <a:ext cx="4652392" cy="5913639"/>
          </a:xfrm>
          <a:prstGeom prst="rect">
            <a:avLst/>
          </a:prstGeom>
          <a:noFill/>
          <a:ln>
            <a:noFill/>
          </a:ln>
        </p:spPr>
      </p:pic>
      <p:sp>
        <p:nvSpPr>
          <p:cNvPr id="1956" name="Google Shape;1956;p14"/>
          <p:cNvSpPr txBox="1"/>
          <p:nvPr/>
        </p:nvSpPr>
        <p:spPr>
          <a:xfrm>
            <a:off x="306896" y="537508"/>
            <a:ext cx="5410200"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rgbClr val="2D3E53"/>
                </a:solidFill>
                <a:latin typeface="Arial"/>
                <a:ea typeface="Arial"/>
                <a:cs typeface="Arial"/>
                <a:sym typeface="Arial"/>
              </a:rPr>
              <a:t>ĐẶC ĐIỂM</a:t>
            </a:r>
            <a:endParaRPr/>
          </a:p>
          <a:p>
            <a:pPr indent="0" lvl="0" marL="0" marR="0" rtl="0" algn="ctr">
              <a:spcBef>
                <a:spcPts val="0"/>
              </a:spcBef>
              <a:spcAft>
                <a:spcPts val="0"/>
              </a:spcAft>
              <a:buNone/>
            </a:pPr>
            <a:r>
              <a:rPr lang="en-US" sz="4000">
                <a:solidFill>
                  <a:srgbClr val="2D3E53"/>
                </a:solidFill>
                <a:latin typeface="Arial"/>
                <a:ea typeface="Arial"/>
                <a:cs typeface="Arial"/>
                <a:sym typeface="Arial"/>
              </a:rPr>
              <a:t>CÁC LOẠI ĐẤT CHÍNH Ở NƯỚC TA</a:t>
            </a:r>
            <a:endParaRPr sz="4000">
              <a:solidFill>
                <a:srgbClr val="2D3E53"/>
              </a:solidFill>
              <a:latin typeface="Arial"/>
              <a:ea typeface="Arial"/>
              <a:cs typeface="Arial"/>
              <a:sym typeface="Arial"/>
            </a:endParaRPr>
          </a:p>
        </p:txBody>
      </p:sp>
      <p:pic>
        <p:nvPicPr>
          <p:cNvPr id="1957" name="Google Shape;1957;p14"/>
          <p:cNvPicPr preferRelativeResize="0"/>
          <p:nvPr/>
        </p:nvPicPr>
        <p:blipFill rotWithShape="1">
          <a:blip r:embed="rId4">
            <a:alphaModFix/>
          </a:blip>
          <a:srcRect b="0" l="0" r="0" t="0"/>
          <a:stretch/>
        </p:blipFill>
        <p:spPr>
          <a:xfrm flipH="1">
            <a:off x="354680" y="2884134"/>
            <a:ext cx="2309072" cy="3829507"/>
          </a:xfrm>
          <a:prstGeom prst="rect">
            <a:avLst/>
          </a:prstGeom>
          <a:noFill/>
          <a:ln>
            <a:noFill/>
          </a:ln>
        </p:spPr>
      </p:pic>
      <p:pic>
        <p:nvPicPr>
          <p:cNvPr id="1958" name="Google Shape;1958;p14"/>
          <p:cNvPicPr preferRelativeResize="0"/>
          <p:nvPr/>
        </p:nvPicPr>
        <p:blipFill rotWithShape="1">
          <a:blip r:embed="rId5">
            <a:alphaModFix/>
          </a:blip>
          <a:srcRect b="0" l="0" r="0" t="0"/>
          <a:stretch/>
        </p:blipFill>
        <p:spPr>
          <a:xfrm flipH="1">
            <a:off x="2459909" y="2648243"/>
            <a:ext cx="2309073" cy="4124665"/>
          </a:xfrm>
          <a:prstGeom prst="rect">
            <a:avLst/>
          </a:prstGeom>
          <a:noFill/>
          <a:ln>
            <a:noFill/>
          </a:ln>
        </p:spPr>
      </p:pic>
    </p:spTree>
  </p:cSld>
  <p:clrMapOvr>
    <a:masterClrMapping/>
  </p:clrMapOvr>
  <p:transition spd="slow" p14:dur="800">
    <p:circl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2" name="Shape 1962"/>
        <p:cNvGrpSpPr/>
        <p:nvPr/>
      </p:nvGrpSpPr>
      <p:grpSpPr>
        <a:xfrm>
          <a:off x="0" y="0"/>
          <a:ext cx="0" cy="0"/>
          <a:chOff x="0" y="0"/>
          <a:chExt cx="0" cy="0"/>
        </a:xfrm>
      </p:grpSpPr>
      <p:pic>
        <p:nvPicPr>
          <p:cNvPr id="1963" name="Google Shape;1963;p15"/>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1964" name="Google Shape;1964;p15"/>
          <p:cNvSpPr txBox="1"/>
          <p:nvPr/>
        </p:nvSpPr>
        <p:spPr>
          <a:xfrm>
            <a:off x="2362200" y="2659559"/>
            <a:ext cx="640080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400">
                <a:solidFill>
                  <a:srgbClr val="244246"/>
                </a:solidFill>
                <a:latin typeface="Times New Roman"/>
                <a:ea typeface="Times New Roman"/>
                <a:cs typeface="Times New Roman"/>
                <a:sym typeface="Times New Roman"/>
              </a:rPr>
              <a:t>VIDEO ĐẤT</a:t>
            </a:r>
            <a:endParaRPr/>
          </a:p>
        </p:txBody>
      </p:sp>
      <p:sp>
        <p:nvSpPr>
          <p:cNvPr id="1965" name="Google Shape;1965;p15"/>
          <p:cNvSpPr txBox="1"/>
          <p:nvPr/>
        </p:nvSpPr>
        <p:spPr>
          <a:xfrm>
            <a:off x="2590800" y="4588807"/>
            <a:ext cx="65532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Video này có thể không cần thiết vì bài tương đối dài</a:t>
            </a:r>
            <a:endParaRPr/>
          </a:p>
        </p:txBody>
      </p:sp>
    </p:spTree>
  </p:cSld>
  <p:clrMapOvr>
    <a:masterClrMapping/>
  </p:clrMapOvr>
  <mc:AlternateContent>
    <mc:Choice Requires="p14">
      <p:transition spd="slow" p14:dur="1400">
        <p14:doors dir="vert"/>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9" name="Shape 1969"/>
        <p:cNvGrpSpPr/>
        <p:nvPr/>
      </p:nvGrpSpPr>
      <p:grpSpPr>
        <a:xfrm>
          <a:off x="0" y="0"/>
          <a:ext cx="0" cy="0"/>
          <a:chOff x="0" y="0"/>
          <a:chExt cx="0" cy="0"/>
        </a:xfrm>
      </p:grpSpPr>
      <p:pic>
        <p:nvPicPr>
          <p:cNvPr id="1970" name="Google Shape;1970;p16"/>
          <p:cNvPicPr preferRelativeResize="0"/>
          <p:nvPr/>
        </p:nvPicPr>
        <p:blipFill rotWithShape="1">
          <a:blip r:embed="rId3">
            <a:alphaModFix/>
          </a:blip>
          <a:srcRect b="0" l="0" r="0" t="0"/>
          <a:stretch/>
        </p:blipFill>
        <p:spPr>
          <a:xfrm>
            <a:off x="7610474" y="-28573"/>
            <a:ext cx="4581525" cy="3228974"/>
          </a:xfrm>
          <a:prstGeom prst="rect">
            <a:avLst/>
          </a:prstGeom>
          <a:noFill/>
          <a:ln>
            <a:noFill/>
          </a:ln>
        </p:spPr>
      </p:pic>
      <p:pic>
        <p:nvPicPr>
          <p:cNvPr id="1971" name="Google Shape;1971;p16"/>
          <p:cNvPicPr preferRelativeResize="0"/>
          <p:nvPr/>
        </p:nvPicPr>
        <p:blipFill rotWithShape="1">
          <a:blip r:embed="rId4">
            <a:alphaModFix/>
          </a:blip>
          <a:srcRect b="-1" l="0" r="729" t="4348"/>
          <a:stretch/>
        </p:blipFill>
        <p:spPr>
          <a:xfrm>
            <a:off x="7467600" y="3200401"/>
            <a:ext cx="4724399" cy="3809999"/>
          </a:xfrm>
          <a:prstGeom prst="rect">
            <a:avLst/>
          </a:prstGeom>
          <a:noFill/>
          <a:ln>
            <a:noFill/>
          </a:ln>
        </p:spPr>
      </p:pic>
      <p:pic>
        <p:nvPicPr>
          <p:cNvPr id="1972" name="Google Shape;1972;p16"/>
          <p:cNvPicPr preferRelativeResize="0"/>
          <p:nvPr/>
        </p:nvPicPr>
        <p:blipFill rotWithShape="1">
          <a:blip r:embed="rId5">
            <a:alphaModFix/>
          </a:blip>
          <a:srcRect b="0" l="0" r="0" t="0"/>
          <a:stretch/>
        </p:blipFill>
        <p:spPr>
          <a:xfrm>
            <a:off x="0" y="-28574"/>
            <a:ext cx="7620000" cy="6943722"/>
          </a:xfrm>
          <a:prstGeom prst="rect">
            <a:avLst/>
          </a:prstGeom>
          <a:noFill/>
          <a:ln>
            <a:noFill/>
          </a:ln>
        </p:spPr>
      </p:pic>
      <p:sp>
        <p:nvSpPr>
          <p:cNvPr id="1973" name="Google Shape;1973;p16"/>
          <p:cNvSpPr txBox="1"/>
          <p:nvPr/>
        </p:nvSpPr>
        <p:spPr>
          <a:xfrm>
            <a:off x="1295400" y="0"/>
            <a:ext cx="10245112" cy="64633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2D3E53"/>
                </a:solidFill>
                <a:latin typeface="Arial"/>
                <a:ea typeface="Arial"/>
                <a:cs typeface="Arial"/>
                <a:sym typeface="Arial"/>
              </a:rPr>
              <a:t>Nêu đặc điểm và sự hình thành của đất phe-ra-lít</a:t>
            </a:r>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73"/>
                                        </p:tgtEl>
                                        <p:attrNameLst>
                                          <p:attrName>style.visibility</p:attrName>
                                        </p:attrNameLst>
                                      </p:cBhvr>
                                      <p:to>
                                        <p:strVal val="visible"/>
                                      </p:to>
                                    </p:set>
                                    <p:anim calcmode="lin" valueType="num">
                                      <p:cBhvr additive="base">
                                        <p:cTn dur="500"/>
                                        <p:tgtEl>
                                          <p:spTgt spid="1973"/>
                                        </p:tgtEl>
                                        <p:attrNameLst>
                                          <p:attrName>ppt_w</p:attrName>
                                        </p:attrNameLst>
                                      </p:cBhvr>
                                      <p:tavLst>
                                        <p:tav fmla="" tm="0">
                                          <p:val>
                                            <p:strVal val="0"/>
                                          </p:val>
                                        </p:tav>
                                        <p:tav fmla="" tm="100000">
                                          <p:val>
                                            <p:strVal val="#ppt_w"/>
                                          </p:val>
                                        </p:tav>
                                      </p:tavLst>
                                    </p:anim>
                                    <p:anim calcmode="lin" valueType="num">
                                      <p:cBhvr additive="base">
                                        <p:cTn dur="500"/>
                                        <p:tgtEl>
                                          <p:spTgt spid="197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72"/>
                                        </p:tgtEl>
                                        <p:attrNameLst>
                                          <p:attrName>style.visibility</p:attrName>
                                        </p:attrNameLst>
                                      </p:cBhvr>
                                      <p:to>
                                        <p:strVal val="visible"/>
                                      </p:to>
                                    </p:set>
                                    <p:anim calcmode="lin" valueType="num">
                                      <p:cBhvr additive="base">
                                        <p:cTn dur="500"/>
                                        <p:tgtEl>
                                          <p:spTgt spid="1972"/>
                                        </p:tgtEl>
                                        <p:attrNameLst>
                                          <p:attrName>ppt_w</p:attrName>
                                        </p:attrNameLst>
                                      </p:cBhvr>
                                      <p:tavLst>
                                        <p:tav fmla="" tm="0">
                                          <p:val>
                                            <p:strVal val="0"/>
                                          </p:val>
                                        </p:tav>
                                        <p:tav fmla="" tm="100000">
                                          <p:val>
                                            <p:strVal val="#ppt_w"/>
                                          </p:val>
                                        </p:tav>
                                      </p:tavLst>
                                    </p:anim>
                                    <p:anim calcmode="lin" valueType="num">
                                      <p:cBhvr additive="base">
                                        <p:cTn dur="500"/>
                                        <p:tgtEl>
                                          <p:spTgt spid="197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0"/>
                                        </p:tgtEl>
                                        <p:attrNameLst>
                                          <p:attrName>style.visibility</p:attrName>
                                        </p:attrNameLst>
                                      </p:cBhvr>
                                      <p:to>
                                        <p:strVal val="visible"/>
                                      </p:to>
                                    </p:set>
                                    <p:animEffect filter="fade" transition="in">
                                      <p:cBhvr>
                                        <p:cTn dur="500"/>
                                        <p:tgtEl>
                                          <p:spTgt spid="1970"/>
                                        </p:tgtEl>
                                      </p:cBhvr>
                                    </p:animEffect>
                                  </p:childTnLst>
                                </p:cTn>
                              </p:par>
                              <p:par>
                                <p:cTn fill="hold" nodeType="withEffect" presetClass="entr" presetID="10" presetSubtype="0">
                                  <p:stCondLst>
                                    <p:cond delay="0"/>
                                  </p:stCondLst>
                                  <p:childTnLst>
                                    <p:set>
                                      <p:cBhvr>
                                        <p:cTn dur="1" fill="hold">
                                          <p:stCondLst>
                                            <p:cond delay="0"/>
                                          </p:stCondLst>
                                        </p:cTn>
                                        <p:tgtEl>
                                          <p:spTgt spid="1971"/>
                                        </p:tgtEl>
                                        <p:attrNameLst>
                                          <p:attrName>style.visibility</p:attrName>
                                        </p:attrNameLst>
                                      </p:cBhvr>
                                      <p:to>
                                        <p:strVal val="visible"/>
                                      </p:to>
                                    </p:set>
                                    <p:animEffect filter="fade" transition="in">
                                      <p:cBhvr>
                                        <p:cTn dur="500"/>
                                        <p:tgtEl>
                                          <p:spTgt spid="19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7" name="Shape 1977"/>
        <p:cNvGrpSpPr/>
        <p:nvPr/>
      </p:nvGrpSpPr>
      <p:grpSpPr>
        <a:xfrm>
          <a:off x="0" y="0"/>
          <a:ext cx="0" cy="0"/>
          <a:chOff x="0" y="0"/>
          <a:chExt cx="0" cy="0"/>
        </a:xfrm>
      </p:grpSpPr>
      <p:pic>
        <p:nvPicPr>
          <p:cNvPr id="1978" name="Google Shape;1978;p17"/>
          <p:cNvPicPr preferRelativeResize="0"/>
          <p:nvPr/>
        </p:nvPicPr>
        <p:blipFill rotWithShape="1">
          <a:blip r:embed="rId3">
            <a:alphaModFix/>
          </a:blip>
          <a:srcRect b="0" l="0" r="0" t="0"/>
          <a:stretch/>
        </p:blipFill>
        <p:spPr>
          <a:xfrm>
            <a:off x="1066800" y="3200400"/>
            <a:ext cx="2309072" cy="3829507"/>
          </a:xfrm>
          <a:prstGeom prst="rect">
            <a:avLst/>
          </a:prstGeom>
          <a:noFill/>
          <a:ln>
            <a:noFill/>
          </a:ln>
        </p:spPr>
      </p:pic>
      <p:sp>
        <p:nvSpPr>
          <p:cNvPr id="1979" name="Google Shape;1979;p17"/>
          <p:cNvSpPr txBox="1"/>
          <p:nvPr/>
        </p:nvSpPr>
        <p:spPr>
          <a:xfrm>
            <a:off x="1524000" y="990600"/>
            <a:ext cx="1024511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2D3E53"/>
                </a:solidFill>
                <a:latin typeface="Arial"/>
                <a:ea typeface="Arial"/>
                <a:cs typeface="Arial"/>
                <a:sym typeface="Arial"/>
              </a:rPr>
              <a:t>Nêu đặc điểm và sự hình thành của đất phe-ra-lít</a:t>
            </a:r>
            <a:endParaRPr/>
          </a:p>
        </p:txBody>
      </p:sp>
      <p:sp>
        <p:nvSpPr>
          <p:cNvPr id="1980" name="Google Shape;1980;p17"/>
          <p:cNvSpPr txBox="1"/>
          <p:nvPr/>
        </p:nvSpPr>
        <p:spPr>
          <a:xfrm>
            <a:off x="3200400" y="2057400"/>
            <a:ext cx="7924800" cy="378565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4000">
                <a:solidFill>
                  <a:schemeClr val="dk1"/>
                </a:solidFill>
                <a:latin typeface="Times New Roman"/>
                <a:ea typeface="Times New Roman"/>
                <a:cs typeface="Times New Roman"/>
                <a:sym typeface="Times New Roman"/>
              </a:rPr>
              <a:t>- Đất phe-ra-lít có màu đỏ hoặc đỏ vàng, thường nghèo mùn; nếu được hình thành trên đất ba-dan thì tơi xốp phì nhiêu.</a:t>
            </a:r>
            <a:endParaRPr/>
          </a:p>
          <a:p>
            <a:pPr indent="0" lvl="0" marL="0" marR="0" rtl="0" algn="just">
              <a:spcBef>
                <a:spcPts val="0"/>
              </a:spcBef>
              <a:spcAft>
                <a:spcPts val="0"/>
              </a:spcAft>
              <a:buNone/>
            </a:pPr>
            <a:r>
              <a:rPr lang="en-US" sz="4000">
                <a:solidFill>
                  <a:schemeClr val="dk1"/>
                </a:solidFill>
                <a:latin typeface="Times New Roman"/>
                <a:ea typeface="Times New Roman"/>
                <a:cs typeface="Times New Roman"/>
                <a:sym typeface="Times New Roman"/>
              </a:rPr>
              <a:t>- Thích hợp trồng cây công nghiệp lâu năm.</a:t>
            </a:r>
            <a:endParaRPr/>
          </a:p>
        </p:txBody>
      </p:sp>
    </p:spTree>
  </p:cSld>
  <p:clrMapOvr>
    <a:masterClrMapping/>
  </p:clrMapOvr>
  <mc:AlternateContent>
    <mc:Choice Requires="p14">
      <p:transition spd="slow" p14:dur="2000">
        <p14:ferris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78"/>
                                        </p:tgtEl>
                                        <p:attrNameLst>
                                          <p:attrName>style.visibility</p:attrName>
                                        </p:attrNameLst>
                                      </p:cBhvr>
                                      <p:to>
                                        <p:strVal val="visible"/>
                                      </p:to>
                                    </p:set>
                                    <p:anim calcmode="lin" valueType="num">
                                      <p:cBhvr additive="base">
                                        <p:cTn dur="500"/>
                                        <p:tgtEl>
                                          <p:spTgt spid="197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79"/>
                                        </p:tgtEl>
                                        <p:attrNameLst>
                                          <p:attrName>style.visibility</p:attrName>
                                        </p:attrNameLst>
                                      </p:cBhvr>
                                      <p:to>
                                        <p:strVal val="visible"/>
                                      </p:to>
                                    </p:set>
                                    <p:anim calcmode="lin" valueType="num">
                                      <p:cBhvr additive="base">
                                        <p:cTn dur="500"/>
                                        <p:tgtEl>
                                          <p:spTgt spid="1979"/>
                                        </p:tgtEl>
                                        <p:attrNameLst>
                                          <p:attrName>ppt_w</p:attrName>
                                        </p:attrNameLst>
                                      </p:cBhvr>
                                      <p:tavLst>
                                        <p:tav fmla="" tm="0">
                                          <p:val>
                                            <p:strVal val="0"/>
                                          </p:val>
                                        </p:tav>
                                        <p:tav fmla="" tm="100000">
                                          <p:val>
                                            <p:strVal val="#ppt_w"/>
                                          </p:val>
                                        </p:tav>
                                      </p:tavLst>
                                    </p:anim>
                                    <p:anim calcmode="lin" valueType="num">
                                      <p:cBhvr additive="base">
                                        <p:cTn dur="500"/>
                                        <p:tgtEl>
                                          <p:spTgt spid="197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0"/>
                                        </p:tgtEl>
                                        <p:attrNameLst>
                                          <p:attrName>style.visibility</p:attrName>
                                        </p:attrNameLst>
                                      </p:cBhvr>
                                      <p:to>
                                        <p:strVal val="visible"/>
                                      </p:to>
                                    </p:set>
                                    <p:animEffect filter="fade" transition="in">
                                      <p:cBhvr>
                                        <p:cTn dur="500"/>
                                        <p:tgtEl>
                                          <p:spTgt spid="19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4" name="Shape 1984"/>
        <p:cNvGrpSpPr/>
        <p:nvPr/>
      </p:nvGrpSpPr>
      <p:grpSpPr>
        <a:xfrm>
          <a:off x="0" y="0"/>
          <a:ext cx="0" cy="0"/>
          <a:chOff x="0" y="0"/>
          <a:chExt cx="0" cy="0"/>
        </a:xfrm>
      </p:grpSpPr>
      <p:pic>
        <p:nvPicPr>
          <p:cNvPr descr="Với chừng này lý do đã đủ thuyết phục chuyến hành trình trên đất Phù Sa?" id="1985" name="Google Shape;1985;p18"/>
          <p:cNvPicPr preferRelativeResize="0"/>
          <p:nvPr/>
        </p:nvPicPr>
        <p:blipFill rotWithShape="1">
          <a:blip r:embed="rId3">
            <a:alphaModFix/>
          </a:blip>
          <a:srcRect b="0" l="0" r="0" t="0"/>
          <a:stretch/>
        </p:blipFill>
        <p:spPr>
          <a:xfrm>
            <a:off x="5817834" y="-2"/>
            <a:ext cx="6374166" cy="3625291"/>
          </a:xfrm>
          <a:prstGeom prst="rect">
            <a:avLst/>
          </a:prstGeom>
          <a:noFill/>
          <a:ln>
            <a:noFill/>
          </a:ln>
        </p:spPr>
      </p:pic>
      <p:pic>
        <p:nvPicPr>
          <p:cNvPr id="1986" name="Google Shape;1986;p18"/>
          <p:cNvPicPr preferRelativeResize="0"/>
          <p:nvPr/>
        </p:nvPicPr>
        <p:blipFill rotWithShape="1">
          <a:blip r:embed="rId4">
            <a:alphaModFix/>
          </a:blip>
          <a:srcRect b="0" l="0" r="0" t="0"/>
          <a:stretch/>
        </p:blipFill>
        <p:spPr>
          <a:xfrm>
            <a:off x="0" y="-1"/>
            <a:ext cx="5817834" cy="3625291"/>
          </a:xfrm>
          <a:prstGeom prst="rect">
            <a:avLst/>
          </a:prstGeom>
          <a:noFill/>
          <a:ln>
            <a:noFill/>
          </a:ln>
        </p:spPr>
      </p:pic>
      <p:pic>
        <p:nvPicPr>
          <p:cNvPr id="1987" name="Google Shape;1987;p18"/>
          <p:cNvPicPr preferRelativeResize="0"/>
          <p:nvPr/>
        </p:nvPicPr>
        <p:blipFill rotWithShape="1">
          <a:blip r:embed="rId5">
            <a:alphaModFix/>
          </a:blip>
          <a:srcRect b="0" l="0" r="0" t="0"/>
          <a:stretch/>
        </p:blipFill>
        <p:spPr>
          <a:xfrm>
            <a:off x="5817834" y="3625290"/>
            <a:ext cx="6374166" cy="3232710"/>
          </a:xfrm>
          <a:prstGeom prst="rect">
            <a:avLst/>
          </a:prstGeom>
          <a:noFill/>
          <a:ln>
            <a:noFill/>
          </a:ln>
        </p:spPr>
      </p:pic>
      <p:pic>
        <p:nvPicPr>
          <p:cNvPr descr="Tính chất của đất phù sa" id="1988" name="Google Shape;1988;p18"/>
          <p:cNvPicPr preferRelativeResize="0"/>
          <p:nvPr/>
        </p:nvPicPr>
        <p:blipFill rotWithShape="1">
          <a:blip r:embed="rId6">
            <a:alphaModFix/>
          </a:blip>
          <a:srcRect b="0" l="0" r="0" t="0"/>
          <a:stretch/>
        </p:blipFill>
        <p:spPr>
          <a:xfrm>
            <a:off x="0" y="3625290"/>
            <a:ext cx="5817834" cy="3232710"/>
          </a:xfrm>
          <a:prstGeom prst="rect">
            <a:avLst/>
          </a:prstGeom>
          <a:noFill/>
          <a:ln>
            <a:noFill/>
          </a:ln>
        </p:spPr>
      </p:pic>
      <p:sp>
        <p:nvSpPr>
          <p:cNvPr id="1989" name="Google Shape;1989;p18"/>
          <p:cNvSpPr txBox="1"/>
          <p:nvPr/>
        </p:nvSpPr>
        <p:spPr>
          <a:xfrm>
            <a:off x="3398528" y="2828836"/>
            <a:ext cx="5394944" cy="120032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2D3E53"/>
                </a:solidFill>
                <a:latin typeface="Arial"/>
                <a:ea typeface="Arial"/>
                <a:cs typeface="Arial"/>
                <a:sym typeface="Arial"/>
              </a:rPr>
              <a:t>Nêu đặc điểm và sự hình thành của đất phù sa</a:t>
            </a:r>
            <a:endParaRPr/>
          </a:p>
        </p:txBody>
      </p:sp>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86"/>
                                        </p:tgtEl>
                                        <p:attrNameLst>
                                          <p:attrName>style.visibility</p:attrName>
                                        </p:attrNameLst>
                                      </p:cBhvr>
                                      <p:to>
                                        <p:strVal val="visible"/>
                                      </p:to>
                                    </p:set>
                                    <p:anim calcmode="lin" valueType="num">
                                      <p:cBhvr additive="base">
                                        <p:cTn dur="500"/>
                                        <p:tgtEl>
                                          <p:spTgt spid="1986"/>
                                        </p:tgtEl>
                                        <p:attrNameLst>
                                          <p:attrName>ppt_w</p:attrName>
                                        </p:attrNameLst>
                                      </p:cBhvr>
                                      <p:tavLst>
                                        <p:tav fmla="" tm="0">
                                          <p:val>
                                            <p:strVal val="0"/>
                                          </p:val>
                                        </p:tav>
                                        <p:tav fmla="" tm="100000">
                                          <p:val>
                                            <p:strVal val="#ppt_w"/>
                                          </p:val>
                                        </p:tav>
                                      </p:tavLst>
                                    </p:anim>
                                    <p:anim calcmode="lin" valueType="num">
                                      <p:cBhvr additive="base">
                                        <p:cTn dur="500"/>
                                        <p:tgtEl>
                                          <p:spTgt spid="198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8"/>
                                        </p:tgtEl>
                                        <p:attrNameLst>
                                          <p:attrName>style.visibility</p:attrName>
                                        </p:attrNameLst>
                                      </p:cBhvr>
                                      <p:to>
                                        <p:strVal val="visible"/>
                                      </p:to>
                                    </p:set>
                                    <p:animEffect filter="fade" transition="in">
                                      <p:cBhvr>
                                        <p:cTn dur="2000"/>
                                        <p:tgtEl>
                                          <p:spTgt spid="19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7"/>
                                        </p:tgtEl>
                                        <p:attrNameLst>
                                          <p:attrName>style.visibility</p:attrName>
                                        </p:attrNameLst>
                                      </p:cBhvr>
                                      <p:to>
                                        <p:strVal val="visible"/>
                                      </p:to>
                                    </p:set>
                                    <p:animEffect filter="fade" transition="in">
                                      <p:cBhvr>
                                        <p:cTn dur="500"/>
                                        <p:tgtEl>
                                          <p:spTgt spid="19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5"/>
                                        </p:tgtEl>
                                        <p:attrNameLst>
                                          <p:attrName>style.visibility</p:attrName>
                                        </p:attrNameLst>
                                      </p:cBhvr>
                                      <p:to>
                                        <p:strVal val="visible"/>
                                      </p:to>
                                    </p:set>
                                    <p:animEffect filter="fade" transition="in">
                                      <p:cBhvr>
                                        <p:cTn dur="2000"/>
                                        <p:tgtEl>
                                          <p:spTgt spid="19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89"/>
                                        </p:tgtEl>
                                        <p:attrNameLst>
                                          <p:attrName>style.visibility</p:attrName>
                                        </p:attrNameLst>
                                      </p:cBhvr>
                                      <p:to>
                                        <p:strVal val="visible"/>
                                      </p:to>
                                    </p:set>
                                    <p:anim calcmode="lin" valueType="num">
                                      <p:cBhvr additive="base">
                                        <p:cTn dur="500"/>
                                        <p:tgtEl>
                                          <p:spTgt spid="1989"/>
                                        </p:tgtEl>
                                        <p:attrNameLst>
                                          <p:attrName>ppt_w</p:attrName>
                                        </p:attrNameLst>
                                      </p:cBhvr>
                                      <p:tavLst>
                                        <p:tav fmla="" tm="0">
                                          <p:val>
                                            <p:strVal val="0"/>
                                          </p:val>
                                        </p:tav>
                                        <p:tav fmla="" tm="100000">
                                          <p:val>
                                            <p:strVal val="#ppt_w"/>
                                          </p:val>
                                        </p:tav>
                                      </p:tavLst>
                                    </p:anim>
                                    <p:anim calcmode="lin" valueType="num">
                                      <p:cBhvr additive="base">
                                        <p:cTn dur="500"/>
                                        <p:tgtEl>
                                          <p:spTgt spid="198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3" name="Shape 1993"/>
        <p:cNvGrpSpPr/>
        <p:nvPr/>
      </p:nvGrpSpPr>
      <p:grpSpPr>
        <a:xfrm>
          <a:off x="0" y="0"/>
          <a:ext cx="0" cy="0"/>
          <a:chOff x="0" y="0"/>
          <a:chExt cx="0" cy="0"/>
        </a:xfrm>
      </p:grpSpPr>
      <p:sp>
        <p:nvSpPr>
          <p:cNvPr id="1994" name="Google Shape;1994;p19"/>
          <p:cNvSpPr txBox="1"/>
          <p:nvPr/>
        </p:nvSpPr>
        <p:spPr>
          <a:xfrm>
            <a:off x="2209800" y="1144368"/>
            <a:ext cx="967123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2D3E53"/>
                </a:solidFill>
                <a:latin typeface="Arial"/>
                <a:ea typeface="Arial"/>
                <a:cs typeface="Arial"/>
                <a:sym typeface="Arial"/>
              </a:rPr>
              <a:t>Nêu đặc điểm và sự hình thành của đất phù sa</a:t>
            </a:r>
            <a:endParaRPr/>
          </a:p>
        </p:txBody>
      </p:sp>
      <p:pic>
        <p:nvPicPr>
          <p:cNvPr id="1995" name="Google Shape;1995;p19"/>
          <p:cNvPicPr preferRelativeResize="0"/>
          <p:nvPr/>
        </p:nvPicPr>
        <p:blipFill rotWithShape="1">
          <a:blip r:embed="rId3">
            <a:alphaModFix/>
          </a:blip>
          <a:srcRect b="0" l="0" r="0" t="0"/>
          <a:stretch/>
        </p:blipFill>
        <p:spPr>
          <a:xfrm flipH="1">
            <a:off x="1643274" y="2590801"/>
            <a:ext cx="2309073" cy="4124665"/>
          </a:xfrm>
          <a:prstGeom prst="rect">
            <a:avLst/>
          </a:prstGeom>
          <a:noFill/>
          <a:ln>
            <a:noFill/>
          </a:ln>
        </p:spPr>
      </p:pic>
      <p:sp>
        <p:nvSpPr>
          <p:cNvPr id="1996" name="Google Shape;1996;p19"/>
          <p:cNvSpPr txBox="1"/>
          <p:nvPr/>
        </p:nvSpPr>
        <p:spPr>
          <a:xfrm>
            <a:off x="3886200" y="2057400"/>
            <a:ext cx="6934200" cy="317009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4000">
                <a:solidFill>
                  <a:schemeClr val="dk1"/>
                </a:solidFill>
                <a:latin typeface="Times New Roman"/>
                <a:ea typeface="Times New Roman"/>
                <a:cs typeface="Times New Roman"/>
                <a:sym typeface="Times New Roman"/>
              </a:rPr>
              <a:t>- Đất phù sa được hình thành do sông ngòi bồi đắp, rất tươi xốp, màu mỡ.</a:t>
            </a:r>
            <a:endParaRPr/>
          </a:p>
          <a:p>
            <a:pPr indent="0" lvl="0" marL="0" marR="0" rtl="0" algn="just">
              <a:spcBef>
                <a:spcPts val="0"/>
              </a:spcBef>
              <a:spcAft>
                <a:spcPts val="0"/>
              </a:spcAft>
              <a:buNone/>
            </a:pPr>
            <a:r>
              <a:rPr lang="en-US" sz="4000">
                <a:solidFill>
                  <a:schemeClr val="dk1"/>
                </a:solidFill>
                <a:latin typeface="Times New Roman"/>
                <a:ea typeface="Times New Roman"/>
                <a:cs typeface="Times New Roman"/>
                <a:sym typeface="Times New Roman"/>
              </a:rPr>
              <a:t>- Thích hợp trồng cây lương thực, hoa màu, rau quả.</a:t>
            </a:r>
            <a:endParaRPr/>
          </a:p>
        </p:txBody>
      </p:sp>
    </p:spTree>
  </p:cSld>
  <p:clrMapOvr>
    <a:masterClrMapping/>
  </p:clrMapOvr>
  <mc:AlternateContent>
    <mc:Choice Requires="p14">
      <p:transition spd="slow" p14:dur="2000">
        <p14:ferris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4"/>
                                        </p:tgtEl>
                                        <p:attrNameLst>
                                          <p:attrName>style.visibility</p:attrName>
                                        </p:attrNameLst>
                                      </p:cBhvr>
                                      <p:to>
                                        <p:strVal val="visible"/>
                                      </p:to>
                                    </p:set>
                                    <p:animEffect filter="fade" transition="in">
                                      <p:cBhvr>
                                        <p:cTn dur="500"/>
                                        <p:tgtEl>
                                          <p:spTgt spid="19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96"/>
                                        </p:tgtEl>
                                        <p:attrNameLst>
                                          <p:attrName>style.visibility</p:attrName>
                                        </p:attrNameLst>
                                      </p:cBhvr>
                                      <p:to>
                                        <p:strVal val="visible"/>
                                      </p:to>
                                    </p:set>
                                    <p:anim calcmode="lin" valueType="num">
                                      <p:cBhvr additive="base">
                                        <p:cTn dur="500"/>
                                        <p:tgtEl>
                                          <p:spTgt spid="1996"/>
                                        </p:tgtEl>
                                        <p:attrNameLst>
                                          <p:attrName>ppt_w</p:attrName>
                                        </p:attrNameLst>
                                      </p:cBhvr>
                                      <p:tavLst>
                                        <p:tav fmla="" tm="0">
                                          <p:val>
                                            <p:strVal val="0"/>
                                          </p:val>
                                        </p:tav>
                                        <p:tav fmla="" tm="100000">
                                          <p:val>
                                            <p:strVal val="#ppt_w"/>
                                          </p:val>
                                        </p:tav>
                                      </p:tavLst>
                                    </p:anim>
                                    <p:anim calcmode="lin" valueType="num">
                                      <p:cBhvr additive="base">
                                        <p:cTn dur="500"/>
                                        <p:tgtEl>
                                          <p:spTgt spid="199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6" name="Shape 1666"/>
        <p:cNvGrpSpPr/>
        <p:nvPr/>
      </p:nvGrpSpPr>
      <p:grpSpPr>
        <a:xfrm>
          <a:off x="0" y="0"/>
          <a:ext cx="0" cy="0"/>
          <a:chOff x="0" y="0"/>
          <a:chExt cx="0" cy="0"/>
        </a:xfrm>
      </p:grpSpPr>
      <p:pic>
        <p:nvPicPr>
          <p:cNvPr id="1667" name="Google Shape;1667;p2"/>
          <p:cNvPicPr preferRelativeResize="0"/>
          <p:nvPr/>
        </p:nvPicPr>
        <p:blipFill rotWithShape="1">
          <a:blip r:embed="rId3">
            <a:alphaModFix/>
          </a:blip>
          <a:srcRect b="0" l="0" r="0" t="0"/>
          <a:stretch/>
        </p:blipFill>
        <p:spPr>
          <a:xfrm>
            <a:off x="0" y="0"/>
            <a:ext cx="12192000" cy="6858000"/>
          </a:xfrm>
          <a:prstGeom prst="rect">
            <a:avLst/>
          </a:prstGeom>
          <a:noFill/>
          <a:ln>
            <a:noFill/>
          </a:ln>
        </p:spPr>
      </p:pic>
      <p:grpSp>
        <p:nvGrpSpPr>
          <p:cNvPr id="1668" name="Google Shape;1668;p2"/>
          <p:cNvGrpSpPr/>
          <p:nvPr/>
        </p:nvGrpSpPr>
        <p:grpSpPr>
          <a:xfrm>
            <a:off x="13106400" y="-4876800"/>
            <a:ext cx="6387904" cy="4385675"/>
            <a:chOff x="2895600" y="0"/>
            <a:chExt cx="8839200" cy="6485350"/>
          </a:xfrm>
        </p:grpSpPr>
        <p:pic>
          <p:nvPicPr>
            <p:cNvPr id="1669" name="Google Shape;1669;p2"/>
            <p:cNvPicPr preferRelativeResize="0"/>
            <p:nvPr/>
          </p:nvPicPr>
          <p:blipFill rotWithShape="1">
            <a:blip r:embed="rId4">
              <a:alphaModFix/>
            </a:blip>
            <a:srcRect b="15636" l="0" r="0" t="0"/>
            <a:stretch/>
          </p:blipFill>
          <p:spPr>
            <a:xfrm>
              <a:off x="6200958" y="2310888"/>
              <a:ext cx="1371600" cy="2184912"/>
            </a:xfrm>
            <a:prstGeom prst="rect">
              <a:avLst/>
            </a:prstGeom>
            <a:noFill/>
            <a:ln>
              <a:noFill/>
            </a:ln>
          </p:spPr>
        </p:pic>
        <p:pic>
          <p:nvPicPr>
            <p:cNvPr id="1670" name="Google Shape;1670;p2"/>
            <p:cNvPicPr preferRelativeResize="0"/>
            <p:nvPr/>
          </p:nvPicPr>
          <p:blipFill rotWithShape="1">
            <a:blip r:embed="rId5">
              <a:alphaModFix/>
            </a:blip>
            <a:srcRect b="19690" l="0" r="0" t="0"/>
            <a:stretch/>
          </p:blipFill>
          <p:spPr>
            <a:xfrm>
              <a:off x="4910290" y="2310889"/>
              <a:ext cx="1761819" cy="2328540"/>
            </a:xfrm>
            <a:prstGeom prst="rect">
              <a:avLst/>
            </a:prstGeom>
            <a:noFill/>
            <a:ln>
              <a:noFill/>
            </a:ln>
          </p:spPr>
        </p:pic>
        <p:pic>
          <p:nvPicPr>
            <p:cNvPr id="1671" name="Google Shape;1671;p2"/>
            <p:cNvPicPr preferRelativeResize="0"/>
            <p:nvPr/>
          </p:nvPicPr>
          <p:blipFill rotWithShape="1">
            <a:blip r:embed="rId6">
              <a:alphaModFix/>
            </a:blip>
            <a:srcRect b="49215" l="0" r="0" t="0"/>
            <a:stretch/>
          </p:blipFill>
          <p:spPr>
            <a:xfrm>
              <a:off x="3750219" y="2705205"/>
              <a:ext cx="1721159" cy="1904790"/>
            </a:xfrm>
            <a:prstGeom prst="rect">
              <a:avLst/>
            </a:prstGeom>
            <a:noFill/>
            <a:ln>
              <a:noFill/>
            </a:ln>
          </p:spPr>
        </p:pic>
        <p:pic>
          <p:nvPicPr>
            <p:cNvPr id="1672" name="Google Shape;1672;p2"/>
            <p:cNvPicPr preferRelativeResize="0"/>
            <p:nvPr/>
          </p:nvPicPr>
          <p:blipFill rotWithShape="1">
            <a:blip r:embed="rId7">
              <a:alphaModFix/>
            </a:blip>
            <a:srcRect b="21110" l="8401" r="4000" t="15555"/>
            <a:stretch/>
          </p:blipFill>
          <p:spPr>
            <a:xfrm>
              <a:off x="2895600" y="0"/>
              <a:ext cx="8839200" cy="6485350"/>
            </a:xfrm>
            <a:prstGeom prst="rect">
              <a:avLst/>
            </a:prstGeom>
            <a:noFill/>
            <a:ln>
              <a:noFill/>
            </a:ln>
          </p:spPr>
        </p:pic>
      </p:grpSp>
      <p:pic>
        <p:nvPicPr>
          <p:cNvPr id="1673" name="Google Shape;1673;p2"/>
          <p:cNvPicPr preferRelativeResize="0"/>
          <p:nvPr/>
        </p:nvPicPr>
        <p:blipFill rotWithShape="1">
          <a:blip r:embed="rId6">
            <a:alphaModFix/>
          </a:blip>
          <a:srcRect b="0" l="0" r="0" t="0"/>
          <a:stretch/>
        </p:blipFill>
        <p:spPr>
          <a:xfrm>
            <a:off x="8153400" y="19050"/>
            <a:ext cx="2159765" cy="4706510"/>
          </a:xfrm>
          <a:prstGeom prst="rect">
            <a:avLst/>
          </a:prstGeom>
          <a:noFill/>
          <a:ln>
            <a:noFill/>
          </a:ln>
        </p:spPr>
      </p:pic>
      <p:pic>
        <p:nvPicPr>
          <p:cNvPr id="1674" name="Google Shape;1674;p2"/>
          <p:cNvPicPr preferRelativeResize="0"/>
          <p:nvPr/>
        </p:nvPicPr>
        <p:blipFill rotWithShape="1">
          <a:blip r:embed="rId8">
            <a:alphaModFix/>
          </a:blip>
          <a:srcRect b="0" l="0" r="0" t="0"/>
          <a:stretch/>
        </p:blipFill>
        <p:spPr>
          <a:xfrm>
            <a:off x="6586513" y="2030166"/>
            <a:ext cx="1666875" cy="2743200"/>
          </a:xfrm>
          <a:prstGeom prst="rect">
            <a:avLst/>
          </a:prstGeom>
          <a:noFill/>
          <a:ln>
            <a:noFill/>
          </a:ln>
        </p:spPr>
      </p:pic>
      <p:pic>
        <p:nvPicPr>
          <p:cNvPr id="1675" name="Google Shape;1675;p2"/>
          <p:cNvPicPr preferRelativeResize="0"/>
          <p:nvPr/>
        </p:nvPicPr>
        <p:blipFill rotWithShape="1">
          <a:blip r:embed="rId9">
            <a:alphaModFix/>
          </a:blip>
          <a:srcRect b="0" l="0" r="0" t="0"/>
          <a:stretch/>
        </p:blipFill>
        <p:spPr>
          <a:xfrm>
            <a:off x="4197533" y="209562"/>
            <a:ext cx="2442271" cy="4611609"/>
          </a:xfrm>
          <a:prstGeom prst="rect">
            <a:avLst/>
          </a:prstGeom>
          <a:noFill/>
          <a:ln>
            <a:noFill/>
          </a:ln>
        </p:spPr>
      </p:pic>
      <p:pic>
        <p:nvPicPr>
          <p:cNvPr id="1676" name="Google Shape;1676;p2"/>
          <p:cNvPicPr preferRelativeResize="0"/>
          <p:nvPr/>
        </p:nvPicPr>
        <p:blipFill rotWithShape="1">
          <a:blip r:embed="rId10">
            <a:alphaModFix/>
          </a:blip>
          <a:srcRect b="21645" l="0" r="0" t="12798"/>
          <a:stretch/>
        </p:blipFill>
        <p:spPr>
          <a:xfrm>
            <a:off x="5105400" y="-381000"/>
            <a:ext cx="6673940" cy="4411160"/>
          </a:xfrm>
          <a:prstGeom prst="rect">
            <a:avLst/>
          </a:prstGeom>
          <a:noFill/>
          <a:ln>
            <a:noFill/>
          </a:ln>
        </p:spPr>
      </p:pic>
      <p:sp>
        <p:nvSpPr>
          <p:cNvPr id="1677" name="Google Shape;1677;p2"/>
          <p:cNvSpPr txBox="1"/>
          <p:nvPr/>
        </p:nvSpPr>
        <p:spPr>
          <a:xfrm>
            <a:off x="-112179" y="-89908"/>
            <a:ext cx="5592232" cy="2462213"/>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0" i="0" lang="en-US" sz="8000" u="none" cap="none" strike="noStrike">
                <a:solidFill>
                  <a:schemeClr val="lt1"/>
                </a:solidFill>
                <a:latin typeface="Arial"/>
                <a:ea typeface="Arial"/>
                <a:cs typeface="Arial"/>
                <a:sym typeface="Arial"/>
              </a:rPr>
              <a:t>KHÁM PHÁ RỪNG XANH</a:t>
            </a:r>
            <a:endParaRPr/>
          </a:p>
        </p:txBody>
      </p:sp>
    </p:spTree>
  </p:cSld>
  <p:clrMapOvr>
    <a:masterClrMapping/>
  </p:clrMapOvr>
  <mc:AlternateContent>
    <mc:Choice Requires="p14">
      <p:transition spd="slow" p14:dur="12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5"/>
                                        </p:tgtEl>
                                        <p:attrNameLst>
                                          <p:attrName>style.visibility</p:attrName>
                                        </p:attrNameLst>
                                      </p:cBhvr>
                                      <p:to>
                                        <p:strVal val="visible"/>
                                      </p:to>
                                    </p:set>
                                    <p:animEffect filter="fade" transition="in">
                                      <p:cBhvr>
                                        <p:cTn dur="500"/>
                                        <p:tgtEl>
                                          <p:spTgt spid="1675"/>
                                        </p:tgtEl>
                                      </p:cBhvr>
                                    </p:animEffect>
                                  </p:childTnLst>
                                </p:cTn>
                              </p:par>
                              <p:par>
                                <p:cTn fill="hold" nodeType="withEffect" presetClass="entr" presetID="10" presetSubtype="0">
                                  <p:stCondLst>
                                    <p:cond delay="0"/>
                                  </p:stCondLst>
                                  <p:childTnLst>
                                    <p:set>
                                      <p:cBhvr>
                                        <p:cTn dur="1" fill="hold">
                                          <p:stCondLst>
                                            <p:cond delay="0"/>
                                          </p:stCondLst>
                                        </p:cTn>
                                        <p:tgtEl>
                                          <p:spTgt spid="1674"/>
                                        </p:tgtEl>
                                        <p:attrNameLst>
                                          <p:attrName>style.visibility</p:attrName>
                                        </p:attrNameLst>
                                      </p:cBhvr>
                                      <p:to>
                                        <p:strVal val="visible"/>
                                      </p:to>
                                    </p:set>
                                    <p:animEffect filter="fade" transition="in">
                                      <p:cBhvr>
                                        <p:cTn dur="500"/>
                                        <p:tgtEl>
                                          <p:spTgt spid="1674"/>
                                        </p:tgtEl>
                                      </p:cBhvr>
                                    </p:animEffect>
                                  </p:childTnLst>
                                </p:cTn>
                              </p:par>
                              <p:par>
                                <p:cTn fill="hold" nodeType="withEffect" presetClass="entr" presetID="10" presetSubtype="0">
                                  <p:stCondLst>
                                    <p:cond delay="0"/>
                                  </p:stCondLst>
                                  <p:childTnLst>
                                    <p:set>
                                      <p:cBhvr>
                                        <p:cTn dur="1" fill="hold">
                                          <p:stCondLst>
                                            <p:cond delay="0"/>
                                          </p:stCondLst>
                                        </p:cTn>
                                        <p:tgtEl>
                                          <p:spTgt spid="1673"/>
                                        </p:tgtEl>
                                        <p:attrNameLst>
                                          <p:attrName>style.visibility</p:attrName>
                                        </p:attrNameLst>
                                      </p:cBhvr>
                                      <p:to>
                                        <p:strVal val="visible"/>
                                      </p:to>
                                    </p:set>
                                    <p:animEffect filter="fade" transition="in">
                                      <p:cBhvr>
                                        <p:cTn dur="500"/>
                                        <p:tgtEl>
                                          <p:spTgt spid="1673"/>
                                        </p:tgtEl>
                                      </p:cBhvr>
                                    </p:animEffect>
                                  </p:childTnLst>
                                </p:cTn>
                              </p:par>
                              <p:par>
                                <p:cTn fill="hold" nodeType="withEffect" presetClass="entr" presetID="10" presetSubtype="0">
                                  <p:stCondLst>
                                    <p:cond delay="0"/>
                                  </p:stCondLst>
                                  <p:childTnLst>
                                    <p:set>
                                      <p:cBhvr>
                                        <p:cTn dur="1" fill="hold">
                                          <p:stCondLst>
                                            <p:cond delay="0"/>
                                          </p:stCondLst>
                                        </p:cTn>
                                        <p:tgtEl>
                                          <p:spTgt spid="1676"/>
                                        </p:tgtEl>
                                        <p:attrNameLst>
                                          <p:attrName>style.visibility</p:attrName>
                                        </p:attrNameLst>
                                      </p:cBhvr>
                                      <p:to>
                                        <p:strVal val="visible"/>
                                      </p:to>
                                    </p:set>
                                    <p:animEffect filter="fade" transition="in">
                                      <p:cBhvr>
                                        <p:cTn dur="500"/>
                                        <p:tgtEl>
                                          <p:spTgt spid="1676"/>
                                        </p:tgtEl>
                                      </p:cBhvr>
                                    </p:animEffect>
                                  </p:childTnLst>
                                </p:cTn>
                              </p:par>
                              <p:par>
                                <p:cTn fill="hold" nodeType="withEffect" presetClass="exit" presetID="10" presetSubtype="0">
                                  <p:stCondLst>
                                    <p:cond delay="0"/>
                                  </p:stCondLst>
                                  <p:childTnLst>
                                    <p:animEffect filter="fade" transition="out">
                                      <p:cBhvr>
                                        <p:cTn dur="500"/>
                                        <p:tgtEl>
                                          <p:spTgt spid="1668"/>
                                        </p:tgtEl>
                                      </p:cBhvr>
                                    </p:animEffect>
                                    <p:set>
                                      <p:cBhvr>
                                        <p:cTn dur="1" fill="hold">
                                          <p:stCondLst>
                                            <p:cond delay="500"/>
                                          </p:stCondLst>
                                        </p:cTn>
                                        <p:tgtEl>
                                          <p:spTgt spid="1668"/>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1677"/>
                                        </p:tgtEl>
                                        <p:attrNameLst>
                                          <p:attrName>style.visibility</p:attrName>
                                        </p:attrNameLst>
                                      </p:cBhvr>
                                      <p:to>
                                        <p:strVal val="visible"/>
                                      </p:to>
                                    </p:set>
                                    <p:anim calcmode="lin" valueType="num">
                                      <p:cBhvr additive="base">
                                        <p:cTn dur="500"/>
                                        <p:tgtEl>
                                          <p:spTgt spid="1677"/>
                                        </p:tgtEl>
                                        <p:attrNameLst>
                                          <p:attrName>ppt_w</p:attrName>
                                        </p:attrNameLst>
                                      </p:cBhvr>
                                      <p:tavLst>
                                        <p:tav fmla="" tm="0">
                                          <p:val>
                                            <p:strVal val="0"/>
                                          </p:val>
                                        </p:tav>
                                        <p:tav fmla="" tm="100000">
                                          <p:val>
                                            <p:strVal val="#ppt_w"/>
                                          </p:val>
                                        </p:tav>
                                      </p:tavLst>
                                    </p:anim>
                                    <p:anim calcmode="lin" valueType="num">
                                      <p:cBhvr additive="base">
                                        <p:cTn dur="500"/>
                                        <p:tgtEl>
                                          <p:spTgt spid="167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0" name="Shape 2000"/>
        <p:cNvGrpSpPr/>
        <p:nvPr/>
      </p:nvGrpSpPr>
      <p:grpSpPr>
        <a:xfrm>
          <a:off x="0" y="0"/>
          <a:ext cx="0" cy="0"/>
          <a:chOff x="0" y="0"/>
          <a:chExt cx="0" cy="0"/>
        </a:xfrm>
      </p:grpSpPr>
      <p:graphicFrame>
        <p:nvGraphicFramePr>
          <p:cNvPr id="2001" name="Google Shape;2001;p20"/>
          <p:cNvGraphicFramePr/>
          <p:nvPr/>
        </p:nvGraphicFramePr>
        <p:xfrm>
          <a:off x="1485900" y="1560513"/>
          <a:ext cx="3000000" cy="3000000"/>
        </p:xfrm>
        <a:graphic>
          <a:graphicData uri="http://schemas.openxmlformats.org/drawingml/2006/table">
            <a:tbl>
              <a:tblPr>
                <a:noFill/>
                <a:tableStyleId>{F954A1A9-2ED8-400F-8ED6-2A5E664253D1}</a:tableStyleId>
              </a:tblPr>
              <a:tblGrid>
                <a:gridCol w="2364150"/>
                <a:gridCol w="2092275"/>
                <a:gridCol w="4763775"/>
              </a:tblGrid>
              <a:tr h="518150">
                <a:tc>
                  <a:txBody>
                    <a:bodyPr/>
                    <a:lstStyle/>
                    <a:p>
                      <a:pPr indent="0" lvl="0" marL="0" marR="0" rtl="0" algn="ctr">
                        <a:lnSpc>
                          <a:spcPct val="100000"/>
                        </a:lnSpc>
                        <a:spcBef>
                          <a:spcPts val="0"/>
                        </a:spcBef>
                        <a:spcAft>
                          <a:spcPts val="0"/>
                        </a:spcAft>
                        <a:buClr>
                          <a:srgbClr val="145861"/>
                        </a:buClr>
                        <a:buSzPts val="2800"/>
                        <a:buFont typeface="Arial"/>
                        <a:buNone/>
                      </a:pPr>
                      <a:r>
                        <a:rPr b="1" i="0" lang="en-US" sz="2800" u="none" cap="none" strike="noStrike">
                          <a:solidFill>
                            <a:srgbClr val="145861"/>
                          </a:solidFill>
                          <a:latin typeface="Times New Roman"/>
                          <a:ea typeface="Times New Roman"/>
                          <a:cs typeface="Times New Roman"/>
                          <a:sym typeface="Times New Roman"/>
                        </a:rPr>
                        <a:t>Loại đất</a:t>
                      </a:r>
                      <a:endParaRPr/>
                    </a:p>
                  </a:txBody>
                  <a:tcPr marT="45700" marB="45700"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45861"/>
                        </a:buClr>
                        <a:buSzPts val="2800"/>
                        <a:buFont typeface="Arial"/>
                        <a:buNone/>
                      </a:pPr>
                      <a:r>
                        <a:rPr b="1" i="0" lang="en-US" sz="2800" u="none" cap="none" strike="noStrike">
                          <a:solidFill>
                            <a:srgbClr val="145861"/>
                          </a:solidFill>
                          <a:latin typeface="Times New Roman"/>
                          <a:ea typeface="Times New Roman"/>
                          <a:cs typeface="Times New Roman"/>
                          <a:sym typeface="Times New Roman"/>
                        </a:rPr>
                        <a:t>Phân bố</a:t>
                      </a:r>
                      <a:endParaRPr/>
                    </a:p>
                  </a:txBody>
                  <a:tcPr marT="45700" marB="45700"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145861"/>
                        </a:buClr>
                        <a:buSzPts val="2800"/>
                        <a:buFont typeface="Arial"/>
                        <a:buNone/>
                      </a:pPr>
                      <a:r>
                        <a:rPr b="1" i="0" lang="en-US" sz="2800" u="none" cap="none" strike="noStrike">
                          <a:solidFill>
                            <a:srgbClr val="145861"/>
                          </a:solidFill>
                          <a:latin typeface="Times New Roman"/>
                          <a:ea typeface="Times New Roman"/>
                          <a:cs typeface="Times New Roman"/>
                          <a:sym typeface="Times New Roman"/>
                        </a:rPr>
                        <a:t>Đặc điểm</a:t>
                      </a:r>
                      <a:endParaRPr/>
                    </a:p>
                  </a:txBody>
                  <a:tcPr marT="45700" marB="45700"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149075">
                <a:tc>
                  <a:txBody>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008000"/>
                        </a:solidFill>
                        <a:latin typeface="Times New Roman"/>
                        <a:ea typeface="Times New Roman"/>
                        <a:cs typeface="Times New Roman"/>
                        <a:sym typeface="Times New Roman"/>
                      </a:endParaRPr>
                    </a:p>
                  </a:txBody>
                  <a:tcPr marT="45700" marB="45700"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008000"/>
                        </a:solidFill>
                        <a:latin typeface="Times New Roman"/>
                        <a:ea typeface="Times New Roman"/>
                        <a:cs typeface="Times New Roman"/>
                        <a:sym typeface="Times New Roman"/>
                      </a:endParaRPr>
                    </a:p>
                  </a:txBody>
                  <a:tcPr marT="45700" marB="45700"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008000"/>
                        </a:solidFill>
                        <a:latin typeface="Times New Roman"/>
                        <a:ea typeface="Times New Roman"/>
                        <a:cs typeface="Times New Roman"/>
                        <a:sym typeface="Times New Roman"/>
                      </a:endParaRPr>
                    </a:p>
                  </a:txBody>
                  <a:tcPr marT="45700" marB="45700"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069775">
                <a:tc>
                  <a:txBody>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008000"/>
                        </a:solidFill>
                        <a:latin typeface="Times New Roman"/>
                        <a:ea typeface="Times New Roman"/>
                        <a:cs typeface="Times New Roman"/>
                        <a:sym typeface="Times New Roman"/>
                      </a:endParaRPr>
                    </a:p>
                  </a:txBody>
                  <a:tcPr marT="45700" marB="45700"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008000"/>
                        </a:solidFill>
                        <a:latin typeface="Times New Roman"/>
                        <a:ea typeface="Times New Roman"/>
                        <a:cs typeface="Times New Roman"/>
                        <a:sym typeface="Times New Roman"/>
                      </a:endParaRPr>
                    </a:p>
                  </a:txBody>
                  <a:tcPr marT="45700" marB="45700"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008000"/>
                        </a:solidFill>
                        <a:latin typeface="Times New Roman"/>
                        <a:ea typeface="Times New Roman"/>
                        <a:cs typeface="Times New Roman"/>
                        <a:sym typeface="Times New Roman"/>
                      </a:endParaRPr>
                    </a:p>
                  </a:txBody>
                  <a:tcPr marT="45700" marB="45700"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2002" name="Google Shape;2002;p20"/>
          <p:cNvSpPr txBox="1"/>
          <p:nvPr/>
        </p:nvSpPr>
        <p:spPr>
          <a:xfrm>
            <a:off x="1550988" y="2562225"/>
            <a:ext cx="2362200" cy="5191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C000"/>
                </a:solidFill>
                <a:latin typeface="Times New Roman"/>
                <a:ea typeface="Times New Roman"/>
                <a:cs typeface="Times New Roman"/>
                <a:sym typeface="Times New Roman"/>
              </a:rPr>
              <a:t>Đất phe-ra-lit</a:t>
            </a:r>
            <a:endParaRPr/>
          </a:p>
        </p:txBody>
      </p:sp>
      <p:sp>
        <p:nvSpPr>
          <p:cNvPr id="2003" name="Google Shape;2003;p20"/>
          <p:cNvSpPr txBox="1"/>
          <p:nvPr/>
        </p:nvSpPr>
        <p:spPr>
          <a:xfrm>
            <a:off x="1752600" y="4437064"/>
            <a:ext cx="2133600" cy="5191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70C0"/>
                </a:solidFill>
                <a:latin typeface="Times New Roman"/>
                <a:ea typeface="Times New Roman"/>
                <a:cs typeface="Times New Roman"/>
                <a:sym typeface="Times New Roman"/>
              </a:rPr>
              <a:t>Đất phù sa</a:t>
            </a:r>
            <a:endParaRPr/>
          </a:p>
        </p:txBody>
      </p:sp>
      <p:sp>
        <p:nvSpPr>
          <p:cNvPr id="2004" name="Google Shape;2004;p20"/>
          <p:cNvSpPr txBox="1"/>
          <p:nvPr/>
        </p:nvSpPr>
        <p:spPr>
          <a:xfrm>
            <a:off x="3941763" y="2611437"/>
            <a:ext cx="1828800" cy="519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C000"/>
                </a:solidFill>
                <a:latin typeface="Times New Roman"/>
                <a:ea typeface="Times New Roman"/>
                <a:cs typeface="Times New Roman"/>
                <a:sym typeface="Times New Roman"/>
              </a:rPr>
              <a:t>Đồi núi</a:t>
            </a:r>
            <a:endParaRPr/>
          </a:p>
        </p:txBody>
      </p:sp>
      <p:sp>
        <p:nvSpPr>
          <p:cNvPr id="2005" name="Google Shape;2005;p20"/>
          <p:cNvSpPr txBox="1"/>
          <p:nvPr/>
        </p:nvSpPr>
        <p:spPr>
          <a:xfrm>
            <a:off x="3886200" y="4458494"/>
            <a:ext cx="2057400" cy="519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70C0"/>
                </a:solidFill>
                <a:latin typeface="Times New Roman"/>
                <a:ea typeface="Times New Roman"/>
                <a:cs typeface="Times New Roman"/>
                <a:sym typeface="Times New Roman"/>
              </a:rPr>
              <a:t>Đồng bằng</a:t>
            </a:r>
            <a:endParaRPr/>
          </a:p>
        </p:txBody>
      </p:sp>
      <p:sp>
        <p:nvSpPr>
          <p:cNvPr id="2006" name="Google Shape;2006;p20"/>
          <p:cNvSpPr txBox="1"/>
          <p:nvPr/>
        </p:nvSpPr>
        <p:spPr>
          <a:xfrm>
            <a:off x="5953125" y="2319338"/>
            <a:ext cx="4495800" cy="9461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C000"/>
                </a:solidFill>
                <a:latin typeface="Times New Roman"/>
                <a:ea typeface="Times New Roman"/>
                <a:cs typeface="Times New Roman"/>
                <a:sym typeface="Times New Roman"/>
              </a:rPr>
              <a:t>- Có màu đỏ hoặc đỏ vàng, nghèo mùn.</a:t>
            </a:r>
            <a:endParaRPr/>
          </a:p>
        </p:txBody>
      </p:sp>
      <p:sp>
        <p:nvSpPr>
          <p:cNvPr id="2007" name="Google Shape;2007;p20"/>
          <p:cNvSpPr txBox="1"/>
          <p:nvPr/>
        </p:nvSpPr>
        <p:spPr>
          <a:xfrm>
            <a:off x="5943600" y="3192463"/>
            <a:ext cx="4495800" cy="9461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C000"/>
                </a:solidFill>
                <a:latin typeface="Times New Roman"/>
                <a:ea typeface="Times New Roman"/>
                <a:cs typeface="Times New Roman"/>
                <a:sym typeface="Times New Roman"/>
              </a:rPr>
              <a:t>- Đất đỏ ba-dan tơi xốp, phì nhiêu.</a:t>
            </a:r>
            <a:endParaRPr/>
          </a:p>
        </p:txBody>
      </p:sp>
      <p:sp>
        <p:nvSpPr>
          <p:cNvPr id="2008" name="Google Shape;2008;p20"/>
          <p:cNvSpPr txBox="1"/>
          <p:nvPr/>
        </p:nvSpPr>
        <p:spPr>
          <a:xfrm>
            <a:off x="5991225" y="4314826"/>
            <a:ext cx="4495800" cy="9461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70C0"/>
                </a:solidFill>
                <a:latin typeface="Times New Roman"/>
                <a:ea typeface="Times New Roman"/>
                <a:cs typeface="Times New Roman"/>
                <a:sym typeface="Times New Roman"/>
              </a:rPr>
              <a:t>Do sông ngòi bồi đắp nên, rất màu mỡ, phì nhiêu.</a:t>
            </a:r>
            <a:endParaRPr/>
          </a:p>
        </p:txBody>
      </p:sp>
      <p:sp>
        <p:nvSpPr>
          <p:cNvPr id="2009" name="Google Shape;2009;p20"/>
          <p:cNvSpPr txBox="1"/>
          <p:nvPr/>
        </p:nvSpPr>
        <p:spPr>
          <a:xfrm>
            <a:off x="1563352" y="591920"/>
            <a:ext cx="9065302"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rgbClr val="2D3E53"/>
                </a:solidFill>
                <a:latin typeface="Arial"/>
                <a:ea typeface="Arial"/>
                <a:cs typeface="Arial"/>
                <a:sym typeface="Arial"/>
              </a:rPr>
              <a:t>Sự khác nhau của đất phe-ra-lít, đất phù sa</a:t>
            </a:r>
            <a:endParaRPr/>
          </a:p>
        </p:txBody>
      </p:sp>
      <p:pic>
        <p:nvPicPr>
          <p:cNvPr id="2010" name="Google Shape;2010;p20"/>
          <p:cNvPicPr preferRelativeResize="0"/>
          <p:nvPr/>
        </p:nvPicPr>
        <p:blipFill rotWithShape="1">
          <a:blip r:embed="rId3">
            <a:alphaModFix/>
          </a:blip>
          <a:srcRect b="0" l="0" r="0" t="0"/>
          <a:stretch/>
        </p:blipFill>
        <p:spPr>
          <a:xfrm>
            <a:off x="106948" y="3623240"/>
            <a:ext cx="1950458" cy="3234760"/>
          </a:xfrm>
          <a:prstGeom prst="rect">
            <a:avLst/>
          </a:prstGeom>
          <a:noFill/>
          <a:ln>
            <a:noFill/>
          </a:ln>
        </p:spPr>
      </p:pic>
    </p:spTree>
  </p:cSld>
  <p:clrMapOvr>
    <a:masterClrMapping/>
  </p:clrMapOvr>
  <mc:AlternateContent>
    <mc:Choice Requires="p14">
      <p:transition spd="slow" p14:dur="1400">
        <p14:doors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9"/>
                                        </p:tgtEl>
                                        <p:attrNameLst>
                                          <p:attrName>style.visibility</p:attrName>
                                        </p:attrNameLst>
                                      </p:cBhvr>
                                      <p:to>
                                        <p:strVal val="visible"/>
                                      </p:to>
                                    </p:set>
                                    <p:animEffect filter="fade" transition="in">
                                      <p:cBhvr>
                                        <p:cTn dur="500"/>
                                        <p:tgtEl>
                                          <p:spTgt spid="20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01"/>
                                        </p:tgtEl>
                                        <p:attrNameLst>
                                          <p:attrName>style.visibility</p:attrName>
                                        </p:attrNameLst>
                                      </p:cBhvr>
                                      <p:to>
                                        <p:strVal val="visible"/>
                                      </p:to>
                                    </p:set>
                                    <p:anim calcmode="lin" valueType="num">
                                      <p:cBhvr additive="base">
                                        <p:cTn dur="500"/>
                                        <p:tgtEl>
                                          <p:spTgt spid="200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02"/>
                                        </p:tgtEl>
                                        <p:attrNameLst>
                                          <p:attrName>style.visibility</p:attrName>
                                        </p:attrNameLst>
                                      </p:cBhvr>
                                      <p:to>
                                        <p:strVal val="visible"/>
                                      </p:to>
                                    </p:set>
                                    <p:anim calcmode="lin" valueType="num">
                                      <p:cBhvr additive="base">
                                        <p:cTn dur="500"/>
                                        <p:tgtEl>
                                          <p:spTgt spid="200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04"/>
                                        </p:tgtEl>
                                        <p:attrNameLst>
                                          <p:attrName>style.visibility</p:attrName>
                                        </p:attrNameLst>
                                      </p:cBhvr>
                                      <p:to>
                                        <p:strVal val="visible"/>
                                      </p:to>
                                    </p:set>
                                    <p:anim calcmode="lin" valueType="num">
                                      <p:cBhvr additive="base">
                                        <p:cTn dur="500"/>
                                        <p:tgtEl>
                                          <p:spTgt spid="200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06"/>
                                        </p:tgtEl>
                                        <p:attrNameLst>
                                          <p:attrName>style.visibility</p:attrName>
                                        </p:attrNameLst>
                                      </p:cBhvr>
                                      <p:to>
                                        <p:strVal val="visible"/>
                                      </p:to>
                                    </p:set>
                                    <p:anim calcmode="lin" valueType="num">
                                      <p:cBhvr additive="base">
                                        <p:cTn dur="500"/>
                                        <p:tgtEl>
                                          <p:spTgt spid="200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07"/>
                                        </p:tgtEl>
                                        <p:attrNameLst>
                                          <p:attrName>style.visibility</p:attrName>
                                        </p:attrNameLst>
                                      </p:cBhvr>
                                      <p:to>
                                        <p:strVal val="visible"/>
                                      </p:to>
                                    </p:set>
                                    <p:anim calcmode="lin" valueType="num">
                                      <p:cBhvr additive="base">
                                        <p:cTn dur="500"/>
                                        <p:tgtEl>
                                          <p:spTgt spid="200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03"/>
                                        </p:tgtEl>
                                        <p:attrNameLst>
                                          <p:attrName>style.visibility</p:attrName>
                                        </p:attrNameLst>
                                      </p:cBhvr>
                                      <p:to>
                                        <p:strVal val="visible"/>
                                      </p:to>
                                    </p:set>
                                    <p:anim calcmode="lin" valueType="num">
                                      <p:cBhvr additive="base">
                                        <p:cTn dur="500"/>
                                        <p:tgtEl>
                                          <p:spTgt spid="200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05"/>
                                        </p:tgtEl>
                                        <p:attrNameLst>
                                          <p:attrName>style.visibility</p:attrName>
                                        </p:attrNameLst>
                                      </p:cBhvr>
                                      <p:to>
                                        <p:strVal val="visible"/>
                                      </p:to>
                                    </p:set>
                                    <p:anim calcmode="lin" valueType="num">
                                      <p:cBhvr additive="base">
                                        <p:cTn dur="500"/>
                                        <p:tgtEl>
                                          <p:spTgt spid="200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08"/>
                                        </p:tgtEl>
                                        <p:attrNameLst>
                                          <p:attrName>style.visibility</p:attrName>
                                        </p:attrNameLst>
                                      </p:cBhvr>
                                      <p:to>
                                        <p:strVal val="visible"/>
                                      </p:to>
                                    </p:set>
                                    <p:anim calcmode="lin" valueType="num">
                                      <p:cBhvr additive="base">
                                        <p:cTn dur="500"/>
                                        <p:tgtEl>
                                          <p:spTgt spid="200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4" name="Shape 2014"/>
        <p:cNvGrpSpPr/>
        <p:nvPr/>
      </p:nvGrpSpPr>
      <p:grpSpPr>
        <a:xfrm>
          <a:off x="0" y="0"/>
          <a:ext cx="0" cy="0"/>
          <a:chOff x="0" y="0"/>
          <a:chExt cx="0" cy="0"/>
        </a:xfrm>
      </p:grpSpPr>
      <p:sp>
        <p:nvSpPr>
          <p:cNvPr id="2015" name="Google Shape;2015;p21"/>
          <p:cNvSpPr txBox="1"/>
          <p:nvPr/>
        </p:nvSpPr>
        <p:spPr>
          <a:xfrm>
            <a:off x="685800" y="637517"/>
            <a:ext cx="7924800"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rgbClr val="145861"/>
              </a:buClr>
              <a:buSzPts val="3600"/>
              <a:buFont typeface="Noto Sans Symbols"/>
              <a:buNone/>
            </a:pPr>
            <a:r>
              <a:rPr b="1" lang="en-US" sz="3600">
                <a:solidFill>
                  <a:srgbClr val="145861"/>
                </a:solidFill>
                <a:latin typeface="Times New Roman"/>
                <a:ea typeface="Times New Roman"/>
                <a:cs typeface="Times New Roman"/>
                <a:sym typeface="Times New Roman"/>
              </a:rPr>
              <a:t>1. Vì sao phải sử dụng đất trồng hợp lí?</a:t>
            </a:r>
            <a:endParaRPr sz="3600">
              <a:solidFill>
                <a:srgbClr val="145861"/>
              </a:solidFill>
              <a:latin typeface="Times New Roman"/>
              <a:ea typeface="Times New Roman"/>
              <a:cs typeface="Times New Roman"/>
              <a:sym typeface="Times New Roman"/>
            </a:endParaRPr>
          </a:p>
        </p:txBody>
      </p:sp>
      <p:sp>
        <p:nvSpPr>
          <p:cNvPr id="2016" name="Google Shape;2016;p21"/>
          <p:cNvSpPr txBox="1"/>
          <p:nvPr/>
        </p:nvSpPr>
        <p:spPr>
          <a:xfrm>
            <a:off x="2209800" y="2352179"/>
            <a:ext cx="9321801"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rgbClr val="145861"/>
              </a:buClr>
              <a:buSzPts val="3600"/>
              <a:buFont typeface="Noto Sans Symbols"/>
              <a:buNone/>
            </a:pPr>
            <a:r>
              <a:rPr b="1" lang="en-US" sz="3600">
                <a:solidFill>
                  <a:srgbClr val="145861"/>
                </a:solidFill>
                <a:latin typeface="Times New Roman"/>
                <a:ea typeface="Times New Roman"/>
                <a:cs typeface="Times New Roman"/>
                <a:sym typeface="Times New Roman"/>
              </a:rPr>
              <a:t>2. Nếu chỉ sử dụng mà không cải tạo, và bảo vệ đất thì sẽ gây cho đất các tác hại gì?</a:t>
            </a:r>
            <a:endParaRPr sz="3600">
              <a:solidFill>
                <a:srgbClr val="145861"/>
              </a:solidFill>
              <a:latin typeface="Times New Roman"/>
              <a:ea typeface="Times New Roman"/>
              <a:cs typeface="Times New Roman"/>
              <a:sym typeface="Times New Roman"/>
            </a:endParaRPr>
          </a:p>
        </p:txBody>
      </p:sp>
      <p:sp>
        <p:nvSpPr>
          <p:cNvPr id="2017" name="Google Shape;2017;p21"/>
          <p:cNvSpPr txBox="1"/>
          <p:nvPr/>
        </p:nvSpPr>
        <p:spPr>
          <a:xfrm>
            <a:off x="1371600" y="4698648"/>
            <a:ext cx="8001000"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rgbClr val="145861"/>
              </a:buClr>
              <a:buSzPts val="3600"/>
              <a:buFont typeface="Noto Sans Symbols"/>
              <a:buNone/>
            </a:pPr>
            <a:r>
              <a:rPr b="1" lang="en-US" sz="3600">
                <a:solidFill>
                  <a:srgbClr val="145861"/>
                </a:solidFill>
                <a:latin typeface="Times New Roman"/>
                <a:ea typeface="Times New Roman"/>
                <a:cs typeface="Times New Roman"/>
                <a:sym typeface="Times New Roman"/>
              </a:rPr>
              <a:t>3. Nêu một số biện pháp để bảo vệ và cải tạo đất.</a:t>
            </a:r>
            <a:endParaRPr sz="3600">
              <a:solidFill>
                <a:srgbClr val="145861"/>
              </a:solidFill>
              <a:latin typeface="Times New Roman"/>
              <a:ea typeface="Times New Roman"/>
              <a:cs typeface="Times New Roman"/>
              <a:sym typeface="Times New Roman"/>
            </a:endParaRPr>
          </a:p>
        </p:txBody>
      </p:sp>
      <p:pic>
        <p:nvPicPr>
          <p:cNvPr id="2018" name="Google Shape;2018;p21"/>
          <p:cNvPicPr preferRelativeResize="0"/>
          <p:nvPr/>
        </p:nvPicPr>
        <p:blipFill rotWithShape="1">
          <a:blip r:embed="rId3">
            <a:alphaModFix/>
          </a:blip>
          <a:srcRect b="0" l="0" r="0" t="0"/>
          <a:stretch/>
        </p:blipFill>
        <p:spPr>
          <a:xfrm flipH="1">
            <a:off x="10287000" y="3905656"/>
            <a:ext cx="1780170" cy="2952344"/>
          </a:xfrm>
          <a:prstGeom prst="rect">
            <a:avLst/>
          </a:prstGeom>
          <a:noFill/>
          <a:ln>
            <a:noFill/>
          </a:ln>
        </p:spPr>
      </p:pic>
      <p:sp>
        <p:nvSpPr>
          <p:cNvPr id="2019" name="Google Shape;2019;p21"/>
          <p:cNvSpPr txBox="1"/>
          <p:nvPr/>
        </p:nvSpPr>
        <p:spPr>
          <a:xfrm>
            <a:off x="1219199" y="1387209"/>
            <a:ext cx="9957885" cy="1077218"/>
          </a:xfrm>
          <a:prstGeom prst="rect">
            <a:avLst/>
          </a:prstGeom>
          <a:solidFill>
            <a:schemeClr val="lt1">
              <a:alpha val="46666"/>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Vì đất là nguồn tài nguyên quý giá của đất nước nhưng nó chỉ có hạn.</a:t>
            </a:r>
            <a:endParaRPr/>
          </a:p>
        </p:txBody>
      </p:sp>
      <p:sp>
        <p:nvSpPr>
          <p:cNvPr id="2020" name="Google Shape;2020;p21"/>
          <p:cNvSpPr txBox="1"/>
          <p:nvPr/>
        </p:nvSpPr>
        <p:spPr>
          <a:xfrm>
            <a:off x="2590800" y="3833190"/>
            <a:ext cx="8229600" cy="584775"/>
          </a:xfrm>
          <a:prstGeom prst="rect">
            <a:avLst/>
          </a:prstGeom>
          <a:solidFill>
            <a:schemeClr val="lt1">
              <a:alpha val="46666"/>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Đất sẽ trở nên bạc màu, không thể trồng trọt.</a:t>
            </a:r>
            <a:endParaRPr/>
          </a:p>
        </p:txBody>
      </p:sp>
    </p:spTree>
  </p:cSld>
  <p:clrMapOvr>
    <a:masterClrMapping/>
  </p:clrMapOvr>
  <mc:AlternateContent>
    <mc:Choice Requires="p14">
      <p:transition spd="slow" p14:dur="16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5"/>
                                        </p:tgtEl>
                                        <p:attrNameLst>
                                          <p:attrName>style.visibility</p:attrName>
                                        </p:attrNameLst>
                                      </p:cBhvr>
                                      <p:to>
                                        <p:strVal val="visible"/>
                                      </p:to>
                                    </p:set>
                                    <p:animEffect filter="fade" transition="in">
                                      <p:cBhvr>
                                        <p:cTn dur="80"/>
                                        <p:tgtEl>
                                          <p:spTgt spid="20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9"/>
                                        </p:tgtEl>
                                        <p:attrNameLst>
                                          <p:attrName>style.visibility</p:attrName>
                                        </p:attrNameLst>
                                      </p:cBhvr>
                                      <p:to>
                                        <p:strVal val="visible"/>
                                      </p:to>
                                    </p:set>
                                    <p:animEffect filter="fade" transition="in">
                                      <p:cBhvr>
                                        <p:cTn dur="1000"/>
                                        <p:tgtEl>
                                          <p:spTgt spid="20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6"/>
                                        </p:tgtEl>
                                        <p:attrNameLst>
                                          <p:attrName>style.visibility</p:attrName>
                                        </p:attrNameLst>
                                      </p:cBhvr>
                                      <p:to>
                                        <p:strVal val="visible"/>
                                      </p:to>
                                    </p:set>
                                    <p:animEffect filter="fade" transition="in">
                                      <p:cBhvr>
                                        <p:cTn dur="80"/>
                                        <p:tgtEl>
                                          <p:spTgt spid="20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0"/>
                                        </p:tgtEl>
                                        <p:attrNameLst>
                                          <p:attrName>style.visibility</p:attrName>
                                        </p:attrNameLst>
                                      </p:cBhvr>
                                      <p:to>
                                        <p:strVal val="visible"/>
                                      </p:to>
                                    </p:set>
                                    <p:animEffect filter="fade" transition="in">
                                      <p:cBhvr>
                                        <p:cTn dur="1000"/>
                                        <p:tgtEl>
                                          <p:spTgt spid="20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7"/>
                                        </p:tgtEl>
                                        <p:attrNameLst>
                                          <p:attrName>style.visibility</p:attrName>
                                        </p:attrNameLst>
                                      </p:cBhvr>
                                      <p:to>
                                        <p:strVal val="visible"/>
                                      </p:to>
                                    </p:set>
                                    <p:animEffect filter="fade" transition="in">
                                      <p:cBhvr>
                                        <p:cTn dur="80"/>
                                        <p:tgtEl>
                                          <p:spTgt spid="2017"/>
                                        </p:tgtEl>
                                      </p:cBhvr>
                                    </p:animEffect>
                                  </p:childTnLst>
                                </p:cTn>
                              </p:par>
                              <p:par>
                                <p:cTn fill="hold" nodeType="withEffect" presetClass="entr" presetID="2" presetSubtype="2">
                                  <p:stCondLst>
                                    <p:cond delay="0"/>
                                  </p:stCondLst>
                                  <p:childTnLst>
                                    <p:set>
                                      <p:cBhvr>
                                        <p:cTn dur="1" fill="hold">
                                          <p:stCondLst>
                                            <p:cond delay="0"/>
                                          </p:stCondLst>
                                        </p:cTn>
                                        <p:tgtEl>
                                          <p:spTgt spid="2018"/>
                                        </p:tgtEl>
                                        <p:attrNameLst>
                                          <p:attrName>style.visibility</p:attrName>
                                        </p:attrNameLst>
                                      </p:cBhvr>
                                      <p:to>
                                        <p:strVal val="visible"/>
                                      </p:to>
                                    </p:set>
                                    <p:anim calcmode="lin" valueType="num">
                                      <p:cBhvr additive="base">
                                        <p:cTn dur="500"/>
                                        <p:tgtEl>
                                          <p:spTgt spid="201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4" name="Shape 2024"/>
        <p:cNvGrpSpPr/>
        <p:nvPr/>
      </p:nvGrpSpPr>
      <p:grpSpPr>
        <a:xfrm>
          <a:off x="0" y="0"/>
          <a:ext cx="0" cy="0"/>
          <a:chOff x="0" y="0"/>
          <a:chExt cx="0" cy="0"/>
        </a:xfrm>
      </p:grpSpPr>
      <p:pic>
        <p:nvPicPr>
          <p:cNvPr id="2025" name="Google Shape;2025;p22"/>
          <p:cNvPicPr preferRelativeResize="0"/>
          <p:nvPr/>
        </p:nvPicPr>
        <p:blipFill rotWithShape="1">
          <a:blip r:embed="rId3">
            <a:alphaModFix/>
          </a:blip>
          <a:srcRect b="0" l="0" r="0" t="0"/>
          <a:stretch/>
        </p:blipFill>
        <p:spPr>
          <a:xfrm>
            <a:off x="572558" y="381000"/>
            <a:ext cx="5904442" cy="3795713"/>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id="2026" name="Google Shape;2026;p22"/>
          <p:cNvPicPr preferRelativeResize="0"/>
          <p:nvPr/>
        </p:nvPicPr>
        <p:blipFill rotWithShape="1">
          <a:blip r:embed="rId4">
            <a:alphaModFix/>
          </a:blip>
          <a:srcRect b="0" l="0" r="0" t="0"/>
          <a:stretch/>
        </p:blipFill>
        <p:spPr>
          <a:xfrm>
            <a:off x="6705600" y="2438400"/>
            <a:ext cx="5208779" cy="4337026"/>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
        <p:nvSpPr>
          <p:cNvPr id="2027" name="Google Shape;2027;p22"/>
          <p:cNvSpPr txBox="1"/>
          <p:nvPr/>
        </p:nvSpPr>
        <p:spPr>
          <a:xfrm>
            <a:off x="7086600" y="990600"/>
            <a:ext cx="41148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145861"/>
                </a:solidFill>
                <a:latin typeface="Times New Roman"/>
                <a:ea typeface="Times New Roman"/>
                <a:cs typeface="Times New Roman"/>
                <a:sym typeface="Times New Roman"/>
              </a:rPr>
              <a:t>Đất đai bạc màu</a:t>
            </a:r>
            <a:endParaRPr/>
          </a:p>
        </p:txBody>
      </p:sp>
      <p:sp>
        <p:nvSpPr>
          <p:cNvPr id="2028" name="Google Shape;2028;p22"/>
          <p:cNvSpPr txBox="1"/>
          <p:nvPr/>
        </p:nvSpPr>
        <p:spPr>
          <a:xfrm>
            <a:off x="2743200" y="5125313"/>
            <a:ext cx="41148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145861"/>
                </a:solidFill>
                <a:latin typeface="Times New Roman"/>
                <a:ea typeface="Times New Roman"/>
                <a:cs typeface="Times New Roman"/>
                <a:sym typeface="Times New Roman"/>
              </a:rPr>
              <a:t>Đất bị xói mòn</a:t>
            </a:r>
            <a:endParaRPr/>
          </a:p>
        </p:txBody>
      </p:sp>
      <p:pic>
        <p:nvPicPr>
          <p:cNvPr id="2029" name="Google Shape;2029;p22"/>
          <p:cNvPicPr preferRelativeResize="0"/>
          <p:nvPr/>
        </p:nvPicPr>
        <p:blipFill rotWithShape="1">
          <a:blip r:embed="rId5">
            <a:alphaModFix/>
          </a:blip>
          <a:srcRect b="0" l="0" r="0" t="0"/>
          <a:stretch/>
        </p:blipFill>
        <p:spPr>
          <a:xfrm>
            <a:off x="0" y="3429000"/>
            <a:ext cx="2133600" cy="3511295"/>
          </a:xfrm>
          <a:prstGeom prst="rect">
            <a:avLst/>
          </a:prstGeom>
          <a:noFill/>
          <a:ln>
            <a:noFill/>
          </a:ln>
        </p:spPr>
      </p:pic>
    </p:spTree>
  </p:cSld>
  <p:clrMapOvr>
    <a:masterClrMapping/>
  </p:clrMapOvr>
  <p:transition spd="slow">
    <p:comb/>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025"/>
                                        </p:tgtEl>
                                        <p:attrNameLst>
                                          <p:attrName>style.visibility</p:attrName>
                                        </p:attrNameLst>
                                      </p:cBhvr>
                                      <p:to>
                                        <p:strVal val="visible"/>
                                      </p:to>
                                    </p:set>
                                    <p:anim calcmode="lin" valueType="num">
                                      <p:cBhvr additive="base">
                                        <p:cTn dur="500"/>
                                        <p:tgtEl>
                                          <p:spTgt spid="2025"/>
                                        </p:tgtEl>
                                        <p:attrNameLst>
                                          <p:attrName>ppt_w</p:attrName>
                                        </p:attrNameLst>
                                      </p:cBhvr>
                                      <p:tavLst>
                                        <p:tav fmla="" tm="0">
                                          <p:val>
                                            <p:strVal val="0"/>
                                          </p:val>
                                        </p:tav>
                                        <p:tav fmla="" tm="100000">
                                          <p:val>
                                            <p:strVal val="#ppt_w"/>
                                          </p:val>
                                        </p:tav>
                                      </p:tavLst>
                                    </p:anim>
                                    <p:anim calcmode="lin" valueType="num">
                                      <p:cBhvr additive="base">
                                        <p:cTn dur="500"/>
                                        <p:tgtEl>
                                          <p:spTgt spid="202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027"/>
                                        </p:tgtEl>
                                        <p:attrNameLst>
                                          <p:attrName>style.visibility</p:attrName>
                                        </p:attrNameLst>
                                      </p:cBhvr>
                                      <p:to>
                                        <p:strVal val="visible"/>
                                      </p:to>
                                    </p:set>
                                    <p:anim calcmode="lin" valueType="num">
                                      <p:cBhvr additive="base">
                                        <p:cTn dur="500"/>
                                        <p:tgtEl>
                                          <p:spTgt spid="2027"/>
                                        </p:tgtEl>
                                        <p:attrNameLst>
                                          <p:attrName>ppt_w</p:attrName>
                                        </p:attrNameLst>
                                      </p:cBhvr>
                                      <p:tavLst>
                                        <p:tav fmla="" tm="0">
                                          <p:val>
                                            <p:strVal val="0"/>
                                          </p:val>
                                        </p:tav>
                                        <p:tav fmla="" tm="100000">
                                          <p:val>
                                            <p:strVal val="#ppt_w"/>
                                          </p:val>
                                        </p:tav>
                                      </p:tavLst>
                                    </p:anim>
                                    <p:anim calcmode="lin" valueType="num">
                                      <p:cBhvr additive="base">
                                        <p:cTn dur="500"/>
                                        <p:tgtEl>
                                          <p:spTgt spid="202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6"/>
                                        </p:tgtEl>
                                        <p:attrNameLst>
                                          <p:attrName>style.visibility</p:attrName>
                                        </p:attrNameLst>
                                      </p:cBhvr>
                                      <p:to>
                                        <p:strVal val="visible"/>
                                      </p:to>
                                    </p:set>
                                    <p:animEffect filter="fade" transition="in">
                                      <p:cBhvr>
                                        <p:cTn dur="500"/>
                                        <p:tgtEl>
                                          <p:spTgt spid="2026"/>
                                        </p:tgtEl>
                                      </p:cBhvr>
                                    </p:animEffect>
                                  </p:childTnLst>
                                </p:cTn>
                              </p:par>
                              <p:par>
                                <p:cTn fill="hold" nodeType="withEffect" presetClass="entr" presetID="10" presetSubtype="0">
                                  <p:stCondLst>
                                    <p:cond delay="0"/>
                                  </p:stCondLst>
                                  <p:childTnLst>
                                    <p:set>
                                      <p:cBhvr>
                                        <p:cTn dur="1" fill="hold">
                                          <p:stCondLst>
                                            <p:cond delay="0"/>
                                          </p:stCondLst>
                                        </p:cTn>
                                        <p:tgtEl>
                                          <p:spTgt spid="2028"/>
                                        </p:tgtEl>
                                        <p:attrNameLst>
                                          <p:attrName>style.visibility</p:attrName>
                                        </p:attrNameLst>
                                      </p:cBhvr>
                                      <p:to>
                                        <p:strVal val="visible"/>
                                      </p:to>
                                    </p:set>
                                    <p:animEffect filter="fade" transition="in">
                                      <p:cBhvr>
                                        <p:cTn dur="500"/>
                                        <p:tgtEl>
                                          <p:spTgt spid="2028"/>
                                        </p:tgtEl>
                                      </p:cBhvr>
                                    </p:animEffect>
                                  </p:childTnLst>
                                </p:cTn>
                              </p:par>
                              <p:par>
                                <p:cTn fill="hold" nodeType="withEffect" presetClass="entr" presetID="2" presetSubtype="8">
                                  <p:stCondLst>
                                    <p:cond delay="0"/>
                                  </p:stCondLst>
                                  <p:childTnLst>
                                    <p:set>
                                      <p:cBhvr>
                                        <p:cTn dur="1" fill="hold">
                                          <p:stCondLst>
                                            <p:cond delay="0"/>
                                          </p:stCondLst>
                                        </p:cTn>
                                        <p:tgtEl>
                                          <p:spTgt spid="2029"/>
                                        </p:tgtEl>
                                        <p:attrNameLst>
                                          <p:attrName>style.visibility</p:attrName>
                                        </p:attrNameLst>
                                      </p:cBhvr>
                                      <p:to>
                                        <p:strVal val="visible"/>
                                      </p:to>
                                    </p:set>
                                    <p:anim calcmode="lin" valueType="num">
                                      <p:cBhvr additive="base">
                                        <p:cTn dur="500"/>
                                        <p:tgtEl>
                                          <p:spTgt spid="202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4" name="Shape 2034"/>
        <p:cNvGrpSpPr/>
        <p:nvPr/>
      </p:nvGrpSpPr>
      <p:grpSpPr>
        <a:xfrm>
          <a:off x="0" y="0"/>
          <a:ext cx="0" cy="0"/>
          <a:chOff x="0" y="0"/>
          <a:chExt cx="0" cy="0"/>
        </a:xfrm>
      </p:grpSpPr>
      <p:sp>
        <p:nvSpPr>
          <p:cNvPr id="2035" name="Google Shape;2035;p23"/>
          <p:cNvSpPr/>
          <p:nvPr/>
        </p:nvSpPr>
        <p:spPr>
          <a:xfrm>
            <a:off x="-228600" y="686788"/>
            <a:ext cx="8637588" cy="58477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2D3E53"/>
              </a:buClr>
              <a:buSzPts val="3200"/>
              <a:buFont typeface="Noto Sans Symbols"/>
              <a:buNone/>
            </a:pPr>
            <a:r>
              <a:rPr b="1" lang="en-US" sz="3200">
                <a:solidFill>
                  <a:srgbClr val="2D3E53"/>
                </a:solidFill>
                <a:latin typeface="Times New Roman"/>
                <a:ea typeface="Times New Roman"/>
                <a:cs typeface="Times New Roman"/>
                <a:sym typeface="Times New Roman"/>
              </a:rPr>
              <a:t>Cày sâu, bừa kĩ, bón phân hữu cơ</a:t>
            </a:r>
            <a:endParaRPr/>
          </a:p>
        </p:txBody>
      </p:sp>
      <p:sp>
        <p:nvSpPr>
          <p:cNvPr id="2036" name="Google Shape;2036;p23"/>
          <p:cNvSpPr txBox="1"/>
          <p:nvPr/>
        </p:nvSpPr>
        <p:spPr>
          <a:xfrm>
            <a:off x="-481806" y="38100"/>
            <a:ext cx="914400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FB3803"/>
                </a:solidFill>
                <a:latin typeface="Times New Roman"/>
                <a:ea typeface="Times New Roman"/>
                <a:cs typeface="Times New Roman"/>
                <a:sym typeface="Times New Roman"/>
              </a:rPr>
              <a:t>3. Các biện pháp bảo vệ và cải tạo đất</a:t>
            </a:r>
            <a:endParaRPr/>
          </a:p>
        </p:txBody>
      </p:sp>
      <p:pic>
        <p:nvPicPr>
          <p:cNvPr id="2037" name="Google Shape;2037;p23"/>
          <p:cNvPicPr preferRelativeResize="0"/>
          <p:nvPr/>
        </p:nvPicPr>
        <p:blipFill rotWithShape="1">
          <a:blip r:embed="rId3">
            <a:alphaModFix/>
          </a:blip>
          <a:srcRect b="0" l="0" r="0" t="0"/>
          <a:stretch/>
        </p:blipFill>
        <p:spPr>
          <a:xfrm>
            <a:off x="228600" y="1524000"/>
            <a:ext cx="5616049" cy="5029199"/>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id="2038" name="Google Shape;2038;p23"/>
          <p:cNvPicPr preferRelativeResize="0"/>
          <p:nvPr/>
        </p:nvPicPr>
        <p:blipFill rotWithShape="1">
          <a:blip r:embed="rId4">
            <a:alphaModFix/>
          </a:blip>
          <a:srcRect b="0" l="0" r="0" t="0"/>
          <a:stretch/>
        </p:blipFill>
        <p:spPr>
          <a:xfrm>
            <a:off x="6375948" y="1524001"/>
            <a:ext cx="5553137" cy="5029199"/>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id="2039" name="Google Shape;2039;p23"/>
          <p:cNvPicPr preferRelativeResize="0"/>
          <p:nvPr/>
        </p:nvPicPr>
        <p:blipFill rotWithShape="1">
          <a:blip r:embed="rId5">
            <a:alphaModFix/>
          </a:blip>
          <a:srcRect b="0" l="0" r="0" t="0"/>
          <a:stretch/>
        </p:blipFill>
        <p:spPr>
          <a:xfrm flipH="1">
            <a:off x="-228602" y="3886200"/>
            <a:ext cx="1892763" cy="2851354"/>
          </a:xfrm>
          <a:prstGeom prst="rect">
            <a:avLst/>
          </a:prstGeom>
          <a:noFill/>
          <a:ln>
            <a:noFill/>
          </a:ln>
        </p:spPr>
      </p:pic>
      <p:pic>
        <p:nvPicPr>
          <p:cNvPr id="2040" name="Google Shape;2040;p23"/>
          <p:cNvPicPr preferRelativeResize="0"/>
          <p:nvPr/>
        </p:nvPicPr>
        <p:blipFill rotWithShape="1">
          <a:blip r:embed="rId6">
            <a:alphaModFix/>
          </a:blip>
          <a:srcRect b="0" l="0" r="0" t="0"/>
          <a:stretch/>
        </p:blipFill>
        <p:spPr>
          <a:xfrm>
            <a:off x="10567621" y="2733335"/>
            <a:ext cx="1892763" cy="412466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5"/>
                                        </p:tgtEl>
                                        <p:attrNameLst>
                                          <p:attrName>style.visibility</p:attrName>
                                        </p:attrNameLst>
                                      </p:cBhvr>
                                      <p:to>
                                        <p:strVal val="visible"/>
                                      </p:to>
                                    </p:set>
                                    <p:animEffect filter="fade" transition="in">
                                      <p:cBhvr>
                                        <p:cTn dur="1000"/>
                                        <p:tgtEl>
                                          <p:spTgt spid="20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7"/>
                                        </p:tgtEl>
                                        <p:attrNameLst>
                                          <p:attrName>style.visibility</p:attrName>
                                        </p:attrNameLst>
                                      </p:cBhvr>
                                      <p:to>
                                        <p:strVal val="visible"/>
                                      </p:to>
                                    </p:set>
                                    <p:animEffect filter="fade" transition="in">
                                      <p:cBhvr>
                                        <p:cTn dur="500"/>
                                        <p:tgtEl>
                                          <p:spTgt spid="2037"/>
                                        </p:tgtEl>
                                      </p:cBhvr>
                                    </p:animEffect>
                                  </p:childTnLst>
                                </p:cTn>
                              </p:par>
                              <p:par>
                                <p:cTn fill="hold" nodeType="withEffect" presetClass="entr" presetID="10" presetSubtype="0">
                                  <p:stCondLst>
                                    <p:cond delay="0"/>
                                  </p:stCondLst>
                                  <p:childTnLst>
                                    <p:set>
                                      <p:cBhvr>
                                        <p:cTn dur="1" fill="hold">
                                          <p:stCondLst>
                                            <p:cond delay="0"/>
                                          </p:stCondLst>
                                        </p:cTn>
                                        <p:tgtEl>
                                          <p:spTgt spid="2038"/>
                                        </p:tgtEl>
                                        <p:attrNameLst>
                                          <p:attrName>style.visibility</p:attrName>
                                        </p:attrNameLst>
                                      </p:cBhvr>
                                      <p:to>
                                        <p:strVal val="visible"/>
                                      </p:to>
                                    </p:set>
                                    <p:animEffect filter="fade" transition="in">
                                      <p:cBhvr>
                                        <p:cTn dur="500"/>
                                        <p:tgtEl>
                                          <p:spTgt spid="20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5" name="Shape 2045"/>
        <p:cNvGrpSpPr/>
        <p:nvPr/>
      </p:nvGrpSpPr>
      <p:grpSpPr>
        <a:xfrm>
          <a:off x="0" y="0"/>
          <a:ext cx="0" cy="0"/>
          <a:chOff x="0" y="0"/>
          <a:chExt cx="0" cy="0"/>
        </a:xfrm>
      </p:grpSpPr>
      <p:pic>
        <p:nvPicPr>
          <p:cNvPr id="2046" name="Google Shape;2046;p24"/>
          <p:cNvPicPr preferRelativeResize="0"/>
          <p:nvPr/>
        </p:nvPicPr>
        <p:blipFill rotWithShape="1">
          <a:blip r:embed="rId3">
            <a:alphaModFix/>
          </a:blip>
          <a:srcRect b="0" l="0" r="0" t="0"/>
          <a:stretch/>
        </p:blipFill>
        <p:spPr>
          <a:xfrm>
            <a:off x="0" y="1390"/>
            <a:ext cx="12192000" cy="6855220"/>
          </a:xfrm>
          <a:prstGeom prst="rect">
            <a:avLst/>
          </a:prstGeom>
          <a:noFill/>
          <a:ln>
            <a:noFill/>
          </a:ln>
        </p:spPr>
      </p:pic>
      <p:pic>
        <p:nvPicPr>
          <p:cNvPr id="2047" name="Google Shape;2047;p24"/>
          <p:cNvPicPr preferRelativeResize="0"/>
          <p:nvPr/>
        </p:nvPicPr>
        <p:blipFill rotWithShape="1">
          <a:blip r:embed="rId4">
            <a:alphaModFix/>
          </a:blip>
          <a:srcRect b="0" l="0" r="0" t="0"/>
          <a:stretch/>
        </p:blipFill>
        <p:spPr>
          <a:xfrm>
            <a:off x="838200" y="685800"/>
            <a:ext cx="10915651" cy="582569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048" name="Google Shape;2048;p24"/>
          <p:cNvSpPr txBox="1"/>
          <p:nvPr/>
        </p:nvSpPr>
        <p:spPr>
          <a:xfrm>
            <a:off x="304800" y="35004"/>
            <a:ext cx="3733800" cy="2062103"/>
          </a:xfrm>
          <a:prstGeom prst="rect">
            <a:avLst/>
          </a:prstGeom>
          <a:solidFill>
            <a:schemeClr val="lt1">
              <a:alpha val="62745"/>
            </a:schemeClr>
          </a:solid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rgbClr val="2D3E53"/>
                </a:solidFill>
                <a:latin typeface="Times New Roman"/>
                <a:ea typeface="Times New Roman"/>
                <a:cs typeface="Times New Roman"/>
                <a:sym typeface="Times New Roman"/>
              </a:rPr>
              <a:t>Làm ruộng bậc thang chống xói mòn đối với những vùng đất có độ dốc.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8"/>
                                        </p:tgtEl>
                                        <p:attrNameLst>
                                          <p:attrName>style.visibility</p:attrName>
                                        </p:attrNameLst>
                                      </p:cBhvr>
                                      <p:to>
                                        <p:strVal val="visible"/>
                                      </p:to>
                                    </p:set>
                                    <p:animEffect filter="fade" transition="in">
                                      <p:cBhvr>
                                        <p:cTn dur="1000"/>
                                        <p:tgtEl>
                                          <p:spTgt spid="2048"/>
                                        </p:tgtEl>
                                      </p:cBhvr>
                                    </p:animEffect>
                                  </p:childTnLst>
                                </p:cTn>
                              </p:par>
                              <p:par>
                                <p:cTn fill="hold" nodeType="withEffect" presetClass="entr" presetID="23" presetSubtype="16">
                                  <p:stCondLst>
                                    <p:cond delay="0"/>
                                  </p:stCondLst>
                                  <p:childTnLst>
                                    <p:set>
                                      <p:cBhvr>
                                        <p:cTn dur="1" fill="hold">
                                          <p:stCondLst>
                                            <p:cond delay="0"/>
                                          </p:stCondLst>
                                        </p:cTn>
                                        <p:tgtEl>
                                          <p:spTgt spid="2047"/>
                                        </p:tgtEl>
                                        <p:attrNameLst>
                                          <p:attrName>style.visibility</p:attrName>
                                        </p:attrNameLst>
                                      </p:cBhvr>
                                      <p:to>
                                        <p:strVal val="visible"/>
                                      </p:to>
                                    </p:set>
                                    <p:anim calcmode="lin" valueType="num">
                                      <p:cBhvr additive="base">
                                        <p:cTn dur="1000"/>
                                        <p:tgtEl>
                                          <p:spTgt spid="2047"/>
                                        </p:tgtEl>
                                        <p:attrNameLst>
                                          <p:attrName>ppt_w</p:attrName>
                                        </p:attrNameLst>
                                      </p:cBhvr>
                                      <p:tavLst>
                                        <p:tav fmla="" tm="0">
                                          <p:val>
                                            <p:strVal val="0"/>
                                          </p:val>
                                        </p:tav>
                                        <p:tav fmla="" tm="100000">
                                          <p:val>
                                            <p:strVal val="#ppt_w"/>
                                          </p:val>
                                        </p:tav>
                                      </p:tavLst>
                                    </p:anim>
                                    <p:anim calcmode="lin" valueType="num">
                                      <p:cBhvr additive="base">
                                        <p:cTn dur="1000"/>
                                        <p:tgtEl>
                                          <p:spTgt spid="204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3" name="Shape 2053"/>
        <p:cNvGrpSpPr/>
        <p:nvPr/>
      </p:nvGrpSpPr>
      <p:grpSpPr>
        <a:xfrm>
          <a:off x="0" y="0"/>
          <a:ext cx="0" cy="0"/>
          <a:chOff x="0" y="0"/>
          <a:chExt cx="0" cy="0"/>
        </a:xfrm>
      </p:grpSpPr>
      <p:pic>
        <p:nvPicPr>
          <p:cNvPr id="2054" name="Google Shape;2054;p25"/>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2055" name="Google Shape;2055;p25"/>
          <p:cNvSpPr/>
          <p:nvPr/>
        </p:nvSpPr>
        <p:spPr>
          <a:xfrm>
            <a:off x="1219200" y="5606494"/>
            <a:ext cx="10134600" cy="1191816"/>
          </a:xfrm>
          <a:prstGeom prst="roundRect">
            <a:avLst>
              <a:gd fmla="val 16667" name="adj"/>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2D3E53"/>
                </a:solidFill>
                <a:latin typeface="Times New Roman"/>
                <a:ea typeface="Times New Roman"/>
                <a:cs typeface="Times New Roman"/>
                <a:sym typeface="Times New Roman"/>
              </a:rPr>
              <a:t>Trồng luân canh, xen canh trồng các loại cây họ đậu làm phân xanh, tăng độ phì nhiêu cho đất.</a:t>
            </a:r>
            <a:endParaRPr/>
          </a:p>
        </p:txBody>
      </p:sp>
      <p:pic>
        <p:nvPicPr>
          <p:cNvPr id="2056" name="Google Shape;2056;p25"/>
          <p:cNvPicPr preferRelativeResize="0"/>
          <p:nvPr/>
        </p:nvPicPr>
        <p:blipFill rotWithShape="1">
          <a:blip r:embed="rId4">
            <a:alphaModFix/>
          </a:blip>
          <a:srcRect b="0" l="0" r="0" t="0"/>
          <a:stretch/>
        </p:blipFill>
        <p:spPr>
          <a:xfrm>
            <a:off x="6447569" y="153144"/>
            <a:ext cx="5306786" cy="5238749"/>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id="2057" name="Google Shape;2057;p25"/>
          <p:cNvPicPr preferRelativeResize="0"/>
          <p:nvPr/>
        </p:nvPicPr>
        <p:blipFill rotWithShape="1">
          <a:blip r:embed="rId5">
            <a:alphaModFix/>
          </a:blip>
          <a:srcRect b="0" l="0" r="0" t="0"/>
          <a:stretch/>
        </p:blipFill>
        <p:spPr>
          <a:xfrm>
            <a:off x="457200" y="153145"/>
            <a:ext cx="5442857" cy="5238749"/>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5"/>
                                        </p:tgtEl>
                                        <p:attrNameLst>
                                          <p:attrName>style.visibility</p:attrName>
                                        </p:attrNameLst>
                                      </p:cBhvr>
                                      <p:to>
                                        <p:strVal val="visible"/>
                                      </p:to>
                                    </p:set>
                                    <p:animEffect filter="fade" transition="in">
                                      <p:cBhvr>
                                        <p:cTn dur="1000"/>
                                        <p:tgtEl>
                                          <p:spTgt spid="20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7"/>
                                        </p:tgtEl>
                                        <p:attrNameLst>
                                          <p:attrName>style.visibility</p:attrName>
                                        </p:attrNameLst>
                                      </p:cBhvr>
                                      <p:to>
                                        <p:strVal val="visible"/>
                                      </p:to>
                                    </p:set>
                                    <p:animEffect filter="fade" transition="in">
                                      <p:cBhvr>
                                        <p:cTn dur="500"/>
                                        <p:tgtEl>
                                          <p:spTgt spid="20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6"/>
                                        </p:tgtEl>
                                        <p:attrNameLst>
                                          <p:attrName>style.visibility</p:attrName>
                                        </p:attrNameLst>
                                      </p:cBhvr>
                                      <p:to>
                                        <p:strVal val="visible"/>
                                      </p:to>
                                    </p:set>
                                    <p:animEffect filter="fade" transition="in">
                                      <p:cBhvr>
                                        <p:cTn dur="500"/>
                                        <p:tgtEl>
                                          <p:spTgt spid="20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1" name="Shape 2061"/>
        <p:cNvGrpSpPr/>
        <p:nvPr/>
      </p:nvGrpSpPr>
      <p:grpSpPr>
        <a:xfrm>
          <a:off x="0" y="0"/>
          <a:ext cx="0" cy="0"/>
          <a:chOff x="0" y="0"/>
          <a:chExt cx="0" cy="0"/>
        </a:xfrm>
      </p:grpSpPr>
      <p:pic>
        <p:nvPicPr>
          <p:cNvPr id="2062" name="Google Shape;2062;p26"/>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2063" name="Google Shape;2063;p26"/>
          <p:cNvSpPr/>
          <p:nvPr/>
        </p:nvSpPr>
        <p:spPr>
          <a:xfrm>
            <a:off x="6262142" y="1198673"/>
            <a:ext cx="5371584" cy="1055608"/>
          </a:xfrm>
          <a:prstGeom prst="roundRect">
            <a:avLst>
              <a:gd fmla="val 16667" name="adj"/>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2D3E53"/>
                </a:solidFill>
                <a:latin typeface="Times New Roman"/>
                <a:ea typeface="Times New Roman"/>
                <a:cs typeface="Times New Roman"/>
                <a:sym typeface="Times New Roman"/>
              </a:rPr>
              <a:t>Trồng rừng tăng độ che phủ đất giúp chống xói mòn đất.</a:t>
            </a:r>
            <a:endParaRPr/>
          </a:p>
        </p:txBody>
      </p:sp>
      <p:pic>
        <p:nvPicPr>
          <p:cNvPr id="2064" name="Google Shape;2064;p26"/>
          <p:cNvPicPr preferRelativeResize="0"/>
          <p:nvPr/>
        </p:nvPicPr>
        <p:blipFill rotWithShape="1">
          <a:blip r:embed="rId4">
            <a:alphaModFix/>
          </a:blip>
          <a:srcRect b="0" l="0" r="0" t="0"/>
          <a:stretch/>
        </p:blipFill>
        <p:spPr>
          <a:xfrm>
            <a:off x="191016" y="152400"/>
            <a:ext cx="5904984" cy="3933696"/>
          </a:xfrm>
          <a:prstGeom prst="rect">
            <a:avLst/>
          </a:prstGeom>
          <a:noFill/>
          <a:ln>
            <a:noFill/>
          </a:ln>
        </p:spPr>
      </p:pic>
      <p:pic>
        <p:nvPicPr>
          <p:cNvPr id="2065" name="Google Shape;2065;p26"/>
          <p:cNvPicPr preferRelativeResize="0"/>
          <p:nvPr/>
        </p:nvPicPr>
        <p:blipFill rotWithShape="1">
          <a:blip r:embed="rId5">
            <a:alphaModFix/>
          </a:blip>
          <a:srcRect b="0" l="0" r="0" t="0"/>
          <a:stretch/>
        </p:blipFill>
        <p:spPr>
          <a:xfrm>
            <a:off x="5257800" y="2541587"/>
            <a:ext cx="6553200" cy="41640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3"/>
                                        </p:tgtEl>
                                        <p:attrNameLst>
                                          <p:attrName>style.visibility</p:attrName>
                                        </p:attrNameLst>
                                      </p:cBhvr>
                                      <p:to>
                                        <p:strVal val="visible"/>
                                      </p:to>
                                    </p:set>
                                    <p:animEffect filter="fade" transition="in">
                                      <p:cBhvr>
                                        <p:cTn dur="1000"/>
                                        <p:tgtEl>
                                          <p:spTgt spid="20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9" name="Shape 2069"/>
        <p:cNvGrpSpPr/>
        <p:nvPr/>
      </p:nvGrpSpPr>
      <p:grpSpPr>
        <a:xfrm>
          <a:off x="0" y="0"/>
          <a:ext cx="0" cy="0"/>
          <a:chOff x="0" y="0"/>
          <a:chExt cx="0" cy="0"/>
        </a:xfrm>
      </p:grpSpPr>
      <p:sp>
        <p:nvSpPr>
          <p:cNvPr id="2070" name="Google Shape;2070;p27"/>
          <p:cNvSpPr txBox="1"/>
          <p:nvPr/>
        </p:nvSpPr>
        <p:spPr>
          <a:xfrm>
            <a:off x="6320112" y="1069998"/>
            <a:ext cx="5647775"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244246"/>
                </a:solidFill>
                <a:latin typeface="Times New Roman"/>
                <a:ea typeface="Times New Roman"/>
                <a:cs typeface="Times New Roman"/>
                <a:sym typeface="Times New Roman"/>
              </a:rPr>
              <a:t>Rửa mặn cho đất</a:t>
            </a:r>
            <a:r>
              <a:rPr lang="en-US" sz="3200">
                <a:solidFill>
                  <a:srgbClr val="244246"/>
                </a:solidFill>
                <a:latin typeface="Times New Roman"/>
                <a:ea typeface="Times New Roman"/>
                <a:cs typeface="Times New Roman"/>
                <a:sym typeface="Times New Roman"/>
              </a:rPr>
              <a:t> </a:t>
            </a:r>
            <a:r>
              <a:rPr b="1" lang="en-US" sz="3200">
                <a:solidFill>
                  <a:srgbClr val="244246"/>
                </a:solidFill>
                <a:latin typeface="Times New Roman"/>
                <a:ea typeface="Times New Roman"/>
                <a:cs typeface="Times New Roman"/>
                <a:sym typeface="Times New Roman"/>
              </a:rPr>
              <a:t>ở các vùng đất bị nhiễm mặn.</a:t>
            </a:r>
            <a:endParaRPr/>
          </a:p>
        </p:txBody>
      </p:sp>
      <p:pic>
        <p:nvPicPr>
          <p:cNvPr id="2071" name="Google Shape;2071;p27"/>
          <p:cNvPicPr preferRelativeResize="0"/>
          <p:nvPr/>
        </p:nvPicPr>
        <p:blipFill rotWithShape="1">
          <a:blip r:embed="rId3">
            <a:alphaModFix/>
          </a:blip>
          <a:srcRect b="0" l="0" r="0" t="0"/>
          <a:stretch/>
        </p:blipFill>
        <p:spPr>
          <a:xfrm>
            <a:off x="1" y="0"/>
            <a:ext cx="6096000" cy="3810000"/>
          </a:xfrm>
          <a:prstGeom prst="rect">
            <a:avLst/>
          </a:prstGeom>
          <a:noFill/>
          <a:ln>
            <a:noFill/>
          </a:ln>
          <a:effectLst>
            <a:outerShdw blurRad="292100" rotWithShape="0" algn="tl" dir="2700000" dist="139700">
              <a:srgbClr val="333333">
                <a:alpha val="64705"/>
              </a:srgbClr>
            </a:outerShdw>
          </a:effectLst>
        </p:spPr>
      </p:pic>
      <p:pic>
        <p:nvPicPr>
          <p:cNvPr id="2072" name="Google Shape;2072;p27"/>
          <p:cNvPicPr preferRelativeResize="0"/>
          <p:nvPr/>
        </p:nvPicPr>
        <p:blipFill rotWithShape="1">
          <a:blip r:embed="rId4">
            <a:alphaModFix/>
          </a:blip>
          <a:srcRect b="0" l="0" r="0" t="0"/>
          <a:stretch/>
        </p:blipFill>
        <p:spPr>
          <a:xfrm>
            <a:off x="6096000" y="2823718"/>
            <a:ext cx="6096000" cy="4015232"/>
          </a:xfrm>
          <a:prstGeom prst="rect">
            <a:avLst/>
          </a:prstGeom>
          <a:noFill/>
          <a:ln>
            <a:noFill/>
          </a:ln>
          <a:effectLst>
            <a:outerShdw blurRad="292100" rotWithShape="0" algn="tl" dir="2700000" dist="139700">
              <a:srgbClr val="333333">
                <a:alpha val="64705"/>
              </a:srgbClr>
            </a:outerShdw>
          </a:effectLst>
        </p:spPr>
      </p:pic>
      <p:sp>
        <p:nvSpPr>
          <p:cNvPr id="2073" name="Google Shape;2073;p27"/>
          <p:cNvSpPr txBox="1"/>
          <p:nvPr/>
        </p:nvSpPr>
        <p:spPr>
          <a:xfrm>
            <a:off x="-228600" y="4292725"/>
            <a:ext cx="5372101"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244246"/>
                </a:solidFill>
                <a:latin typeface="Times New Roman"/>
                <a:ea typeface="Times New Roman"/>
                <a:cs typeface="Times New Roman"/>
                <a:sym typeface="Times New Roman"/>
              </a:rPr>
              <a:t>Thau chua cho đất</a:t>
            </a:r>
            <a:r>
              <a:rPr lang="en-US" sz="3200">
                <a:solidFill>
                  <a:srgbClr val="244246"/>
                </a:solidFill>
                <a:latin typeface="Times New Roman"/>
                <a:ea typeface="Times New Roman"/>
                <a:cs typeface="Times New Roman"/>
                <a:sym typeface="Times New Roman"/>
              </a:rPr>
              <a:t> </a:t>
            </a:r>
            <a:r>
              <a:rPr b="1" lang="en-US" sz="3200">
                <a:solidFill>
                  <a:srgbClr val="244246"/>
                </a:solidFill>
                <a:latin typeface="Times New Roman"/>
                <a:ea typeface="Times New Roman"/>
                <a:cs typeface="Times New Roman"/>
                <a:sym typeface="Times New Roman"/>
              </a:rPr>
              <a:t>ở các vùng đất bị nhiễm phèn.</a:t>
            </a:r>
            <a:endParaRPr/>
          </a:p>
        </p:txBody>
      </p:sp>
      <p:sp>
        <p:nvSpPr>
          <p:cNvPr id="2074" name="Google Shape;2074;p27"/>
          <p:cNvSpPr/>
          <p:nvPr/>
        </p:nvSpPr>
        <p:spPr>
          <a:xfrm>
            <a:off x="2552700" y="1793209"/>
            <a:ext cx="7086600" cy="4024967"/>
          </a:xfrm>
          <a:prstGeom prst="round2DiagRect">
            <a:avLst>
              <a:gd fmla="val 50000" name="adj1"/>
              <a:gd fmla="val 0" name="adj2"/>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600">
                <a:solidFill>
                  <a:srgbClr val="002060"/>
                </a:solidFill>
                <a:latin typeface="Times New Roman"/>
                <a:ea typeface="Times New Roman"/>
                <a:cs typeface="Times New Roman"/>
                <a:sym typeface="Times New Roman"/>
              </a:rPr>
              <a:t>Chống ô nhiễm đất do chất độc hoá học: hạn chế phun thuốc trừ sâu, bón phân hoá học, nước thải công nghiệp chứa chất độc hại,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1"/>
                                        </p:tgtEl>
                                        <p:attrNameLst>
                                          <p:attrName>style.visibility</p:attrName>
                                        </p:attrNameLst>
                                      </p:cBhvr>
                                      <p:to>
                                        <p:strVal val="visible"/>
                                      </p:to>
                                    </p:set>
                                    <p:animEffect filter="fade" transition="in">
                                      <p:cBhvr>
                                        <p:cTn dur="2000"/>
                                        <p:tgtEl>
                                          <p:spTgt spid="20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3"/>
                                        </p:tgtEl>
                                        <p:attrNameLst>
                                          <p:attrName>style.visibility</p:attrName>
                                        </p:attrNameLst>
                                      </p:cBhvr>
                                      <p:to>
                                        <p:strVal val="visible"/>
                                      </p:to>
                                    </p:set>
                                    <p:animEffect filter="fade" transition="in">
                                      <p:cBhvr>
                                        <p:cTn dur="500"/>
                                        <p:tgtEl>
                                          <p:spTgt spid="20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072"/>
                                        </p:tgtEl>
                                        <p:attrNameLst>
                                          <p:attrName>style.visibility</p:attrName>
                                        </p:attrNameLst>
                                      </p:cBhvr>
                                      <p:to>
                                        <p:strVal val="visible"/>
                                      </p:to>
                                    </p:set>
                                    <p:anim calcmode="lin" valueType="num">
                                      <p:cBhvr additive="base">
                                        <p:cTn dur="500"/>
                                        <p:tgtEl>
                                          <p:spTgt spid="2072"/>
                                        </p:tgtEl>
                                        <p:attrNameLst>
                                          <p:attrName>ppt_w</p:attrName>
                                        </p:attrNameLst>
                                      </p:cBhvr>
                                      <p:tavLst>
                                        <p:tav fmla="" tm="0">
                                          <p:val>
                                            <p:strVal val="0"/>
                                          </p:val>
                                        </p:tav>
                                        <p:tav fmla="" tm="100000">
                                          <p:val>
                                            <p:strVal val="#ppt_w"/>
                                          </p:val>
                                        </p:tav>
                                      </p:tavLst>
                                    </p:anim>
                                    <p:anim calcmode="lin" valueType="num">
                                      <p:cBhvr additive="base">
                                        <p:cTn dur="500"/>
                                        <p:tgtEl>
                                          <p:spTgt spid="207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0"/>
                                        </p:tgtEl>
                                        <p:attrNameLst>
                                          <p:attrName>style.visibility</p:attrName>
                                        </p:attrNameLst>
                                      </p:cBhvr>
                                      <p:to>
                                        <p:strVal val="visible"/>
                                      </p:to>
                                    </p:set>
                                    <p:animEffect filter="fade" transition="in">
                                      <p:cBhvr>
                                        <p:cTn dur="500"/>
                                        <p:tgtEl>
                                          <p:spTgt spid="20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074"/>
                                        </p:tgtEl>
                                        <p:attrNameLst>
                                          <p:attrName>style.visibility</p:attrName>
                                        </p:attrNameLst>
                                      </p:cBhvr>
                                      <p:to>
                                        <p:strVal val="visible"/>
                                      </p:to>
                                    </p:set>
                                    <p:anim calcmode="lin" valueType="num">
                                      <p:cBhvr additive="base">
                                        <p:cTn dur="500"/>
                                        <p:tgtEl>
                                          <p:spTgt spid="2074"/>
                                        </p:tgtEl>
                                        <p:attrNameLst>
                                          <p:attrName>ppt_w</p:attrName>
                                        </p:attrNameLst>
                                      </p:cBhvr>
                                      <p:tavLst>
                                        <p:tav fmla="" tm="0">
                                          <p:val>
                                            <p:strVal val="0"/>
                                          </p:val>
                                        </p:tav>
                                        <p:tav fmla="" tm="100000">
                                          <p:val>
                                            <p:strVal val="#ppt_w"/>
                                          </p:val>
                                        </p:tav>
                                      </p:tavLst>
                                    </p:anim>
                                    <p:anim calcmode="lin" valueType="num">
                                      <p:cBhvr additive="base">
                                        <p:cTn dur="500"/>
                                        <p:tgtEl>
                                          <p:spTgt spid="207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8" name="Shape 2078"/>
        <p:cNvGrpSpPr/>
        <p:nvPr/>
      </p:nvGrpSpPr>
      <p:grpSpPr>
        <a:xfrm>
          <a:off x="0" y="0"/>
          <a:ext cx="0" cy="0"/>
          <a:chOff x="0" y="0"/>
          <a:chExt cx="0" cy="0"/>
        </a:xfrm>
      </p:grpSpPr>
      <p:sp>
        <p:nvSpPr>
          <p:cNvPr id="2079" name="Google Shape;2079;p28"/>
          <p:cNvSpPr txBox="1"/>
          <p:nvPr>
            <p:ph idx="2" type="title"/>
          </p:nvPr>
        </p:nvSpPr>
        <p:spPr>
          <a:xfrm>
            <a:off x="2275600" y="3890667"/>
            <a:ext cx="8956400" cy="1200400"/>
          </a:xfrm>
          <a:prstGeom prst="rect">
            <a:avLst/>
          </a:prstGeom>
          <a:noFill/>
          <a:ln>
            <a:noFill/>
          </a:ln>
        </p:spPr>
        <p:txBody>
          <a:bodyPr anchorCtr="0" anchor="ctr" bIns="121900" lIns="121900" spcFirstLastPara="1" rIns="121900" wrap="square" tIns="121900">
            <a:noAutofit/>
          </a:bodyPr>
          <a:lstStyle/>
          <a:p>
            <a:pPr indent="0" lvl="0" marL="0" rtl="0" algn="ctr">
              <a:lnSpc>
                <a:spcPct val="90000"/>
              </a:lnSpc>
              <a:spcBef>
                <a:spcPts val="0"/>
              </a:spcBef>
              <a:spcAft>
                <a:spcPts val="0"/>
              </a:spcAft>
              <a:buSzPts val="3600"/>
              <a:buNone/>
            </a:pPr>
            <a:r>
              <a:rPr lang="en-US" sz="6000">
                <a:latin typeface="Arial"/>
                <a:ea typeface="Arial"/>
                <a:cs typeface="Arial"/>
                <a:sym typeface="Arial"/>
              </a:rPr>
              <a:t>RỪNG Ở NƯỚC TA</a:t>
            </a:r>
            <a:endParaRPr/>
          </a:p>
        </p:txBody>
      </p:sp>
      <p:sp>
        <p:nvSpPr>
          <p:cNvPr id="2080" name="Google Shape;2080;p28"/>
          <p:cNvSpPr txBox="1"/>
          <p:nvPr>
            <p:ph type="title"/>
          </p:nvPr>
        </p:nvSpPr>
        <p:spPr>
          <a:xfrm>
            <a:off x="4846700" y="720000"/>
            <a:ext cx="3833200" cy="2559600"/>
          </a:xfrm>
          <a:prstGeom prst="rect">
            <a:avLst/>
          </a:prstGeom>
          <a:noFill/>
          <a:ln cap="flat" cmpd="sng" w="28575">
            <a:solidFill>
              <a:schemeClr val="accent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lnSpc>
                <a:spcPct val="90000"/>
              </a:lnSpc>
              <a:spcBef>
                <a:spcPts val="0"/>
              </a:spcBef>
              <a:spcAft>
                <a:spcPts val="0"/>
              </a:spcAft>
              <a:buSzPts val="6000"/>
              <a:buNone/>
            </a:pPr>
            <a:r>
              <a:rPr lang="en-US" sz="9600">
                <a:latin typeface="Arial"/>
                <a:ea typeface="Arial"/>
                <a:cs typeface="Arial"/>
                <a:sym typeface="Arial"/>
              </a:rPr>
              <a:t>2</a:t>
            </a:r>
            <a:endParaRPr sz="9600">
              <a:latin typeface="Arial"/>
              <a:ea typeface="Arial"/>
              <a:cs typeface="Arial"/>
              <a:sym typeface="Arial"/>
            </a:endParaRPr>
          </a:p>
        </p:txBody>
      </p:sp>
      <p:cxnSp>
        <p:nvCxnSpPr>
          <p:cNvPr id="2081" name="Google Shape;2081;p28"/>
          <p:cNvCxnSpPr>
            <a:stCxn id="2080" idx="2"/>
            <a:endCxn id="2079" idx="0"/>
          </p:cNvCxnSpPr>
          <p:nvPr/>
        </p:nvCxnSpPr>
        <p:spPr>
          <a:xfrm flipH="1">
            <a:off x="6753700" y="3279600"/>
            <a:ext cx="9600" cy="611100"/>
          </a:xfrm>
          <a:prstGeom prst="straightConnector1">
            <a:avLst/>
          </a:prstGeom>
          <a:noFill/>
          <a:ln cap="rnd" cmpd="sng" w="28575">
            <a:solidFill>
              <a:schemeClr val="accent5"/>
            </a:solidFill>
            <a:prstDash val="solid"/>
            <a:round/>
            <a:headEnd len="sm" w="sm" type="none"/>
            <a:tailEnd len="sm" w="sm" type="none"/>
          </a:ln>
        </p:spPr>
      </p:cxnSp>
      <p:pic>
        <p:nvPicPr>
          <p:cNvPr id="2082" name="Google Shape;2082;p28"/>
          <p:cNvPicPr preferRelativeResize="0"/>
          <p:nvPr/>
        </p:nvPicPr>
        <p:blipFill rotWithShape="1">
          <a:blip r:embed="rId3">
            <a:alphaModFix/>
          </a:blip>
          <a:srcRect b="0" l="0" r="0" t="0"/>
          <a:stretch/>
        </p:blipFill>
        <p:spPr>
          <a:xfrm>
            <a:off x="10162495" y="4100052"/>
            <a:ext cx="1666875" cy="2743200"/>
          </a:xfrm>
          <a:prstGeom prst="rect">
            <a:avLst/>
          </a:prstGeom>
          <a:noFill/>
          <a:ln>
            <a:noFill/>
          </a:ln>
        </p:spPr>
      </p:pic>
      <p:pic>
        <p:nvPicPr>
          <p:cNvPr id="2083" name="Google Shape;2083;p28"/>
          <p:cNvPicPr preferRelativeResize="0"/>
          <p:nvPr/>
        </p:nvPicPr>
        <p:blipFill rotWithShape="1">
          <a:blip r:embed="rId4">
            <a:alphaModFix/>
          </a:blip>
          <a:srcRect b="0" l="0" r="0" t="0"/>
          <a:stretch/>
        </p:blipFill>
        <p:spPr>
          <a:xfrm>
            <a:off x="1044020" y="3669858"/>
            <a:ext cx="1935689" cy="3210265"/>
          </a:xfrm>
          <a:prstGeom prst="rect">
            <a:avLst/>
          </a:prstGeom>
          <a:noFill/>
          <a:ln>
            <a:noFill/>
          </a:ln>
        </p:spPr>
      </p:pic>
      <p:pic>
        <p:nvPicPr>
          <p:cNvPr id="2084" name="Google Shape;2084;p28"/>
          <p:cNvPicPr preferRelativeResize="0"/>
          <p:nvPr/>
        </p:nvPicPr>
        <p:blipFill rotWithShape="1">
          <a:blip r:embed="rId5">
            <a:alphaModFix/>
          </a:blip>
          <a:srcRect b="0" l="0" r="0" t="0"/>
          <a:stretch/>
        </p:blipFill>
        <p:spPr>
          <a:xfrm>
            <a:off x="-214533" y="2733335"/>
            <a:ext cx="1892763" cy="4124665"/>
          </a:xfrm>
          <a:prstGeom prst="rect">
            <a:avLst/>
          </a:prstGeom>
          <a:noFill/>
          <a:ln>
            <a:noFill/>
          </a:ln>
        </p:spPr>
      </p:pic>
      <p:grpSp>
        <p:nvGrpSpPr>
          <p:cNvPr id="2085" name="Google Shape;2085;p28"/>
          <p:cNvGrpSpPr/>
          <p:nvPr/>
        </p:nvGrpSpPr>
        <p:grpSpPr>
          <a:xfrm>
            <a:off x="15849600" y="-6248400"/>
            <a:ext cx="6019800" cy="4191000"/>
            <a:chOff x="2895600" y="0"/>
            <a:chExt cx="8839200" cy="6485350"/>
          </a:xfrm>
        </p:grpSpPr>
        <p:pic>
          <p:nvPicPr>
            <p:cNvPr id="2086" name="Google Shape;2086;p28"/>
            <p:cNvPicPr preferRelativeResize="0"/>
            <p:nvPr/>
          </p:nvPicPr>
          <p:blipFill rotWithShape="1">
            <a:blip r:embed="rId6">
              <a:alphaModFix/>
            </a:blip>
            <a:srcRect b="15636" l="0" r="0" t="0"/>
            <a:stretch/>
          </p:blipFill>
          <p:spPr>
            <a:xfrm>
              <a:off x="6200958" y="2310888"/>
              <a:ext cx="1371600" cy="2184912"/>
            </a:xfrm>
            <a:prstGeom prst="rect">
              <a:avLst/>
            </a:prstGeom>
            <a:noFill/>
            <a:ln>
              <a:noFill/>
            </a:ln>
          </p:spPr>
        </p:pic>
        <p:pic>
          <p:nvPicPr>
            <p:cNvPr id="2087" name="Google Shape;2087;p28"/>
            <p:cNvPicPr preferRelativeResize="0"/>
            <p:nvPr/>
          </p:nvPicPr>
          <p:blipFill rotWithShape="1">
            <a:blip r:embed="rId7">
              <a:alphaModFix/>
            </a:blip>
            <a:srcRect b="19690" l="0" r="0" t="0"/>
            <a:stretch/>
          </p:blipFill>
          <p:spPr>
            <a:xfrm>
              <a:off x="4910290" y="2310889"/>
              <a:ext cx="1761819" cy="2328540"/>
            </a:xfrm>
            <a:prstGeom prst="rect">
              <a:avLst/>
            </a:prstGeom>
            <a:noFill/>
            <a:ln>
              <a:noFill/>
            </a:ln>
          </p:spPr>
        </p:pic>
        <p:pic>
          <p:nvPicPr>
            <p:cNvPr id="2088" name="Google Shape;2088;p28"/>
            <p:cNvPicPr preferRelativeResize="0"/>
            <p:nvPr/>
          </p:nvPicPr>
          <p:blipFill rotWithShape="1">
            <a:blip r:embed="rId5">
              <a:alphaModFix/>
            </a:blip>
            <a:srcRect b="49215" l="0" r="0" t="0"/>
            <a:stretch/>
          </p:blipFill>
          <p:spPr>
            <a:xfrm>
              <a:off x="3750219" y="2705205"/>
              <a:ext cx="1721159" cy="1904790"/>
            </a:xfrm>
            <a:prstGeom prst="rect">
              <a:avLst/>
            </a:prstGeom>
            <a:noFill/>
            <a:ln>
              <a:noFill/>
            </a:ln>
          </p:spPr>
        </p:pic>
        <p:pic>
          <p:nvPicPr>
            <p:cNvPr id="2089" name="Google Shape;2089;p28"/>
            <p:cNvPicPr preferRelativeResize="0"/>
            <p:nvPr/>
          </p:nvPicPr>
          <p:blipFill rotWithShape="1">
            <a:blip r:embed="rId8">
              <a:alphaModFix/>
            </a:blip>
            <a:srcRect b="21110" l="8401" r="4000" t="15555"/>
            <a:stretch/>
          </p:blipFill>
          <p:spPr>
            <a:xfrm>
              <a:off x="2895600" y="0"/>
              <a:ext cx="8839200" cy="6485350"/>
            </a:xfrm>
            <a:prstGeom prst="rect">
              <a:avLst/>
            </a:prstGeom>
            <a:noFill/>
            <a:ln>
              <a:noFill/>
            </a:ln>
          </p:spPr>
        </p:pic>
      </p:grpSp>
      <p:pic>
        <p:nvPicPr>
          <p:cNvPr id="2090" name="Google Shape;2090;p28"/>
          <p:cNvPicPr preferRelativeResize="0"/>
          <p:nvPr/>
        </p:nvPicPr>
        <p:blipFill rotWithShape="1">
          <a:blip r:embed="rId9">
            <a:alphaModFix/>
          </a:blip>
          <a:srcRect b="21645" l="0" r="0" t="12798"/>
          <a:stretch/>
        </p:blipFill>
        <p:spPr>
          <a:xfrm>
            <a:off x="4800600" y="-1249845"/>
            <a:ext cx="6673940" cy="4411160"/>
          </a:xfrm>
          <a:prstGeom prst="rect">
            <a:avLst/>
          </a:prstGeom>
          <a:noFill/>
          <a:ln>
            <a:noFill/>
          </a:ln>
        </p:spPr>
      </p:pic>
    </p:spTree>
  </p:cSld>
  <p:clrMapOvr>
    <a:masterClrMapping/>
  </p:clrMapOvr>
  <mc:AlternateContent>
    <mc:Choice Requires="p14">
      <p:transition spd="slow" p14:dur="3000">
        <p14:shred dir="ou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2082"/>
                                        </p:tgtEl>
                                        <p:attrNameLst>
                                          <p:attrName>style.visibility</p:attrName>
                                        </p:attrNameLst>
                                      </p:cBhvr>
                                      <p:to>
                                        <p:strVal val="visible"/>
                                      </p:to>
                                    </p:set>
                                    <p:anim calcmode="lin" valueType="num">
                                      <p:cBhvr additive="base">
                                        <p:cTn dur="500"/>
                                        <p:tgtEl>
                                          <p:spTgt spid="2082"/>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2090"/>
                                        </p:tgtEl>
                                        <p:attrNameLst>
                                          <p:attrName>style.visibility</p:attrName>
                                        </p:attrNameLst>
                                      </p:cBhvr>
                                      <p:to>
                                        <p:strVal val="visible"/>
                                      </p:to>
                                    </p:set>
                                    <p:animEffect filter="fade" transition="in">
                                      <p:cBhvr>
                                        <p:cTn dur="500"/>
                                        <p:tgtEl>
                                          <p:spTgt spid="2090"/>
                                        </p:tgtEl>
                                      </p:cBhvr>
                                    </p:animEffect>
                                  </p:childTnLst>
                                </p:cTn>
                              </p:par>
                              <p:par>
                                <p:cTn fill="hold" nodeType="withEffect" presetClass="exit" presetID="10" presetSubtype="0">
                                  <p:stCondLst>
                                    <p:cond delay="0"/>
                                  </p:stCondLst>
                                  <p:childTnLst>
                                    <p:animEffect filter="fade" transition="out">
                                      <p:cBhvr>
                                        <p:cTn dur="500"/>
                                        <p:tgtEl>
                                          <p:spTgt spid="2085"/>
                                        </p:tgtEl>
                                      </p:cBhvr>
                                    </p:animEffect>
                                    <p:set>
                                      <p:cBhvr>
                                        <p:cTn dur="1" fill="hold">
                                          <p:stCondLst>
                                            <p:cond delay="500"/>
                                          </p:stCondLst>
                                        </p:cTn>
                                        <p:tgtEl>
                                          <p:spTgt spid="2085"/>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2" presetSubtype="1">
                                  <p:stCondLst>
                                    <p:cond delay="0"/>
                                  </p:stCondLst>
                                  <p:childTnLst>
                                    <p:set>
                                      <p:cBhvr>
                                        <p:cTn dur="1" fill="hold">
                                          <p:stCondLst>
                                            <p:cond delay="0"/>
                                          </p:stCondLst>
                                        </p:cTn>
                                        <p:tgtEl>
                                          <p:spTgt spid="2084"/>
                                        </p:tgtEl>
                                        <p:attrNameLst>
                                          <p:attrName>style.visibility</p:attrName>
                                        </p:attrNameLst>
                                      </p:cBhvr>
                                      <p:to>
                                        <p:strVal val="visible"/>
                                      </p:to>
                                    </p:set>
                                    <p:anim calcmode="lin" valueType="num">
                                      <p:cBhvr additive="base">
                                        <p:cTn dur="500"/>
                                        <p:tgtEl>
                                          <p:spTgt spid="2084"/>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1">
                                  <p:stCondLst>
                                    <p:cond delay="0"/>
                                  </p:stCondLst>
                                  <p:childTnLst>
                                    <p:set>
                                      <p:cBhvr>
                                        <p:cTn dur="1" fill="hold">
                                          <p:stCondLst>
                                            <p:cond delay="0"/>
                                          </p:stCondLst>
                                        </p:cTn>
                                        <p:tgtEl>
                                          <p:spTgt spid="2083"/>
                                        </p:tgtEl>
                                        <p:attrNameLst>
                                          <p:attrName>style.visibility</p:attrName>
                                        </p:attrNameLst>
                                      </p:cBhvr>
                                      <p:to>
                                        <p:strVal val="visible"/>
                                      </p:to>
                                    </p:set>
                                    <p:anim calcmode="lin" valueType="num">
                                      <p:cBhvr additive="base">
                                        <p:cTn dur="500"/>
                                        <p:tgtEl>
                                          <p:spTgt spid="2083"/>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2090"/>
                                        </p:tgtEl>
                                        <p:attrNameLst>
                                          <p:attrName>style.visibility</p:attrName>
                                        </p:attrNameLst>
                                      </p:cBhvr>
                                      <p:to>
                                        <p:strVal val="visible"/>
                                      </p:to>
                                    </p:set>
                                    <p:animEffect filter="fade" transition="in">
                                      <p:cBhvr>
                                        <p:cTn dur="500"/>
                                        <p:tgtEl>
                                          <p:spTgt spid="20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0"/>
                                        </p:tgtEl>
                                        <p:attrNameLst>
                                          <p:attrName>style.visibility</p:attrName>
                                        </p:attrNameLst>
                                      </p:cBhvr>
                                      <p:to>
                                        <p:strVal val="visible"/>
                                      </p:to>
                                    </p:set>
                                    <p:animEffect filter="fade" transition="in">
                                      <p:cBhvr>
                                        <p:cTn dur="500"/>
                                        <p:tgtEl>
                                          <p:spTgt spid="208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081"/>
                                        </p:tgtEl>
                                        <p:attrNameLst>
                                          <p:attrName>style.visibility</p:attrName>
                                        </p:attrNameLst>
                                      </p:cBhvr>
                                      <p:to>
                                        <p:strVal val="visible"/>
                                      </p:to>
                                    </p:set>
                                    <p:animEffect filter="fade" transition="in">
                                      <p:cBhvr>
                                        <p:cTn dur="500"/>
                                        <p:tgtEl>
                                          <p:spTgt spid="208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079"/>
                                        </p:tgtEl>
                                        <p:attrNameLst>
                                          <p:attrName>style.visibility</p:attrName>
                                        </p:attrNameLst>
                                      </p:cBhvr>
                                      <p:to>
                                        <p:strVal val="visible"/>
                                      </p:to>
                                    </p:set>
                                    <p:animEffect filter="fade" transition="in">
                                      <p:cBhvr>
                                        <p:cTn dur="500"/>
                                        <p:tgtEl>
                                          <p:spTgt spid="20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4" name="Shape 2094"/>
        <p:cNvGrpSpPr/>
        <p:nvPr/>
      </p:nvGrpSpPr>
      <p:grpSpPr>
        <a:xfrm>
          <a:off x="0" y="0"/>
          <a:ext cx="0" cy="0"/>
          <a:chOff x="0" y="0"/>
          <a:chExt cx="0" cy="0"/>
        </a:xfrm>
      </p:grpSpPr>
      <p:sp>
        <p:nvSpPr>
          <p:cNvPr id="2095" name="Google Shape;2095;p29"/>
          <p:cNvSpPr txBox="1"/>
          <p:nvPr/>
        </p:nvSpPr>
        <p:spPr>
          <a:xfrm>
            <a:off x="5029200" y="1524000"/>
            <a:ext cx="5562600" cy="286232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000">
                <a:solidFill>
                  <a:schemeClr val="dk2"/>
                </a:solidFill>
                <a:latin typeface="Arial"/>
                <a:ea typeface="Arial"/>
                <a:cs typeface="Arial"/>
                <a:sym typeface="Arial"/>
              </a:rPr>
              <a:t>ĐẶC ĐIỂM </a:t>
            </a:r>
            <a:endParaRPr/>
          </a:p>
          <a:p>
            <a:pPr indent="0" lvl="0" marL="0" marR="0" rtl="0" algn="ctr">
              <a:spcBef>
                <a:spcPts val="0"/>
              </a:spcBef>
              <a:spcAft>
                <a:spcPts val="0"/>
              </a:spcAft>
              <a:buNone/>
            </a:pPr>
            <a:r>
              <a:rPr lang="en-US" sz="6000">
                <a:solidFill>
                  <a:schemeClr val="dk2"/>
                </a:solidFill>
                <a:latin typeface="Arial"/>
                <a:ea typeface="Arial"/>
                <a:cs typeface="Arial"/>
                <a:sym typeface="Arial"/>
              </a:rPr>
              <a:t>CỦA RỪNG </a:t>
            </a:r>
            <a:endParaRPr/>
          </a:p>
          <a:p>
            <a:pPr indent="0" lvl="0" marL="0" marR="0" rtl="0" algn="ctr">
              <a:spcBef>
                <a:spcPts val="0"/>
              </a:spcBef>
              <a:spcAft>
                <a:spcPts val="0"/>
              </a:spcAft>
              <a:buNone/>
            </a:pPr>
            <a:r>
              <a:rPr lang="en-US" sz="6000">
                <a:solidFill>
                  <a:schemeClr val="dk2"/>
                </a:solidFill>
                <a:latin typeface="Arial"/>
                <a:ea typeface="Arial"/>
                <a:cs typeface="Arial"/>
                <a:sym typeface="Arial"/>
              </a:rPr>
              <a:t>Ở NƯỚC TA</a:t>
            </a:r>
            <a:endParaRPr/>
          </a:p>
        </p:txBody>
      </p:sp>
      <p:pic>
        <p:nvPicPr>
          <p:cNvPr id="2096" name="Google Shape;2096;p29"/>
          <p:cNvPicPr preferRelativeResize="0"/>
          <p:nvPr/>
        </p:nvPicPr>
        <p:blipFill rotWithShape="1">
          <a:blip r:embed="rId3">
            <a:alphaModFix/>
          </a:blip>
          <a:srcRect b="0" l="0" r="0" t="0"/>
          <a:stretch/>
        </p:blipFill>
        <p:spPr>
          <a:xfrm>
            <a:off x="10479513" y="4088876"/>
            <a:ext cx="1666875" cy="2743200"/>
          </a:xfrm>
          <a:prstGeom prst="rect">
            <a:avLst/>
          </a:prstGeom>
          <a:noFill/>
          <a:ln>
            <a:noFill/>
          </a:ln>
        </p:spPr>
      </p:pic>
      <p:pic>
        <p:nvPicPr>
          <p:cNvPr id="2097" name="Google Shape;2097;p29"/>
          <p:cNvPicPr preferRelativeResize="0"/>
          <p:nvPr/>
        </p:nvPicPr>
        <p:blipFill rotWithShape="1">
          <a:blip r:embed="rId4">
            <a:alphaModFix/>
          </a:blip>
          <a:srcRect b="0" l="0" r="0" t="0"/>
          <a:stretch/>
        </p:blipFill>
        <p:spPr>
          <a:xfrm>
            <a:off x="76200" y="1981200"/>
            <a:ext cx="1935689" cy="3210265"/>
          </a:xfrm>
          <a:prstGeom prst="rect">
            <a:avLst/>
          </a:prstGeom>
          <a:noFill/>
          <a:ln>
            <a:noFill/>
          </a:ln>
        </p:spPr>
      </p:pic>
    </p:spTree>
  </p:cSld>
  <p:clrMapOvr>
    <a:masterClrMapping/>
  </p:clrMapOvr>
  <p:transition spd="slow" p14:dur="800">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095"/>
                                        </p:tgtEl>
                                        <p:attrNameLst>
                                          <p:attrName>style.visibility</p:attrName>
                                        </p:attrNameLst>
                                      </p:cBhvr>
                                      <p:to>
                                        <p:strVal val="visible"/>
                                      </p:to>
                                    </p:set>
                                    <p:anim calcmode="lin" valueType="num">
                                      <p:cBhvr additive="base">
                                        <p:cTn dur="1250"/>
                                        <p:tgtEl>
                                          <p:spTgt spid="2095"/>
                                        </p:tgtEl>
                                        <p:attrNameLst>
                                          <p:attrName>ppt_w</p:attrName>
                                        </p:attrNameLst>
                                      </p:cBhvr>
                                      <p:tavLst>
                                        <p:tav fmla="" tm="0">
                                          <p:val>
                                            <p:strVal val="0"/>
                                          </p:val>
                                        </p:tav>
                                        <p:tav fmla="" tm="100000">
                                          <p:val>
                                            <p:strVal val="#ppt_w"/>
                                          </p:val>
                                        </p:tav>
                                      </p:tavLst>
                                    </p:anim>
                                    <p:anim calcmode="lin" valueType="num">
                                      <p:cBhvr additive="base">
                                        <p:cTn dur="1250"/>
                                        <p:tgtEl>
                                          <p:spTgt spid="2095"/>
                                        </p:tgtEl>
                                        <p:attrNameLst>
                                          <p:attrName>ppt_h</p:attrName>
                                        </p:attrNameLst>
                                      </p:cBhvr>
                                      <p:tavLst>
                                        <p:tav fmla="" tm="0">
                                          <p:val>
                                            <p:strVal val="0"/>
                                          </p:val>
                                        </p:tav>
                                        <p:tav fmla="" tm="100000">
                                          <p:val>
                                            <p:strVal val="#ppt_h"/>
                                          </p:val>
                                        </p:tav>
                                      </p:tavLst>
                                    </p:anim>
                                  </p:childTnLst>
                                </p:cTn>
                              </p:par>
                            </p:childTnLst>
                          </p:cTn>
                        </p:par>
                        <p:par>
                          <p:cTn fill="hold">
                            <p:stCondLst>
                              <p:cond delay="1250"/>
                            </p:stCondLst>
                            <p:childTnLst>
                              <p:par>
                                <p:cTn fill="hold" nodeType="afterEffect" presetClass="entr" presetID="2" presetSubtype="1">
                                  <p:stCondLst>
                                    <p:cond delay="0"/>
                                  </p:stCondLst>
                                  <p:childTnLst>
                                    <p:set>
                                      <p:cBhvr>
                                        <p:cTn dur="1" fill="hold">
                                          <p:stCondLst>
                                            <p:cond delay="0"/>
                                          </p:stCondLst>
                                        </p:cTn>
                                        <p:tgtEl>
                                          <p:spTgt spid="2097"/>
                                        </p:tgtEl>
                                        <p:attrNameLst>
                                          <p:attrName>style.visibility</p:attrName>
                                        </p:attrNameLst>
                                      </p:cBhvr>
                                      <p:to>
                                        <p:strVal val="visible"/>
                                      </p:to>
                                    </p:set>
                                    <p:anim calcmode="lin" valueType="num">
                                      <p:cBhvr additive="base">
                                        <p:cTn dur="500"/>
                                        <p:tgtEl>
                                          <p:spTgt spid="209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1" name="Shape 1681"/>
        <p:cNvGrpSpPr/>
        <p:nvPr/>
      </p:nvGrpSpPr>
      <p:grpSpPr>
        <a:xfrm>
          <a:off x="0" y="0"/>
          <a:ext cx="0" cy="0"/>
          <a:chOff x="0" y="0"/>
          <a:chExt cx="0" cy="0"/>
        </a:xfrm>
      </p:grpSpPr>
      <p:pic>
        <p:nvPicPr>
          <p:cNvPr id="1682" name="Google Shape;1682;p3"/>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683" name="Google Shape;1683;p3"/>
          <p:cNvPicPr preferRelativeResize="0"/>
          <p:nvPr/>
        </p:nvPicPr>
        <p:blipFill rotWithShape="1">
          <a:blip r:embed="rId4">
            <a:alphaModFix/>
          </a:blip>
          <a:srcRect b="0" l="0" r="0" t="0"/>
          <a:stretch/>
        </p:blipFill>
        <p:spPr>
          <a:xfrm>
            <a:off x="127635" y="2204765"/>
            <a:ext cx="11525603" cy="5564293"/>
          </a:xfrm>
          <a:prstGeom prst="rect">
            <a:avLst/>
          </a:prstGeom>
          <a:noFill/>
          <a:ln>
            <a:noFill/>
          </a:ln>
        </p:spPr>
      </p:pic>
      <p:pic>
        <p:nvPicPr>
          <p:cNvPr id="1684" name="Google Shape;1684;p3"/>
          <p:cNvPicPr preferRelativeResize="0"/>
          <p:nvPr/>
        </p:nvPicPr>
        <p:blipFill rotWithShape="1">
          <a:blip r:embed="rId5">
            <a:alphaModFix/>
          </a:blip>
          <a:srcRect b="23900" l="0" r="0" t="11629"/>
          <a:stretch/>
        </p:blipFill>
        <p:spPr>
          <a:xfrm>
            <a:off x="533400" y="-304800"/>
            <a:ext cx="10363200" cy="3124201"/>
          </a:xfrm>
          <a:prstGeom prst="rect">
            <a:avLst/>
          </a:prstGeom>
          <a:noFill/>
          <a:ln>
            <a:noFill/>
          </a:ln>
        </p:spPr>
      </p:pic>
      <p:pic>
        <p:nvPicPr>
          <p:cNvPr id="1685" name="Google Shape;1685;p3"/>
          <p:cNvPicPr preferRelativeResize="0"/>
          <p:nvPr/>
        </p:nvPicPr>
        <p:blipFill rotWithShape="1">
          <a:blip r:embed="rId6">
            <a:alphaModFix/>
          </a:blip>
          <a:srcRect b="0" l="0" r="0" t="0"/>
          <a:stretch/>
        </p:blipFill>
        <p:spPr>
          <a:xfrm>
            <a:off x="10205439" y="2018104"/>
            <a:ext cx="2159765" cy="4706510"/>
          </a:xfrm>
          <a:prstGeom prst="rect">
            <a:avLst/>
          </a:prstGeom>
          <a:noFill/>
          <a:ln>
            <a:noFill/>
          </a:ln>
        </p:spPr>
      </p:pic>
      <p:sp>
        <p:nvSpPr>
          <p:cNvPr id="1686" name="Google Shape;1686;p3"/>
          <p:cNvSpPr txBox="1"/>
          <p:nvPr/>
        </p:nvSpPr>
        <p:spPr>
          <a:xfrm>
            <a:off x="1968499" y="1134071"/>
            <a:ext cx="7467601" cy="615553"/>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0" lang="en-US" sz="4000" u="none" cap="none" strike="noStrike">
                <a:solidFill>
                  <a:srgbClr val="FF0000"/>
                </a:solidFill>
                <a:latin typeface="Arima Madurai Medium"/>
                <a:ea typeface="Arima Madurai Medium"/>
                <a:cs typeface="Arima Madurai Medium"/>
                <a:sym typeface="Arima Madurai Medium"/>
              </a:rPr>
              <a:t>Nêu đặc điểm vùng biển nước ta.</a:t>
            </a:r>
            <a:endParaRPr/>
          </a:p>
        </p:txBody>
      </p:sp>
      <p:sp>
        <p:nvSpPr>
          <p:cNvPr id="1687" name="Google Shape;1687;p3"/>
          <p:cNvSpPr txBox="1"/>
          <p:nvPr/>
        </p:nvSpPr>
        <p:spPr>
          <a:xfrm>
            <a:off x="2925878" y="3785226"/>
            <a:ext cx="6788375" cy="2909001"/>
          </a:xfrm>
          <a:prstGeom prst="rect">
            <a:avLst/>
          </a:prstGeom>
          <a:solidFill>
            <a:schemeClr val="lt1">
              <a:alpha val="32941"/>
            </a:schemeClr>
          </a:solidFill>
          <a:ln>
            <a:noFill/>
          </a:ln>
        </p:spPr>
        <p:txBody>
          <a:bodyPr anchorCtr="0" anchor="t" bIns="0" lIns="0" spcFirstLastPara="1" rIns="0" wrap="square" tIns="0">
            <a:spAutoFit/>
          </a:bodyPr>
          <a:lstStyle/>
          <a:p>
            <a:pPr indent="0" lvl="0" marL="0" marR="0" rtl="0" algn="just">
              <a:lnSpc>
                <a:spcPct val="93000"/>
              </a:lnSpc>
              <a:spcBef>
                <a:spcPts val="0"/>
              </a:spcBef>
              <a:spcAft>
                <a:spcPts val="0"/>
              </a:spcAft>
              <a:buNone/>
            </a:pPr>
            <a:r>
              <a:rPr b="1" i="0" lang="en-US" sz="3200" u="none" cap="none" strike="noStrike">
                <a:solidFill>
                  <a:srgbClr val="262626"/>
                </a:solidFill>
                <a:latin typeface="Times New Roman"/>
                <a:ea typeface="Times New Roman"/>
                <a:cs typeface="Times New Roman"/>
                <a:sym typeface="Times New Roman"/>
              </a:rPr>
              <a:t>Nước biển không bao giờ đóng băng</a:t>
            </a:r>
            <a:endParaRPr b="1" i="0" sz="3200" u="none" cap="none" strike="noStrike">
              <a:solidFill>
                <a:srgbClr val="262626"/>
              </a:solidFill>
              <a:latin typeface="Times New Roman"/>
              <a:ea typeface="Times New Roman"/>
              <a:cs typeface="Times New Roman"/>
              <a:sym typeface="Times New Roman"/>
            </a:endParaRPr>
          </a:p>
          <a:p>
            <a:pPr indent="0" lvl="0" marL="0" marR="0" rtl="0" algn="just">
              <a:lnSpc>
                <a:spcPct val="93000"/>
              </a:lnSpc>
              <a:spcBef>
                <a:spcPts val="1800"/>
              </a:spcBef>
              <a:spcAft>
                <a:spcPts val="0"/>
              </a:spcAft>
              <a:buNone/>
            </a:pPr>
            <a:r>
              <a:rPr b="1" i="0" lang="en-US" sz="3200" u="none" cap="none" strike="noStrike">
                <a:solidFill>
                  <a:srgbClr val="262626"/>
                </a:solidFill>
                <a:latin typeface="Times New Roman"/>
                <a:ea typeface="Times New Roman"/>
                <a:cs typeface="Times New Roman"/>
                <a:sym typeface="Times New Roman"/>
              </a:rPr>
              <a:t>Miền Bắc và miền Trung hay có bão</a:t>
            </a:r>
            <a:endParaRPr b="1" i="0" sz="3200" u="none" cap="none" strike="noStrike">
              <a:solidFill>
                <a:srgbClr val="262626"/>
              </a:solidFill>
              <a:latin typeface="Times New Roman"/>
              <a:ea typeface="Times New Roman"/>
              <a:cs typeface="Times New Roman"/>
              <a:sym typeface="Times New Roman"/>
            </a:endParaRPr>
          </a:p>
          <a:p>
            <a:pPr indent="0" lvl="0" marL="0" marR="0" rtl="0" algn="just">
              <a:lnSpc>
                <a:spcPct val="93000"/>
              </a:lnSpc>
              <a:spcBef>
                <a:spcPts val="1800"/>
              </a:spcBef>
              <a:spcAft>
                <a:spcPts val="0"/>
              </a:spcAft>
              <a:buNone/>
            </a:pPr>
            <a:r>
              <a:rPr b="1" i="0" lang="en-US" sz="3200" u="none" cap="none" strike="noStrike">
                <a:solidFill>
                  <a:srgbClr val="262626"/>
                </a:solidFill>
                <a:latin typeface="Times New Roman"/>
                <a:ea typeface="Times New Roman"/>
                <a:cs typeface="Times New Roman"/>
                <a:sym typeface="Times New Roman"/>
              </a:rPr>
              <a:t>Hàng ngày, nước biển có lúc dâng lên, có lúc hạ xuống</a:t>
            </a:r>
            <a:endParaRPr b="1" i="0" sz="3200" u="none" cap="none" strike="noStrike">
              <a:solidFill>
                <a:srgbClr val="262626"/>
              </a:solidFill>
              <a:latin typeface="Times New Roman"/>
              <a:ea typeface="Times New Roman"/>
              <a:cs typeface="Times New Roman"/>
              <a:sym typeface="Times New Roman"/>
            </a:endParaRPr>
          </a:p>
          <a:p>
            <a:pPr indent="0" lvl="0" marL="0" marR="0" rtl="0" algn="just">
              <a:spcBef>
                <a:spcPts val="0"/>
              </a:spcBef>
              <a:spcAft>
                <a:spcPts val="0"/>
              </a:spcAft>
              <a:buNone/>
            </a:pPr>
            <a:r>
              <a:t/>
            </a:r>
            <a:endParaRPr b="1" i="0" sz="4000" u="none" cap="none" strike="noStrike">
              <a:solidFill>
                <a:srgbClr val="0000FF"/>
              </a:solidFill>
              <a:latin typeface="Times New Roman"/>
              <a:ea typeface="Times New Roman"/>
              <a:cs typeface="Times New Roman"/>
              <a:sym typeface="Times New Roman"/>
            </a:endParaRPr>
          </a:p>
        </p:txBody>
      </p:sp>
      <p:pic>
        <p:nvPicPr>
          <p:cNvPr id="1688" name="Google Shape;1688;p3"/>
          <p:cNvPicPr preferRelativeResize="0"/>
          <p:nvPr/>
        </p:nvPicPr>
        <p:blipFill rotWithShape="1">
          <a:blip r:embed="rId7">
            <a:alphaModFix/>
          </a:blip>
          <a:srcRect b="0" l="0" r="0" t="0"/>
          <a:stretch/>
        </p:blipFill>
        <p:spPr>
          <a:xfrm>
            <a:off x="60417" y="3235990"/>
            <a:ext cx="1911164" cy="3608749"/>
          </a:xfrm>
          <a:prstGeom prst="rect">
            <a:avLst/>
          </a:prstGeom>
          <a:noFill/>
          <a:ln>
            <a:noFill/>
          </a:ln>
        </p:spPr>
      </p:pic>
      <p:pic>
        <p:nvPicPr>
          <p:cNvPr id="1689" name="Google Shape;1689;p3"/>
          <p:cNvPicPr preferRelativeResize="0"/>
          <p:nvPr/>
        </p:nvPicPr>
        <p:blipFill rotWithShape="1">
          <a:blip r:embed="rId8">
            <a:alphaModFix/>
          </a:blip>
          <a:srcRect b="0" l="0" r="0" t="0"/>
          <a:stretch/>
        </p:blipFill>
        <p:spPr>
          <a:xfrm>
            <a:off x="1473619" y="4028443"/>
            <a:ext cx="1324624" cy="2743200"/>
          </a:xfrm>
          <a:prstGeom prst="rect">
            <a:avLst/>
          </a:prstGeom>
          <a:noFill/>
          <a:ln>
            <a:noFill/>
          </a:ln>
        </p:spPr>
      </p:pic>
    </p:spTree>
  </p:cSld>
  <p:clrMapOvr>
    <a:masterClrMapping/>
  </p:clrMapOvr>
  <mc:AlternateContent>
    <mc:Choice Requires="p14">
      <p:transition spd="slow" p14:dur="2000">
        <p14:ferris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6"/>
                                        </p:tgtEl>
                                        <p:attrNameLst>
                                          <p:attrName>style.visibility</p:attrName>
                                        </p:attrNameLst>
                                      </p:cBhvr>
                                      <p:to>
                                        <p:strVal val="visible"/>
                                      </p:to>
                                    </p:set>
                                    <p:animEffect filter="fade" transition="in">
                                      <p:cBhvr>
                                        <p:cTn dur="500"/>
                                        <p:tgtEl>
                                          <p:spTgt spid="1686"/>
                                        </p:tgtEl>
                                      </p:cBhvr>
                                    </p:animEffect>
                                  </p:childTnLst>
                                </p:cTn>
                              </p:par>
                              <p:par>
                                <p:cTn fill="hold" nodeType="withEffect" presetClass="entr" presetID="10" presetSubtype="0">
                                  <p:stCondLst>
                                    <p:cond delay="0"/>
                                  </p:stCondLst>
                                  <p:childTnLst>
                                    <p:set>
                                      <p:cBhvr>
                                        <p:cTn dur="1" fill="hold">
                                          <p:stCondLst>
                                            <p:cond delay="0"/>
                                          </p:stCondLst>
                                        </p:cTn>
                                        <p:tgtEl>
                                          <p:spTgt spid="1684"/>
                                        </p:tgtEl>
                                        <p:attrNameLst>
                                          <p:attrName>style.visibility</p:attrName>
                                        </p:attrNameLst>
                                      </p:cBhvr>
                                      <p:to>
                                        <p:strVal val="visible"/>
                                      </p:to>
                                    </p:set>
                                    <p:animEffect filter="fade" transition="in">
                                      <p:cBhvr>
                                        <p:cTn dur="500"/>
                                        <p:tgtEl>
                                          <p:spTgt spid="16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3"/>
                                        </p:tgtEl>
                                        <p:attrNameLst>
                                          <p:attrName>style.visibility</p:attrName>
                                        </p:attrNameLst>
                                      </p:cBhvr>
                                      <p:to>
                                        <p:strVal val="visible"/>
                                      </p:to>
                                    </p:set>
                                    <p:animEffect filter="fade" transition="in">
                                      <p:cBhvr>
                                        <p:cTn dur="500"/>
                                        <p:tgtEl>
                                          <p:spTgt spid="1683"/>
                                        </p:tgtEl>
                                      </p:cBhvr>
                                    </p:animEffect>
                                  </p:childTnLst>
                                </p:cTn>
                              </p:par>
                              <p:par>
                                <p:cTn fill="hold" nodeType="withEffect" presetClass="entr" presetID="10" presetSubtype="0">
                                  <p:stCondLst>
                                    <p:cond delay="0"/>
                                  </p:stCondLst>
                                  <p:childTnLst>
                                    <p:set>
                                      <p:cBhvr>
                                        <p:cTn dur="1" fill="hold">
                                          <p:stCondLst>
                                            <p:cond delay="0"/>
                                          </p:stCondLst>
                                        </p:cTn>
                                        <p:tgtEl>
                                          <p:spTgt spid="1687"/>
                                        </p:tgtEl>
                                        <p:attrNameLst>
                                          <p:attrName>style.visibility</p:attrName>
                                        </p:attrNameLst>
                                      </p:cBhvr>
                                      <p:to>
                                        <p:strVal val="visible"/>
                                      </p:to>
                                    </p:set>
                                    <p:animEffect filter="fade" transition="in">
                                      <p:cBhvr>
                                        <p:cTn dur="500"/>
                                        <p:tgtEl>
                                          <p:spTgt spid="16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687"/>
                                        </p:tgtEl>
                                      </p:cBhvr>
                                    </p:animEffect>
                                    <p:set>
                                      <p:cBhvr>
                                        <p:cTn dur="1" fill="hold">
                                          <p:stCondLst>
                                            <p:cond delay="500"/>
                                          </p:stCondLst>
                                        </p:cTn>
                                        <p:tgtEl>
                                          <p:spTgt spid="168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1" name="Shape 2101"/>
        <p:cNvGrpSpPr/>
        <p:nvPr/>
      </p:nvGrpSpPr>
      <p:grpSpPr>
        <a:xfrm>
          <a:off x="0" y="0"/>
          <a:ext cx="0" cy="0"/>
          <a:chOff x="0" y="0"/>
          <a:chExt cx="0" cy="0"/>
        </a:xfrm>
      </p:grpSpPr>
      <p:pic>
        <p:nvPicPr>
          <p:cNvPr id="2102" name="Google Shape;2102;p30"/>
          <p:cNvPicPr preferRelativeResize="0"/>
          <p:nvPr/>
        </p:nvPicPr>
        <p:blipFill rotWithShape="1">
          <a:blip r:embed="rId3">
            <a:alphaModFix/>
          </a:blip>
          <a:srcRect b="0" l="0" r="0" t="0"/>
          <a:stretch/>
        </p:blipFill>
        <p:spPr>
          <a:xfrm>
            <a:off x="0" y="-76200"/>
            <a:ext cx="6280982" cy="6858000"/>
          </a:xfrm>
          <a:prstGeom prst="rect">
            <a:avLst/>
          </a:prstGeom>
          <a:noFill/>
          <a:ln>
            <a:noFill/>
          </a:ln>
        </p:spPr>
      </p:pic>
      <p:pic>
        <p:nvPicPr>
          <p:cNvPr id="2103" name="Google Shape;2103;p30"/>
          <p:cNvPicPr preferRelativeResize="0"/>
          <p:nvPr/>
        </p:nvPicPr>
        <p:blipFill rotWithShape="1">
          <a:blip r:embed="rId4">
            <a:alphaModFix/>
          </a:blip>
          <a:srcRect b="0" l="0" r="0" t="0"/>
          <a:stretch/>
        </p:blipFill>
        <p:spPr>
          <a:xfrm>
            <a:off x="0" y="-76200"/>
            <a:ext cx="6280982" cy="6858000"/>
          </a:xfrm>
          <a:prstGeom prst="rect">
            <a:avLst/>
          </a:prstGeom>
          <a:noFill/>
          <a:ln>
            <a:noFill/>
          </a:ln>
        </p:spPr>
      </p:pic>
      <p:pic>
        <p:nvPicPr>
          <p:cNvPr id="2104" name="Google Shape;2104;p30"/>
          <p:cNvPicPr preferRelativeResize="0"/>
          <p:nvPr/>
        </p:nvPicPr>
        <p:blipFill rotWithShape="1">
          <a:blip r:embed="rId5">
            <a:alphaModFix/>
          </a:blip>
          <a:srcRect b="0" l="0" r="0" t="0"/>
          <a:stretch/>
        </p:blipFill>
        <p:spPr>
          <a:xfrm>
            <a:off x="0" y="-76200"/>
            <a:ext cx="6280982" cy="6858000"/>
          </a:xfrm>
          <a:prstGeom prst="rect">
            <a:avLst/>
          </a:prstGeom>
          <a:noFill/>
          <a:ln>
            <a:noFill/>
          </a:ln>
        </p:spPr>
      </p:pic>
      <p:sp>
        <p:nvSpPr>
          <p:cNvPr id="2105" name="Google Shape;2105;p30"/>
          <p:cNvSpPr/>
          <p:nvPr/>
        </p:nvSpPr>
        <p:spPr>
          <a:xfrm>
            <a:off x="6834420" y="210450"/>
            <a:ext cx="5096398" cy="6495150"/>
          </a:xfrm>
          <a:prstGeom prst="rect">
            <a:avLst/>
          </a:prstGeom>
          <a:solidFill>
            <a:srgbClr val="98C7CF"/>
          </a:solidFill>
          <a:ln>
            <a:noFill/>
          </a:ln>
          <a:effectLst>
            <a:outerShdw blurRad="50800" sx="101000" rotWithShape="0" algn="bl" dir="18900000" dist="38100" sy="101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DDF5F8"/>
              </a:solidFill>
              <a:latin typeface="Arial"/>
              <a:ea typeface="Arial"/>
              <a:cs typeface="Arial"/>
              <a:sym typeface="Arial"/>
            </a:endParaRPr>
          </a:p>
        </p:txBody>
      </p:sp>
      <p:pic>
        <p:nvPicPr>
          <p:cNvPr id="2106" name="Google Shape;2106;p30"/>
          <p:cNvPicPr preferRelativeResize="0"/>
          <p:nvPr/>
        </p:nvPicPr>
        <p:blipFill rotWithShape="1">
          <a:blip r:embed="rId6">
            <a:alphaModFix/>
          </a:blip>
          <a:srcRect b="0" l="0" r="0" t="75314"/>
          <a:stretch/>
        </p:blipFill>
        <p:spPr>
          <a:xfrm>
            <a:off x="0" y="5088846"/>
            <a:ext cx="6280982" cy="1692953"/>
          </a:xfrm>
          <a:prstGeom prst="rect">
            <a:avLst/>
          </a:prstGeom>
          <a:noFill/>
          <a:ln>
            <a:noFill/>
          </a:ln>
        </p:spPr>
      </p:pic>
      <p:sp>
        <p:nvSpPr>
          <p:cNvPr id="2107" name="Google Shape;2107;p30"/>
          <p:cNvSpPr/>
          <p:nvPr/>
        </p:nvSpPr>
        <p:spPr>
          <a:xfrm>
            <a:off x="6834419" y="210450"/>
            <a:ext cx="4974258"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chemeClr val="lt1"/>
                </a:solidFill>
                <a:latin typeface="Times New Roman"/>
                <a:ea typeface="Times New Roman"/>
                <a:cs typeface="Times New Roman"/>
                <a:sym typeface="Times New Roman"/>
              </a:rPr>
              <a:t>- Chỉ vùng phân bố </a:t>
            </a:r>
            <a:r>
              <a:rPr b="1" i="1" lang="en-US" sz="2800">
                <a:solidFill>
                  <a:srgbClr val="3E5A2F"/>
                </a:solidFill>
                <a:latin typeface="Times New Roman"/>
                <a:ea typeface="Times New Roman"/>
                <a:cs typeface="Times New Roman"/>
                <a:sym typeface="Times New Roman"/>
              </a:rPr>
              <a:t>rừng rậm nhiệt đới</a:t>
            </a:r>
            <a:r>
              <a:rPr b="1" lang="en-US" sz="2800">
                <a:solidFill>
                  <a:schemeClr val="lt1"/>
                </a:solidFill>
                <a:latin typeface="Times New Roman"/>
                <a:ea typeface="Times New Roman"/>
                <a:cs typeface="Times New Roman"/>
                <a:sym typeface="Times New Roman"/>
              </a:rPr>
              <a:t> và </a:t>
            </a:r>
            <a:r>
              <a:rPr b="1" i="1" lang="en-US" sz="2800">
                <a:solidFill>
                  <a:srgbClr val="8B73AC"/>
                </a:solidFill>
                <a:latin typeface="Times New Roman"/>
                <a:ea typeface="Times New Roman"/>
                <a:cs typeface="Times New Roman"/>
                <a:sym typeface="Times New Roman"/>
              </a:rPr>
              <a:t>rừng ngập mặn</a:t>
            </a:r>
            <a:r>
              <a:rPr b="1" lang="en-US" sz="2800">
                <a:solidFill>
                  <a:schemeClr val="lt1"/>
                </a:solidFill>
                <a:latin typeface="Times New Roman"/>
                <a:ea typeface="Times New Roman"/>
                <a:cs typeface="Times New Roman"/>
                <a:sym typeface="Times New Roman"/>
              </a:rPr>
              <a:t> trên lược đồ.</a:t>
            </a:r>
            <a:endParaRPr/>
          </a:p>
        </p:txBody>
      </p:sp>
      <p:sp>
        <p:nvSpPr>
          <p:cNvPr id="2108" name="Google Shape;2108;p30"/>
          <p:cNvSpPr/>
          <p:nvPr/>
        </p:nvSpPr>
        <p:spPr>
          <a:xfrm>
            <a:off x="6782144" y="281547"/>
            <a:ext cx="5137636"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 Loại rừng nào chiếm diện tích lớn hơn cả?</a:t>
            </a:r>
            <a:endParaRPr b="1" sz="2800">
              <a:solidFill>
                <a:schemeClr val="lt1"/>
              </a:solidFill>
              <a:latin typeface="Times New Roman"/>
              <a:ea typeface="Times New Roman"/>
              <a:cs typeface="Times New Roman"/>
              <a:sym typeface="Times New Roman"/>
            </a:endParaRPr>
          </a:p>
        </p:txBody>
      </p:sp>
      <p:sp>
        <p:nvSpPr>
          <p:cNvPr id="2109" name="Google Shape;2109;p30"/>
          <p:cNvSpPr/>
          <p:nvPr/>
        </p:nvSpPr>
        <p:spPr>
          <a:xfrm>
            <a:off x="6851285" y="231585"/>
            <a:ext cx="5079532"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 Nêu tên 2 loại rừng phổ biến ở nước ta.</a:t>
            </a:r>
            <a:endParaRPr b="1" sz="2800">
              <a:solidFill>
                <a:schemeClr val="lt1"/>
              </a:solidFill>
              <a:latin typeface="Times New Roman"/>
              <a:ea typeface="Times New Roman"/>
              <a:cs typeface="Times New Roman"/>
              <a:sym typeface="Times New Roman"/>
            </a:endParaRPr>
          </a:p>
        </p:txBody>
      </p:sp>
      <p:pic>
        <p:nvPicPr>
          <p:cNvPr id="2110" name="Google Shape;2110;p30"/>
          <p:cNvPicPr preferRelativeResize="0"/>
          <p:nvPr/>
        </p:nvPicPr>
        <p:blipFill rotWithShape="1">
          <a:blip r:embed="rId7">
            <a:alphaModFix/>
          </a:blip>
          <a:srcRect b="18888" l="57501" r="11247" t="37779"/>
          <a:stretch/>
        </p:blipFill>
        <p:spPr>
          <a:xfrm>
            <a:off x="6954841" y="2908631"/>
            <a:ext cx="3810000" cy="2971800"/>
          </a:xfrm>
          <a:prstGeom prst="rect">
            <a:avLst/>
          </a:prstGeom>
          <a:noFill/>
          <a:ln>
            <a:noFill/>
          </a:ln>
        </p:spPr>
      </p:pic>
      <p:pic>
        <p:nvPicPr>
          <p:cNvPr id="2111" name="Google Shape;2111;p30"/>
          <p:cNvPicPr preferRelativeResize="0"/>
          <p:nvPr/>
        </p:nvPicPr>
        <p:blipFill rotWithShape="1">
          <a:blip r:embed="rId8">
            <a:alphaModFix/>
          </a:blip>
          <a:srcRect b="17776" l="25625" r="43123" t="37778"/>
          <a:stretch/>
        </p:blipFill>
        <p:spPr>
          <a:xfrm>
            <a:off x="2387265" y="2895812"/>
            <a:ext cx="3810000" cy="3048000"/>
          </a:xfrm>
          <a:prstGeom prst="rect">
            <a:avLst/>
          </a:prstGeom>
          <a:noFill/>
          <a:ln>
            <a:noFill/>
          </a:ln>
        </p:spPr>
      </p:pic>
      <p:sp>
        <p:nvSpPr>
          <p:cNvPr id="2112" name="Google Shape;2112;p30"/>
          <p:cNvSpPr txBox="1"/>
          <p:nvPr/>
        </p:nvSpPr>
        <p:spPr>
          <a:xfrm>
            <a:off x="-1" y="6457950"/>
            <a:ext cx="6280981" cy="40005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2000">
                <a:solidFill>
                  <a:srgbClr val="0000CC"/>
                </a:solidFill>
                <a:latin typeface="Times New Roman"/>
                <a:ea typeface="Times New Roman"/>
                <a:cs typeface="Times New Roman"/>
                <a:sym typeface="Times New Roman"/>
              </a:rPr>
              <a:t>Hình 1. Lược đồ phân bố rừng ở Việt Nam</a:t>
            </a:r>
            <a:endParaRPr/>
          </a:p>
        </p:txBody>
      </p:sp>
      <p:cxnSp>
        <p:nvCxnSpPr>
          <p:cNvPr id="2113" name="Google Shape;2113;p30"/>
          <p:cNvCxnSpPr/>
          <p:nvPr/>
        </p:nvCxnSpPr>
        <p:spPr>
          <a:xfrm flipH="1">
            <a:off x="1750110" y="5488169"/>
            <a:ext cx="1377974" cy="400050"/>
          </a:xfrm>
          <a:prstGeom prst="straightConnector1">
            <a:avLst/>
          </a:prstGeom>
          <a:noFill/>
          <a:ln cap="flat" cmpd="sng" w="19050">
            <a:solidFill>
              <a:srgbClr val="6600FF"/>
            </a:solidFill>
            <a:prstDash val="solid"/>
            <a:round/>
            <a:headEnd len="med" w="med" type="none"/>
            <a:tailEnd len="med" w="med" type="triangle"/>
          </a:ln>
        </p:spPr>
      </p:cxnSp>
      <p:cxnSp>
        <p:nvCxnSpPr>
          <p:cNvPr id="2114" name="Google Shape;2114;p30"/>
          <p:cNvCxnSpPr/>
          <p:nvPr/>
        </p:nvCxnSpPr>
        <p:spPr>
          <a:xfrm flipH="1">
            <a:off x="1936896" y="5467589"/>
            <a:ext cx="1178033" cy="17404"/>
          </a:xfrm>
          <a:prstGeom prst="straightConnector1">
            <a:avLst/>
          </a:prstGeom>
          <a:noFill/>
          <a:ln cap="flat" cmpd="sng" w="19050">
            <a:solidFill>
              <a:srgbClr val="6600FF"/>
            </a:solidFill>
            <a:prstDash val="solid"/>
            <a:round/>
            <a:headEnd len="med" w="med" type="none"/>
            <a:tailEnd len="med" w="med" type="triangle"/>
          </a:ln>
        </p:spPr>
      </p:cxnSp>
      <p:cxnSp>
        <p:nvCxnSpPr>
          <p:cNvPr id="2115" name="Google Shape;2115;p30"/>
          <p:cNvCxnSpPr/>
          <p:nvPr/>
        </p:nvCxnSpPr>
        <p:spPr>
          <a:xfrm flipH="1">
            <a:off x="1219200" y="5467589"/>
            <a:ext cx="1908884" cy="760230"/>
          </a:xfrm>
          <a:prstGeom prst="straightConnector1">
            <a:avLst/>
          </a:prstGeom>
          <a:noFill/>
          <a:ln cap="flat" cmpd="sng" w="12700">
            <a:solidFill>
              <a:srgbClr val="6600FF"/>
            </a:solidFill>
            <a:prstDash val="solid"/>
            <a:round/>
            <a:headEnd len="med" w="med" type="none"/>
            <a:tailEnd len="med" w="med" type="triangle"/>
          </a:ln>
        </p:spPr>
      </p:cxnSp>
      <p:cxnSp>
        <p:nvCxnSpPr>
          <p:cNvPr id="2116" name="Google Shape;2116;p30"/>
          <p:cNvCxnSpPr/>
          <p:nvPr/>
        </p:nvCxnSpPr>
        <p:spPr>
          <a:xfrm flipH="1">
            <a:off x="2666999" y="2035622"/>
            <a:ext cx="565978" cy="2823094"/>
          </a:xfrm>
          <a:prstGeom prst="straightConnector1">
            <a:avLst/>
          </a:prstGeom>
          <a:noFill/>
          <a:ln cap="flat" cmpd="sng" w="28575">
            <a:solidFill>
              <a:srgbClr val="EE4010"/>
            </a:solidFill>
            <a:prstDash val="solid"/>
            <a:round/>
            <a:headEnd len="med" w="med" type="none"/>
            <a:tailEnd len="med" w="med" type="triangle"/>
          </a:ln>
        </p:spPr>
      </p:cxnSp>
      <p:cxnSp>
        <p:nvCxnSpPr>
          <p:cNvPr id="2117" name="Google Shape;2117;p30"/>
          <p:cNvCxnSpPr/>
          <p:nvPr/>
        </p:nvCxnSpPr>
        <p:spPr>
          <a:xfrm flipH="1">
            <a:off x="2430469" y="2035622"/>
            <a:ext cx="802509" cy="1511478"/>
          </a:xfrm>
          <a:prstGeom prst="straightConnector1">
            <a:avLst/>
          </a:prstGeom>
          <a:noFill/>
          <a:ln cap="flat" cmpd="sng" w="28575">
            <a:solidFill>
              <a:srgbClr val="EE4010"/>
            </a:solidFill>
            <a:prstDash val="solid"/>
            <a:round/>
            <a:headEnd len="med" w="med" type="none"/>
            <a:tailEnd len="med" w="med" type="triangle"/>
          </a:ln>
        </p:spPr>
      </p:cxnSp>
      <p:cxnSp>
        <p:nvCxnSpPr>
          <p:cNvPr id="2118" name="Google Shape;2118;p30"/>
          <p:cNvCxnSpPr/>
          <p:nvPr/>
        </p:nvCxnSpPr>
        <p:spPr>
          <a:xfrm rot="10800000">
            <a:off x="1524000" y="609600"/>
            <a:ext cx="1708978" cy="1389685"/>
          </a:xfrm>
          <a:prstGeom prst="straightConnector1">
            <a:avLst/>
          </a:prstGeom>
          <a:noFill/>
          <a:ln cap="flat" cmpd="sng" w="28575">
            <a:solidFill>
              <a:srgbClr val="EE4010"/>
            </a:solidFill>
            <a:prstDash val="solid"/>
            <a:round/>
            <a:headEnd len="med" w="med" type="none"/>
            <a:tailEnd len="med" w="med" type="triangle"/>
          </a:ln>
        </p:spPr>
      </p:cxnSp>
      <p:sp>
        <p:nvSpPr>
          <p:cNvPr id="2119" name="Google Shape;2119;p30"/>
          <p:cNvSpPr/>
          <p:nvPr/>
        </p:nvSpPr>
        <p:spPr>
          <a:xfrm>
            <a:off x="3128084" y="5203786"/>
            <a:ext cx="3130550" cy="457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800">
                <a:solidFill>
                  <a:srgbClr val="0000CC"/>
                </a:solidFill>
                <a:latin typeface="Times New Roman"/>
                <a:ea typeface="Times New Roman"/>
                <a:cs typeface="Times New Roman"/>
                <a:sym typeface="Times New Roman"/>
              </a:rPr>
              <a:t>   Rừng ngập mặn</a:t>
            </a:r>
            <a:endParaRPr/>
          </a:p>
        </p:txBody>
      </p:sp>
      <p:sp>
        <p:nvSpPr>
          <p:cNvPr id="2120" name="Google Shape;2120;p30"/>
          <p:cNvSpPr/>
          <p:nvPr/>
        </p:nvSpPr>
        <p:spPr>
          <a:xfrm>
            <a:off x="3232980" y="1736486"/>
            <a:ext cx="3048000" cy="457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008000"/>
                </a:solidFill>
                <a:latin typeface="Times New Roman"/>
                <a:ea typeface="Times New Roman"/>
                <a:cs typeface="Times New Roman"/>
                <a:sym typeface="Times New Roman"/>
              </a:rPr>
              <a:t>Rừng rậm nhiệt đới</a:t>
            </a:r>
            <a:endParaRPr/>
          </a:p>
        </p:txBody>
      </p:sp>
      <p:sp>
        <p:nvSpPr>
          <p:cNvPr id="2121" name="Google Shape;2121;p30"/>
          <p:cNvSpPr txBox="1"/>
          <p:nvPr/>
        </p:nvSpPr>
        <p:spPr>
          <a:xfrm>
            <a:off x="6834419" y="1679370"/>
            <a:ext cx="4987651"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Rừng rậm nhiệt đới chiếm phần lớn diện tích.</a:t>
            </a:r>
            <a:endParaRPr/>
          </a:p>
        </p:txBody>
      </p:sp>
      <p:sp>
        <p:nvSpPr>
          <p:cNvPr id="2122" name="Google Shape;2122;p30"/>
          <p:cNvSpPr txBox="1"/>
          <p:nvPr/>
        </p:nvSpPr>
        <p:spPr>
          <a:xfrm>
            <a:off x="3312991" y="2315770"/>
            <a:ext cx="2967990" cy="58477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Times New Roman"/>
                <a:ea typeface="Times New Roman"/>
                <a:cs typeface="Times New Roman"/>
                <a:sym typeface="Times New Roman"/>
              </a:rPr>
              <a:t>Vùng đồi núi</a:t>
            </a:r>
            <a:endParaRPr/>
          </a:p>
        </p:txBody>
      </p:sp>
      <p:sp>
        <p:nvSpPr>
          <p:cNvPr id="2123" name="Google Shape;2123;p30"/>
          <p:cNvSpPr txBox="1"/>
          <p:nvPr/>
        </p:nvSpPr>
        <p:spPr>
          <a:xfrm>
            <a:off x="2362199" y="5791670"/>
            <a:ext cx="3896435" cy="58477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Times New Roman"/>
                <a:ea typeface="Times New Roman"/>
                <a:cs typeface="Times New Roman"/>
                <a:sym typeface="Times New Roman"/>
              </a:rPr>
              <a:t>Nơi đất thấp, ven biển</a:t>
            </a:r>
            <a:endParaRPr/>
          </a:p>
        </p:txBody>
      </p:sp>
      <p:pic>
        <p:nvPicPr>
          <p:cNvPr id="2124" name="Google Shape;2124;p30"/>
          <p:cNvPicPr preferRelativeResize="0"/>
          <p:nvPr/>
        </p:nvPicPr>
        <p:blipFill rotWithShape="1">
          <a:blip r:embed="rId9">
            <a:alphaModFix/>
          </a:blip>
          <a:srcRect b="5000" l="2116" r="2499" t="1644"/>
          <a:stretch/>
        </p:blipFill>
        <p:spPr>
          <a:xfrm>
            <a:off x="6782144" y="-34300"/>
            <a:ext cx="5409856" cy="7162800"/>
          </a:xfrm>
          <a:prstGeom prst="rect">
            <a:avLst/>
          </a:prstGeom>
          <a:noFill/>
          <a:ln>
            <a:noFill/>
          </a:ln>
        </p:spPr>
      </p:pic>
      <p:pic>
        <p:nvPicPr>
          <p:cNvPr id="2125" name="Google Shape;2125;p30"/>
          <p:cNvPicPr preferRelativeResize="0"/>
          <p:nvPr/>
        </p:nvPicPr>
        <p:blipFill rotWithShape="1">
          <a:blip r:embed="rId10">
            <a:alphaModFix/>
          </a:blip>
          <a:srcRect b="20813" l="5846" r="36226" t="1644"/>
          <a:stretch/>
        </p:blipFill>
        <p:spPr>
          <a:xfrm>
            <a:off x="7019941" y="-29885"/>
            <a:ext cx="3285414" cy="5927281"/>
          </a:xfrm>
          <a:prstGeom prst="rect">
            <a:avLst/>
          </a:prstGeom>
          <a:noFill/>
          <a:ln>
            <a:noFill/>
          </a:ln>
        </p:spPr>
      </p:pic>
      <p:pic>
        <p:nvPicPr>
          <p:cNvPr id="2126" name="Google Shape;2126;p30"/>
          <p:cNvPicPr preferRelativeResize="0"/>
          <p:nvPr/>
        </p:nvPicPr>
        <p:blipFill rotWithShape="1">
          <a:blip r:embed="rId11">
            <a:alphaModFix/>
          </a:blip>
          <a:srcRect b="5001" l="21333" r="35632" t="9174"/>
          <a:stretch/>
        </p:blipFill>
        <p:spPr>
          <a:xfrm>
            <a:off x="7888449" y="521156"/>
            <a:ext cx="2430060" cy="6560340"/>
          </a:xfrm>
          <a:prstGeom prst="rect">
            <a:avLst/>
          </a:prstGeom>
          <a:noFill/>
          <a:ln>
            <a:noFill/>
          </a:ln>
        </p:spPr>
      </p:pic>
      <p:cxnSp>
        <p:nvCxnSpPr>
          <p:cNvPr id="2127" name="Google Shape;2127;p30"/>
          <p:cNvCxnSpPr/>
          <p:nvPr/>
        </p:nvCxnSpPr>
        <p:spPr>
          <a:xfrm>
            <a:off x="6320177" y="1982622"/>
            <a:ext cx="3441353" cy="3378182"/>
          </a:xfrm>
          <a:prstGeom prst="straightConnector1">
            <a:avLst/>
          </a:prstGeom>
          <a:noFill/>
          <a:ln cap="flat" cmpd="sng" w="28575">
            <a:solidFill>
              <a:srgbClr val="EE4010"/>
            </a:solidFill>
            <a:prstDash val="solid"/>
            <a:round/>
            <a:headEnd len="med" w="med" type="none"/>
            <a:tailEnd len="med" w="med" type="triangle"/>
          </a:ln>
        </p:spPr>
      </p:cxnSp>
      <p:cxnSp>
        <p:nvCxnSpPr>
          <p:cNvPr id="2128" name="Google Shape;2128;p30"/>
          <p:cNvCxnSpPr/>
          <p:nvPr/>
        </p:nvCxnSpPr>
        <p:spPr>
          <a:xfrm>
            <a:off x="6320178" y="1982622"/>
            <a:ext cx="3193781" cy="1384995"/>
          </a:xfrm>
          <a:prstGeom prst="straightConnector1">
            <a:avLst/>
          </a:prstGeom>
          <a:noFill/>
          <a:ln cap="flat" cmpd="sng" w="28575">
            <a:solidFill>
              <a:srgbClr val="EE4010"/>
            </a:solidFill>
            <a:prstDash val="solid"/>
            <a:round/>
            <a:headEnd len="med" w="med" type="none"/>
            <a:tailEnd len="med" w="med" type="triangle"/>
          </a:ln>
        </p:spPr>
      </p:cxnSp>
      <p:cxnSp>
        <p:nvCxnSpPr>
          <p:cNvPr id="2129" name="Google Shape;2129;p30"/>
          <p:cNvCxnSpPr/>
          <p:nvPr/>
        </p:nvCxnSpPr>
        <p:spPr>
          <a:xfrm flipH="1" rot="10800000">
            <a:off x="6320178" y="510383"/>
            <a:ext cx="2214221" cy="1435902"/>
          </a:xfrm>
          <a:prstGeom prst="straightConnector1">
            <a:avLst/>
          </a:prstGeom>
          <a:noFill/>
          <a:ln cap="flat" cmpd="sng" w="28575">
            <a:solidFill>
              <a:srgbClr val="EE4010"/>
            </a:solidFill>
            <a:prstDash val="solid"/>
            <a:round/>
            <a:headEnd len="med" w="med" type="none"/>
            <a:tailEnd len="med" w="med" type="triangle"/>
          </a:ln>
        </p:spPr>
      </p:cxnSp>
      <p:cxnSp>
        <p:nvCxnSpPr>
          <p:cNvPr id="2130" name="Google Shape;2130;p30"/>
          <p:cNvCxnSpPr/>
          <p:nvPr/>
        </p:nvCxnSpPr>
        <p:spPr>
          <a:xfrm>
            <a:off x="6300580" y="5571261"/>
            <a:ext cx="2919620" cy="246015"/>
          </a:xfrm>
          <a:prstGeom prst="straightConnector1">
            <a:avLst/>
          </a:prstGeom>
          <a:noFill/>
          <a:ln cap="flat" cmpd="sng" w="19050">
            <a:solidFill>
              <a:srgbClr val="6600FF"/>
            </a:solidFill>
            <a:prstDash val="solid"/>
            <a:round/>
            <a:headEnd len="med" w="med" type="none"/>
            <a:tailEnd len="med" w="med" type="triangle"/>
          </a:ln>
        </p:spPr>
      </p:cxnSp>
      <p:cxnSp>
        <p:nvCxnSpPr>
          <p:cNvPr id="2131" name="Google Shape;2131;p30"/>
          <p:cNvCxnSpPr/>
          <p:nvPr/>
        </p:nvCxnSpPr>
        <p:spPr>
          <a:xfrm>
            <a:off x="6300580" y="5571263"/>
            <a:ext cx="2614820" cy="673240"/>
          </a:xfrm>
          <a:prstGeom prst="straightConnector1">
            <a:avLst/>
          </a:prstGeom>
          <a:noFill/>
          <a:ln cap="flat" cmpd="sng" w="19050">
            <a:solidFill>
              <a:srgbClr val="6600FF"/>
            </a:solidFill>
            <a:prstDash val="solid"/>
            <a:round/>
            <a:headEnd len="med" w="med" type="none"/>
            <a:tailEnd len="med" w="med" type="triangle"/>
          </a:ln>
        </p:spPr>
      </p:cxnSp>
      <p:cxnSp>
        <p:nvCxnSpPr>
          <p:cNvPr id="2132" name="Google Shape;2132;p30"/>
          <p:cNvCxnSpPr/>
          <p:nvPr/>
        </p:nvCxnSpPr>
        <p:spPr>
          <a:xfrm>
            <a:off x="6300580" y="5571265"/>
            <a:ext cx="1852820" cy="1055150"/>
          </a:xfrm>
          <a:prstGeom prst="straightConnector1">
            <a:avLst/>
          </a:prstGeom>
          <a:noFill/>
          <a:ln cap="flat" cmpd="sng" w="12700">
            <a:solidFill>
              <a:srgbClr val="6600FF"/>
            </a:solidFill>
            <a:prstDash val="solid"/>
            <a:round/>
            <a:headEnd len="med" w="med" type="none"/>
            <a:tailEnd len="med" w="med" type="triangle"/>
          </a:ln>
        </p:spPr>
      </p:cxnSp>
      <p:sp>
        <p:nvSpPr>
          <p:cNvPr id="2133" name="Google Shape;2133;p30"/>
          <p:cNvSpPr/>
          <p:nvPr/>
        </p:nvSpPr>
        <p:spPr>
          <a:xfrm>
            <a:off x="2218176" y="32984"/>
            <a:ext cx="4551194" cy="95410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FF0000"/>
                </a:solidFill>
                <a:latin typeface="Times New Roman"/>
                <a:ea typeface="Times New Roman"/>
                <a:cs typeface="Times New Roman"/>
                <a:sym typeface="Times New Roman"/>
              </a:rPr>
              <a:t>Cho biết sự phân bố của các loại rừng đó. </a:t>
            </a:r>
            <a:endParaRPr/>
          </a:p>
        </p:txBody>
      </p:sp>
    </p:spTree>
  </p:cSld>
  <p:clrMapOvr>
    <a:masterClrMapping/>
  </p:clrMapOvr>
  <mc:AlternateContent>
    <mc:Choice Requires="p14">
      <p:transition spd="slow" p14:dur="16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9"/>
                                        </p:tgtEl>
                                        <p:attrNameLst>
                                          <p:attrName>style.visibility</p:attrName>
                                        </p:attrNameLst>
                                      </p:cBhvr>
                                      <p:to>
                                        <p:strVal val="visible"/>
                                      </p:to>
                                    </p:set>
                                    <p:animEffect filter="fade" transition="in">
                                      <p:cBhvr>
                                        <p:cTn dur="80"/>
                                        <p:tgtEl>
                                          <p:spTgt spid="21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111"/>
                                        </p:tgtEl>
                                        <p:attrNameLst>
                                          <p:attrName>style.visibility</p:attrName>
                                        </p:attrNameLst>
                                      </p:cBhvr>
                                      <p:to>
                                        <p:strVal val="visible"/>
                                      </p:to>
                                    </p:set>
                                    <p:anim calcmode="lin" valueType="num">
                                      <p:cBhvr additive="base">
                                        <p:cTn dur="500"/>
                                        <p:tgtEl>
                                          <p:spTgt spid="2111"/>
                                        </p:tgtEl>
                                        <p:attrNameLst>
                                          <p:attrName>ppt_w</p:attrName>
                                        </p:attrNameLst>
                                      </p:cBhvr>
                                      <p:tavLst>
                                        <p:tav fmla="" tm="0">
                                          <p:val>
                                            <p:strVal val="0"/>
                                          </p:val>
                                        </p:tav>
                                        <p:tav fmla="" tm="100000">
                                          <p:val>
                                            <p:strVal val="#ppt_w"/>
                                          </p:val>
                                        </p:tav>
                                      </p:tavLst>
                                    </p:anim>
                                    <p:anim calcmode="lin" valueType="num">
                                      <p:cBhvr additive="base">
                                        <p:cTn dur="500"/>
                                        <p:tgtEl>
                                          <p:spTgt spid="211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110"/>
                                        </p:tgtEl>
                                        <p:attrNameLst>
                                          <p:attrName>style.visibility</p:attrName>
                                        </p:attrNameLst>
                                      </p:cBhvr>
                                      <p:to>
                                        <p:strVal val="visible"/>
                                      </p:to>
                                    </p:set>
                                    <p:anim calcmode="lin" valueType="num">
                                      <p:cBhvr additive="base">
                                        <p:cTn dur="500"/>
                                        <p:tgtEl>
                                          <p:spTgt spid="2110"/>
                                        </p:tgtEl>
                                        <p:attrNameLst>
                                          <p:attrName>ppt_w</p:attrName>
                                        </p:attrNameLst>
                                      </p:cBhvr>
                                      <p:tavLst>
                                        <p:tav fmla="" tm="0">
                                          <p:val>
                                            <p:strVal val="0"/>
                                          </p:val>
                                        </p:tav>
                                        <p:tav fmla="" tm="100000">
                                          <p:val>
                                            <p:strVal val="#ppt_w"/>
                                          </p:val>
                                        </p:tav>
                                      </p:tavLst>
                                    </p:anim>
                                    <p:anim calcmode="lin" valueType="num">
                                      <p:cBhvr additive="base">
                                        <p:cTn dur="500"/>
                                        <p:tgtEl>
                                          <p:spTgt spid="211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111"/>
                                        </p:tgtEl>
                                      </p:cBhvr>
                                    </p:animEffect>
                                    <p:set>
                                      <p:cBhvr>
                                        <p:cTn dur="1" fill="hold">
                                          <p:stCondLst>
                                            <p:cond delay="500"/>
                                          </p:stCondLst>
                                        </p:cTn>
                                        <p:tgtEl>
                                          <p:spTgt spid="211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110"/>
                                        </p:tgtEl>
                                      </p:cBhvr>
                                    </p:animEffect>
                                    <p:set>
                                      <p:cBhvr>
                                        <p:cTn dur="1" fill="hold">
                                          <p:stCondLst>
                                            <p:cond delay="500"/>
                                          </p:stCondLst>
                                        </p:cTn>
                                        <p:tgtEl>
                                          <p:spTgt spid="211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109"/>
                                        </p:tgtEl>
                                      </p:cBhvr>
                                    </p:animEffect>
                                    <p:set>
                                      <p:cBhvr>
                                        <p:cTn dur="1" fill="hold">
                                          <p:stCondLst>
                                            <p:cond delay="500"/>
                                          </p:stCondLst>
                                        </p:cTn>
                                        <p:tgtEl>
                                          <p:spTgt spid="210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7"/>
                                        </p:tgtEl>
                                        <p:attrNameLst>
                                          <p:attrName>style.visibility</p:attrName>
                                        </p:attrNameLst>
                                      </p:cBhvr>
                                      <p:to>
                                        <p:strVal val="visible"/>
                                      </p:to>
                                    </p:set>
                                    <p:animEffect filter="fade" transition="in">
                                      <p:cBhvr>
                                        <p:cTn dur="80"/>
                                        <p:tgtEl>
                                          <p:spTgt spid="21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0"/>
                                        </p:tgtEl>
                                        <p:attrNameLst>
                                          <p:attrName>style.visibility</p:attrName>
                                        </p:attrNameLst>
                                      </p:cBhvr>
                                      <p:to>
                                        <p:strVal val="visible"/>
                                      </p:to>
                                    </p:set>
                                    <p:animEffect filter="fade" transition="in">
                                      <p:cBhvr>
                                        <p:cTn dur="1000"/>
                                        <p:tgtEl>
                                          <p:spTgt spid="21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18"/>
                                        </p:tgtEl>
                                        <p:attrNameLst>
                                          <p:attrName>style.visibility</p:attrName>
                                        </p:attrNameLst>
                                      </p:cBhvr>
                                      <p:to>
                                        <p:strVal val="visible"/>
                                      </p:to>
                                    </p:set>
                                    <p:anim calcmode="lin" valueType="num">
                                      <p:cBhvr additive="base">
                                        <p:cTn dur="500"/>
                                        <p:tgtEl>
                                          <p:spTgt spid="211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7"/>
                                        </p:tgtEl>
                                        <p:attrNameLst>
                                          <p:attrName>style.visibility</p:attrName>
                                        </p:attrNameLst>
                                      </p:cBhvr>
                                      <p:to>
                                        <p:strVal val="visible"/>
                                      </p:to>
                                    </p:set>
                                    <p:animEffect filter="fade" transition="in">
                                      <p:cBhvr>
                                        <p:cTn dur="1000"/>
                                        <p:tgtEl>
                                          <p:spTgt spid="21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6"/>
                                        </p:tgtEl>
                                        <p:attrNameLst>
                                          <p:attrName>style.visibility</p:attrName>
                                        </p:attrNameLst>
                                      </p:cBhvr>
                                      <p:to>
                                        <p:strVal val="visible"/>
                                      </p:to>
                                    </p:set>
                                    <p:animEffect filter="fade" transition="in">
                                      <p:cBhvr>
                                        <p:cTn dur="1000"/>
                                        <p:tgtEl>
                                          <p:spTgt spid="21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9"/>
                                        </p:tgtEl>
                                        <p:attrNameLst>
                                          <p:attrName>style.visibility</p:attrName>
                                        </p:attrNameLst>
                                      </p:cBhvr>
                                      <p:to>
                                        <p:strVal val="visible"/>
                                      </p:to>
                                    </p:set>
                                    <p:animEffect filter="fade" transition="in">
                                      <p:cBhvr>
                                        <p:cTn dur="1000"/>
                                        <p:tgtEl>
                                          <p:spTgt spid="21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115"/>
                                        </p:tgtEl>
                                        <p:attrNameLst>
                                          <p:attrName>style.visibility</p:attrName>
                                        </p:attrNameLst>
                                      </p:cBhvr>
                                      <p:to>
                                        <p:strVal val="visible"/>
                                      </p:to>
                                    </p:set>
                                    <p:anim calcmode="lin" valueType="num">
                                      <p:cBhvr additive="base">
                                        <p:cTn dur="500"/>
                                        <p:tgtEl>
                                          <p:spTgt spid="2115"/>
                                        </p:tgtEl>
                                        <p:attrNameLst>
                                          <p:attrName>ppt_w</p:attrName>
                                        </p:attrNameLst>
                                      </p:cBhvr>
                                      <p:tavLst>
                                        <p:tav fmla="" tm="0">
                                          <p:val>
                                            <p:strVal val="0"/>
                                          </p:val>
                                        </p:tav>
                                        <p:tav fmla="" tm="100000">
                                          <p:val>
                                            <p:strVal val="#ppt_w"/>
                                          </p:val>
                                        </p:tav>
                                      </p:tavLst>
                                    </p:anim>
                                    <p:anim calcmode="lin" valueType="num">
                                      <p:cBhvr additive="base">
                                        <p:cTn dur="500"/>
                                        <p:tgtEl>
                                          <p:spTgt spid="211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113"/>
                                        </p:tgtEl>
                                        <p:attrNameLst>
                                          <p:attrName>style.visibility</p:attrName>
                                        </p:attrNameLst>
                                      </p:cBhvr>
                                      <p:to>
                                        <p:strVal val="visible"/>
                                      </p:to>
                                    </p:set>
                                    <p:anim calcmode="lin" valueType="num">
                                      <p:cBhvr additive="base">
                                        <p:cTn dur="500"/>
                                        <p:tgtEl>
                                          <p:spTgt spid="2113"/>
                                        </p:tgtEl>
                                        <p:attrNameLst>
                                          <p:attrName>ppt_w</p:attrName>
                                        </p:attrNameLst>
                                      </p:cBhvr>
                                      <p:tavLst>
                                        <p:tav fmla="" tm="0">
                                          <p:val>
                                            <p:strVal val="0"/>
                                          </p:val>
                                        </p:tav>
                                        <p:tav fmla="" tm="100000">
                                          <p:val>
                                            <p:strVal val="#ppt_w"/>
                                          </p:val>
                                        </p:tav>
                                      </p:tavLst>
                                    </p:anim>
                                    <p:anim calcmode="lin" valueType="num">
                                      <p:cBhvr additive="base">
                                        <p:cTn dur="500"/>
                                        <p:tgtEl>
                                          <p:spTgt spid="211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114"/>
                                        </p:tgtEl>
                                        <p:attrNameLst>
                                          <p:attrName>style.visibility</p:attrName>
                                        </p:attrNameLst>
                                      </p:cBhvr>
                                      <p:to>
                                        <p:strVal val="visible"/>
                                      </p:to>
                                    </p:set>
                                    <p:anim calcmode="lin" valueType="num">
                                      <p:cBhvr additive="base">
                                        <p:cTn dur="500"/>
                                        <p:tgtEl>
                                          <p:spTgt spid="2114"/>
                                        </p:tgtEl>
                                        <p:attrNameLst>
                                          <p:attrName>ppt_w</p:attrName>
                                        </p:attrNameLst>
                                      </p:cBhvr>
                                      <p:tavLst>
                                        <p:tav fmla="" tm="0">
                                          <p:val>
                                            <p:strVal val="0"/>
                                          </p:val>
                                        </p:tav>
                                        <p:tav fmla="" tm="100000">
                                          <p:val>
                                            <p:strVal val="#ppt_w"/>
                                          </p:val>
                                        </p:tav>
                                      </p:tavLst>
                                    </p:anim>
                                    <p:anim calcmode="lin" valueType="num">
                                      <p:cBhvr additive="base">
                                        <p:cTn dur="500"/>
                                        <p:tgtEl>
                                          <p:spTgt spid="211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107"/>
                                        </p:tgtEl>
                                      </p:cBhvr>
                                    </p:animEffect>
                                    <p:set>
                                      <p:cBhvr>
                                        <p:cTn dur="1" fill="hold">
                                          <p:stCondLst>
                                            <p:cond delay="500"/>
                                          </p:stCondLst>
                                        </p:cTn>
                                        <p:tgtEl>
                                          <p:spTgt spid="210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8"/>
                                        </p:tgtEl>
                                        <p:attrNameLst>
                                          <p:attrName>style.visibility</p:attrName>
                                        </p:attrNameLst>
                                      </p:cBhvr>
                                      <p:to>
                                        <p:strVal val="visible"/>
                                      </p:to>
                                    </p:set>
                                    <p:animEffect filter="fade" transition="in">
                                      <p:cBhvr>
                                        <p:cTn dur="80"/>
                                        <p:tgtEl>
                                          <p:spTgt spid="21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3"/>
                                        </p:tgtEl>
                                        <p:attrNameLst>
                                          <p:attrName>style.visibility</p:attrName>
                                        </p:attrNameLst>
                                      </p:cBhvr>
                                      <p:to>
                                        <p:strVal val="visible"/>
                                      </p:to>
                                    </p:set>
                                    <p:animEffect filter="fade" transition="in">
                                      <p:cBhvr>
                                        <p:cTn dur="500"/>
                                        <p:tgtEl>
                                          <p:spTgt spid="2103"/>
                                        </p:tgtEl>
                                      </p:cBhvr>
                                    </p:animEffect>
                                  </p:childTnLst>
                                </p:cTn>
                              </p:par>
                              <p:par>
                                <p:cTn fill="hold" nodeType="withEffect" presetClass="entr" presetID="10" presetSubtype="0">
                                  <p:stCondLst>
                                    <p:cond delay="0"/>
                                  </p:stCondLst>
                                  <p:childTnLst>
                                    <p:set>
                                      <p:cBhvr>
                                        <p:cTn dur="1" fill="hold">
                                          <p:stCondLst>
                                            <p:cond delay="0"/>
                                          </p:stCondLst>
                                        </p:cTn>
                                        <p:tgtEl>
                                          <p:spTgt spid="2106"/>
                                        </p:tgtEl>
                                        <p:attrNameLst>
                                          <p:attrName>style.visibility</p:attrName>
                                        </p:attrNameLst>
                                      </p:cBhvr>
                                      <p:to>
                                        <p:strVal val="visible"/>
                                      </p:to>
                                    </p:set>
                                    <p:animEffect filter="fade" transition="in">
                                      <p:cBhvr>
                                        <p:cTn dur="500"/>
                                        <p:tgtEl>
                                          <p:spTgt spid="21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4"/>
                                        </p:tgtEl>
                                        <p:attrNameLst>
                                          <p:attrName>style.visibility</p:attrName>
                                        </p:attrNameLst>
                                      </p:cBhvr>
                                      <p:to>
                                        <p:strVal val="visible"/>
                                      </p:to>
                                    </p:set>
                                    <p:animEffect filter="fade" transition="in">
                                      <p:cBhvr>
                                        <p:cTn dur="500"/>
                                        <p:tgtEl>
                                          <p:spTgt spid="21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1"/>
                                        </p:tgtEl>
                                        <p:attrNameLst>
                                          <p:attrName>style.visibility</p:attrName>
                                        </p:attrNameLst>
                                      </p:cBhvr>
                                      <p:to>
                                        <p:strVal val="visible"/>
                                      </p:to>
                                    </p:set>
                                    <p:animEffect filter="fade" transition="in">
                                      <p:cBhvr>
                                        <p:cTn dur="500"/>
                                        <p:tgtEl>
                                          <p:spTgt spid="21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108"/>
                                        </p:tgtEl>
                                      </p:cBhvr>
                                    </p:animEffect>
                                    <p:set>
                                      <p:cBhvr>
                                        <p:cTn dur="1" fill="hold">
                                          <p:stCondLst>
                                            <p:cond delay="500"/>
                                          </p:stCondLst>
                                        </p:cTn>
                                        <p:tgtEl>
                                          <p:spTgt spid="210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121"/>
                                        </p:tgtEl>
                                      </p:cBhvr>
                                    </p:animEffect>
                                    <p:set>
                                      <p:cBhvr>
                                        <p:cTn dur="1" fill="hold">
                                          <p:stCondLst>
                                            <p:cond delay="500"/>
                                          </p:stCondLst>
                                        </p:cTn>
                                        <p:tgtEl>
                                          <p:spTgt spid="212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3"/>
                                        </p:tgtEl>
                                        <p:attrNameLst>
                                          <p:attrName>style.visibility</p:attrName>
                                        </p:attrNameLst>
                                      </p:cBhvr>
                                      <p:to>
                                        <p:strVal val="visible"/>
                                      </p:to>
                                    </p:set>
                                    <p:animEffect filter="fade" transition="in">
                                      <p:cBhvr>
                                        <p:cTn dur="80"/>
                                        <p:tgtEl>
                                          <p:spTgt spid="21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124"/>
                                        </p:tgtEl>
                                        <p:attrNameLst>
                                          <p:attrName>style.visibility</p:attrName>
                                        </p:attrNameLst>
                                      </p:cBhvr>
                                      <p:to>
                                        <p:strVal val="visible"/>
                                      </p:to>
                                    </p:set>
                                    <p:anim calcmode="lin" valueType="num">
                                      <p:cBhvr additive="base">
                                        <p:cTn dur="500"/>
                                        <p:tgtEl>
                                          <p:spTgt spid="2124"/>
                                        </p:tgtEl>
                                        <p:attrNameLst>
                                          <p:attrName>ppt_w</p:attrName>
                                        </p:attrNameLst>
                                      </p:cBhvr>
                                      <p:tavLst>
                                        <p:tav fmla="" tm="0">
                                          <p:val>
                                            <p:strVal val="0"/>
                                          </p:val>
                                        </p:tav>
                                        <p:tav fmla="" tm="100000">
                                          <p:val>
                                            <p:strVal val="#ppt_w"/>
                                          </p:val>
                                        </p:tav>
                                      </p:tavLst>
                                    </p:anim>
                                    <p:anim calcmode="lin" valueType="num">
                                      <p:cBhvr additive="base">
                                        <p:cTn dur="500"/>
                                        <p:tgtEl>
                                          <p:spTgt spid="2124"/>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2126"/>
                                        </p:tgtEl>
                                        <p:attrNameLst>
                                          <p:attrName>style.visibility</p:attrName>
                                        </p:attrNameLst>
                                      </p:cBhvr>
                                      <p:to>
                                        <p:strVal val="visible"/>
                                      </p:to>
                                    </p:set>
                                    <p:animEffect filter="fade" transition="in">
                                      <p:cBhvr>
                                        <p:cTn dur="500"/>
                                        <p:tgtEl>
                                          <p:spTgt spid="2126"/>
                                        </p:tgtEl>
                                      </p:cBhvr>
                                    </p:animEffect>
                                  </p:childTnLst>
                                </p:cTn>
                              </p:par>
                              <p:par>
                                <p:cTn fill="hold" nodeType="withEffect" presetClass="entr" presetID="10" presetSubtype="0">
                                  <p:stCondLst>
                                    <p:cond delay="0"/>
                                  </p:stCondLst>
                                  <p:childTnLst>
                                    <p:set>
                                      <p:cBhvr>
                                        <p:cTn dur="1" fill="hold">
                                          <p:stCondLst>
                                            <p:cond delay="0"/>
                                          </p:stCondLst>
                                        </p:cTn>
                                        <p:tgtEl>
                                          <p:spTgt spid="2125"/>
                                        </p:tgtEl>
                                        <p:attrNameLst>
                                          <p:attrName>style.visibility</p:attrName>
                                        </p:attrNameLst>
                                      </p:cBhvr>
                                      <p:to>
                                        <p:strVal val="visible"/>
                                      </p:to>
                                    </p:set>
                                    <p:animEffect filter="fade" transition="in">
                                      <p:cBhvr>
                                        <p:cTn dur="500"/>
                                        <p:tgtEl>
                                          <p:spTgt spid="21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9"/>
                                        </p:tgtEl>
                                        <p:attrNameLst>
                                          <p:attrName>style.visibility</p:attrName>
                                        </p:attrNameLst>
                                      </p:cBhvr>
                                      <p:to>
                                        <p:strVal val="visible"/>
                                      </p:to>
                                    </p:set>
                                    <p:animEffect filter="fade" transition="in">
                                      <p:cBhvr>
                                        <p:cTn dur="500"/>
                                        <p:tgtEl>
                                          <p:spTgt spid="2129"/>
                                        </p:tgtEl>
                                      </p:cBhvr>
                                    </p:animEffect>
                                  </p:childTnLst>
                                </p:cTn>
                              </p:par>
                              <p:par>
                                <p:cTn fill="hold" nodeType="withEffect" presetClass="entr" presetID="10" presetSubtype="0">
                                  <p:stCondLst>
                                    <p:cond delay="0"/>
                                  </p:stCondLst>
                                  <p:childTnLst>
                                    <p:set>
                                      <p:cBhvr>
                                        <p:cTn dur="1" fill="hold">
                                          <p:stCondLst>
                                            <p:cond delay="0"/>
                                          </p:stCondLst>
                                        </p:cTn>
                                        <p:tgtEl>
                                          <p:spTgt spid="2128"/>
                                        </p:tgtEl>
                                        <p:attrNameLst>
                                          <p:attrName>style.visibility</p:attrName>
                                        </p:attrNameLst>
                                      </p:cBhvr>
                                      <p:to>
                                        <p:strVal val="visible"/>
                                      </p:to>
                                    </p:set>
                                    <p:animEffect filter="fade" transition="in">
                                      <p:cBhvr>
                                        <p:cTn dur="500"/>
                                        <p:tgtEl>
                                          <p:spTgt spid="2128"/>
                                        </p:tgtEl>
                                      </p:cBhvr>
                                    </p:animEffect>
                                  </p:childTnLst>
                                </p:cTn>
                              </p:par>
                              <p:par>
                                <p:cTn fill="hold" nodeType="withEffect" presetClass="entr" presetID="10" presetSubtype="0">
                                  <p:stCondLst>
                                    <p:cond delay="0"/>
                                  </p:stCondLst>
                                  <p:childTnLst>
                                    <p:set>
                                      <p:cBhvr>
                                        <p:cTn dur="1" fill="hold">
                                          <p:stCondLst>
                                            <p:cond delay="0"/>
                                          </p:stCondLst>
                                        </p:cTn>
                                        <p:tgtEl>
                                          <p:spTgt spid="2127"/>
                                        </p:tgtEl>
                                        <p:attrNameLst>
                                          <p:attrName>style.visibility</p:attrName>
                                        </p:attrNameLst>
                                      </p:cBhvr>
                                      <p:to>
                                        <p:strVal val="visible"/>
                                      </p:to>
                                    </p:set>
                                    <p:animEffect filter="fade" transition="in">
                                      <p:cBhvr>
                                        <p:cTn dur="500"/>
                                        <p:tgtEl>
                                          <p:spTgt spid="21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122"/>
                                        </p:tgtEl>
                                        <p:attrNameLst>
                                          <p:attrName>style.visibility</p:attrName>
                                        </p:attrNameLst>
                                      </p:cBhvr>
                                      <p:to>
                                        <p:strVal val="visible"/>
                                      </p:to>
                                    </p:set>
                                    <p:anim calcmode="lin" valueType="num">
                                      <p:cBhvr additive="base">
                                        <p:cTn dur="500"/>
                                        <p:tgtEl>
                                          <p:spTgt spid="2122"/>
                                        </p:tgtEl>
                                        <p:attrNameLst>
                                          <p:attrName>ppt_w</p:attrName>
                                        </p:attrNameLst>
                                      </p:cBhvr>
                                      <p:tavLst>
                                        <p:tav fmla="" tm="0">
                                          <p:val>
                                            <p:strVal val="0"/>
                                          </p:val>
                                        </p:tav>
                                        <p:tav fmla="" tm="100000">
                                          <p:val>
                                            <p:strVal val="#ppt_w"/>
                                          </p:val>
                                        </p:tav>
                                      </p:tavLst>
                                    </p:anim>
                                    <p:anim calcmode="lin" valueType="num">
                                      <p:cBhvr additive="base">
                                        <p:cTn dur="500"/>
                                        <p:tgtEl>
                                          <p:spTgt spid="212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132"/>
                                        </p:tgtEl>
                                        <p:attrNameLst>
                                          <p:attrName>style.visibility</p:attrName>
                                        </p:attrNameLst>
                                      </p:cBhvr>
                                      <p:to>
                                        <p:strVal val="visible"/>
                                      </p:to>
                                    </p:set>
                                    <p:anim calcmode="lin" valueType="num">
                                      <p:cBhvr additive="base">
                                        <p:cTn dur="500"/>
                                        <p:tgtEl>
                                          <p:spTgt spid="2132"/>
                                        </p:tgtEl>
                                        <p:attrNameLst>
                                          <p:attrName>ppt_w</p:attrName>
                                        </p:attrNameLst>
                                      </p:cBhvr>
                                      <p:tavLst>
                                        <p:tav fmla="" tm="0">
                                          <p:val>
                                            <p:strVal val="0"/>
                                          </p:val>
                                        </p:tav>
                                        <p:tav fmla="" tm="100000">
                                          <p:val>
                                            <p:strVal val="#ppt_w"/>
                                          </p:val>
                                        </p:tav>
                                      </p:tavLst>
                                    </p:anim>
                                    <p:anim calcmode="lin" valueType="num">
                                      <p:cBhvr additive="base">
                                        <p:cTn dur="500"/>
                                        <p:tgtEl>
                                          <p:spTgt spid="213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131"/>
                                        </p:tgtEl>
                                        <p:attrNameLst>
                                          <p:attrName>style.visibility</p:attrName>
                                        </p:attrNameLst>
                                      </p:cBhvr>
                                      <p:to>
                                        <p:strVal val="visible"/>
                                      </p:to>
                                    </p:set>
                                    <p:anim calcmode="lin" valueType="num">
                                      <p:cBhvr additive="base">
                                        <p:cTn dur="500"/>
                                        <p:tgtEl>
                                          <p:spTgt spid="2131"/>
                                        </p:tgtEl>
                                        <p:attrNameLst>
                                          <p:attrName>ppt_w</p:attrName>
                                        </p:attrNameLst>
                                      </p:cBhvr>
                                      <p:tavLst>
                                        <p:tav fmla="" tm="0">
                                          <p:val>
                                            <p:strVal val="0"/>
                                          </p:val>
                                        </p:tav>
                                        <p:tav fmla="" tm="100000">
                                          <p:val>
                                            <p:strVal val="#ppt_w"/>
                                          </p:val>
                                        </p:tav>
                                      </p:tavLst>
                                    </p:anim>
                                    <p:anim calcmode="lin" valueType="num">
                                      <p:cBhvr additive="base">
                                        <p:cTn dur="500"/>
                                        <p:tgtEl>
                                          <p:spTgt spid="213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130"/>
                                        </p:tgtEl>
                                        <p:attrNameLst>
                                          <p:attrName>style.visibility</p:attrName>
                                        </p:attrNameLst>
                                      </p:cBhvr>
                                      <p:to>
                                        <p:strVal val="visible"/>
                                      </p:to>
                                    </p:set>
                                    <p:anim calcmode="lin" valueType="num">
                                      <p:cBhvr additive="base">
                                        <p:cTn dur="500"/>
                                        <p:tgtEl>
                                          <p:spTgt spid="2130"/>
                                        </p:tgtEl>
                                        <p:attrNameLst>
                                          <p:attrName>ppt_w</p:attrName>
                                        </p:attrNameLst>
                                      </p:cBhvr>
                                      <p:tavLst>
                                        <p:tav fmla="" tm="0">
                                          <p:val>
                                            <p:strVal val="0"/>
                                          </p:val>
                                        </p:tav>
                                        <p:tav fmla="" tm="100000">
                                          <p:val>
                                            <p:strVal val="#ppt_w"/>
                                          </p:val>
                                        </p:tav>
                                      </p:tavLst>
                                    </p:anim>
                                    <p:anim calcmode="lin" valueType="num">
                                      <p:cBhvr additive="base">
                                        <p:cTn dur="500"/>
                                        <p:tgtEl>
                                          <p:spTgt spid="213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123"/>
                                        </p:tgtEl>
                                        <p:attrNameLst>
                                          <p:attrName>style.visibility</p:attrName>
                                        </p:attrNameLst>
                                      </p:cBhvr>
                                      <p:to>
                                        <p:strVal val="visible"/>
                                      </p:to>
                                    </p:set>
                                    <p:anim calcmode="lin" valueType="num">
                                      <p:cBhvr additive="base">
                                        <p:cTn dur="500"/>
                                        <p:tgtEl>
                                          <p:spTgt spid="2123"/>
                                        </p:tgtEl>
                                        <p:attrNameLst>
                                          <p:attrName>ppt_w</p:attrName>
                                        </p:attrNameLst>
                                      </p:cBhvr>
                                      <p:tavLst>
                                        <p:tav fmla="" tm="0">
                                          <p:val>
                                            <p:strVal val="0"/>
                                          </p:val>
                                        </p:tav>
                                        <p:tav fmla="" tm="100000">
                                          <p:val>
                                            <p:strVal val="#ppt_w"/>
                                          </p:val>
                                        </p:tav>
                                      </p:tavLst>
                                    </p:anim>
                                    <p:anim calcmode="lin" valueType="num">
                                      <p:cBhvr additive="base">
                                        <p:cTn dur="500"/>
                                        <p:tgtEl>
                                          <p:spTgt spid="212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7" name="Shape 2137"/>
        <p:cNvGrpSpPr/>
        <p:nvPr/>
      </p:nvGrpSpPr>
      <p:grpSpPr>
        <a:xfrm>
          <a:off x="0" y="0"/>
          <a:ext cx="0" cy="0"/>
          <a:chOff x="0" y="0"/>
          <a:chExt cx="0" cy="0"/>
        </a:xfrm>
      </p:grpSpPr>
      <p:pic>
        <p:nvPicPr>
          <p:cNvPr id="2138" name="Google Shape;2138;p31"/>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2139" name="Google Shape;2139;p31"/>
          <p:cNvSpPr txBox="1"/>
          <p:nvPr/>
        </p:nvSpPr>
        <p:spPr>
          <a:xfrm>
            <a:off x="304800" y="379409"/>
            <a:ext cx="3200400"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rgbClr val="92B648"/>
                </a:solidFill>
                <a:latin typeface="Arial"/>
                <a:ea typeface="Arial"/>
                <a:cs typeface="Arial"/>
                <a:sym typeface="Arial"/>
              </a:rPr>
              <a:t>rừng ngập mặn</a:t>
            </a:r>
            <a:endParaRPr/>
          </a:p>
        </p:txBody>
      </p:sp>
      <p:sp>
        <p:nvSpPr>
          <p:cNvPr id="2140" name="Google Shape;2140;p31"/>
          <p:cNvSpPr txBox="1"/>
          <p:nvPr/>
        </p:nvSpPr>
        <p:spPr>
          <a:xfrm>
            <a:off x="3788175" y="2964525"/>
            <a:ext cx="60960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Arial"/>
                <a:ea typeface="Arial"/>
                <a:cs typeface="Arial"/>
                <a:sym typeface="Arial"/>
                <a:hlinkClick r:id="rId4">
                  <a:extLst>
                    <a:ext uri="{A12FA001-AC4F-418D-AE19-62706E023703}">
                      <ahyp:hlinkClr val="tx"/>
                    </a:ext>
                  </a:extLst>
                </a:hlinkClick>
              </a:rPr>
              <a:t>https://www.youtube.com/watch?v=BS5oD3yD1Fg</a:t>
            </a:r>
            <a:endParaRPr sz="1800">
              <a:solidFill>
                <a:schemeClr val="dk1"/>
              </a:solidFill>
              <a:latin typeface="Arial"/>
              <a:ea typeface="Arial"/>
              <a:cs typeface="Arial"/>
              <a:sym typeface="Arial"/>
            </a:endParaRPr>
          </a:p>
        </p:txBody>
      </p:sp>
      <p:pic>
        <p:nvPicPr>
          <p:cNvPr id="2141" name="Google Shape;2141;p31"/>
          <p:cNvPicPr preferRelativeResize="0"/>
          <p:nvPr/>
        </p:nvPicPr>
        <p:blipFill rotWithShape="1">
          <a:blip r:embed="rId5">
            <a:alphaModFix/>
          </a:blip>
          <a:srcRect b="0" l="0" r="0" t="0"/>
          <a:stretch/>
        </p:blipFill>
        <p:spPr>
          <a:xfrm>
            <a:off x="10256311" y="3647735"/>
            <a:ext cx="1935689" cy="3210265"/>
          </a:xfrm>
          <a:prstGeom prst="rect">
            <a:avLst/>
          </a:prstGeom>
          <a:noFill/>
          <a:ln>
            <a:noFill/>
          </a:ln>
        </p:spPr>
      </p:pic>
      <p:pic>
        <p:nvPicPr>
          <p:cNvPr id="2142" name="Google Shape;2142;p31"/>
          <p:cNvPicPr preferRelativeResize="0"/>
          <p:nvPr/>
        </p:nvPicPr>
        <p:blipFill rotWithShape="1">
          <a:blip r:embed="rId6">
            <a:alphaModFix/>
          </a:blip>
          <a:srcRect b="0" l="0" r="0" t="0"/>
          <a:stretch/>
        </p:blipFill>
        <p:spPr>
          <a:xfrm>
            <a:off x="8997758" y="2711212"/>
            <a:ext cx="1892763" cy="4124665"/>
          </a:xfrm>
          <a:prstGeom prst="rect">
            <a:avLst/>
          </a:prstGeom>
          <a:noFill/>
          <a:ln>
            <a:noFill/>
          </a:ln>
        </p:spPr>
      </p:pic>
    </p:spTree>
  </p:cSld>
  <p:clrMapOvr>
    <a:masterClrMapping/>
  </p:clrMapOvr>
  <mc:AlternateContent>
    <mc:Choice Requires="p14">
      <p:transition spd="slow" p14:dur="1400">
        <p14:doors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2142"/>
                                        </p:tgtEl>
                                        <p:attrNameLst>
                                          <p:attrName>style.visibility</p:attrName>
                                        </p:attrNameLst>
                                      </p:cBhvr>
                                      <p:to>
                                        <p:strVal val="visible"/>
                                      </p:to>
                                    </p:set>
                                    <p:anim calcmode="lin" valueType="num">
                                      <p:cBhvr additive="base">
                                        <p:cTn dur="500"/>
                                        <p:tgtEl>
                                          <p:spTgt spid="2142"/>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 presetSubtype="1">
                                  <p:stCondLst>
                                    <p:cond delay="0"/>
                                  </p:stCondLst>
                                  <p:childTnLst>
                                    <p:set>
                                      <p:cBhvr>
                                        <p:cTn dur="1" fill="hold">
                                          <p:stCondLst>
                                            <p:cond delay="0"/>
                                          </p:stCondLst>
                                        </p:cTn>
                                        <p:tgtEl>
                                          <p:spTgt spid="2141"/>
                                        </p:tgtEl>
                                        <p:attrNameLst>
                                          <p:attrName>style.visibility</p:attrName>
                                        </p:attrNameLst>
                                      </p:cBhvr>
                                      <p:to>
                                        <p:strVal val="visible"/>
                                      </p:to>
                                    </p:set>
                                    <p:anim calcmode="lin" valueType="num">
                                      <p:cBhvr additive="base">
                                        <p:cTn dur="500"/>
                                        <p:tgtEl>
                                          <p:spTgt spid="214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6" name="Shape 2146"/>
        <p:cNvGrpSpPr/>
        <p:nvPr/>
      </p:nvGrpSpPr>
      <p:grpSpPr>
        <a:xfrm>
          <a:off x="0" y="0"/>
          <a:ext cx="0" cy="0"/>
          <a:chOff x="0" y="0"/>
          <a:chExt cx="0" cy="0"/>
        </a:xfrm>
      </p:grpSpPr>
      <p:pic>
        <p:nvPicPr>
          <p:cNvPr id="2147" name="Google Shape;2147;p32"/>
          <p:cNvPicPr preferRelativeResize="0"/>
          <p:nvPr/>
        </p:nvPicPr>
        <p:blipFill rotWithShape="1">
          <a:blip r:embed="rId3">
            <a:alphaModFix/>
          </a:blip>
          <a:srcRect b="0" l="0" r="0" t="0"/>
          <a:stretch/>
        </p:blipFill>
        <p:spPr>
          <a:xfrm>
            <a:off x="0" y="1390"/>
            <a:ext cx="12192000" cy="6855220"/>
          </a:xfrm>
          <a:prstGeom prst="rect">
            <a:avLst/>
          </a:prstGeom>
          <a:noFill/>
          <a:ln>
            <a:noFill/>
          </a:ln>
        </p:spPr>
      </p:pic>
      <p:pic>
        <p:nvPicPr>
          <p:cNvPr id="2148" name="Google Shape;2148;p32"/>
          <p:cNvPicPr preferRelativeResize="0"/>
          <p:nvPr/>
        </p:nvPicPr>
        <p:blipFill rotWithShape="1">
          <a:blip r:embed="rId4">
            <a:alphaModFix/>
          </a:blip>
          <a:srcRect b="0" l="0" r="0" t="0"/>
          <a:stretch/>
        </p:blipFill>
        <p:spPr>
          <a:xfrm>
            <a:off x="346141" y="381000"/>
            <a:ext cx="5940359" cy="4429125"/>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
        <p:nvSpPr>
          <p:cNvPr id="2149" name="Google Shape;2149;p32"/>
          <p:cNvSpPr txBox="1"/>
          <p:nvPr/>
        </p:nvSpPr>
        <p:spPr>
          <a:xfrm>
            <a:off x="6632641" y="914400"/>
            <a:ext cx="619760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600" u="none" cap="none" strike="noStrike">
                <a:solidFill>
                  <a:srgbClr val="7030A0"/>
                </a:solidFill>
                <a:latin typeface="Times New Roman"/>
                <a:ea typeface="Times New Roman"/>
                <a:cs typeface="Times New Roman"/>
                <a:sym typeface="Times New Roman"/>
              </a:rPr>
              <a:t>Rừng ngập mặn</a:t>
            </a:r>
            <a:endParaRPr sz="2400">
              <a:solidFill>
                <a:srgbClr val="7030A0"/>
              </a:solidFill>
              <a:latin typeface="Arial"/>
              <a:ea typeface="Arial"/>
              <a:cs typeface="Arial"/>
              <a:sym typeface="Arial"/>
            </a:endParaRPr>
          </a:p>
        </p:txBody>
      </p:sp>
      <p:pic>
        <p:nvPicPr>
          <p:cNvPr descr="Rừng ngập mặn giữa lòng TP Phan Thiết - VnExpress" id="2150" name="Google Shape;2150;p32"/>
          <p:cNvPicPr preferRelativeResize="0"/>
          <p:nvPr/>
        </p:nvPicPr>
        <p:blipFill rotWithShape="1">
          <a:blip r:embed="rId5">
            <a:alphaModFix/>
          </a:blip>
          <a:srcRect b="0" l="0" r="0" t="18889"/>
          <a:stretch/>
        </p:blipFill>
        <p:spPr>
          <a:xfrm>
            <a:off x="5623984" y="2188978"/>
            <a:ext cx="6197599" cy="4429125"/>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9"/>
                                        </p:tgtEl>
                                        <p:attrNameLst>
                                          <p:attrName>style.visibility</p:attrName>
                                        </p:attrNameLst>
                                      </p:cBhvr>
                                      <p:to>
                                        <p:strVal val="visible"/>
                                      </p:to>
                                    </p:set>
                                    <p:animEffect filter="fade" transition="in">
                                      <p:cBhvr>
                                        <p:cTn dur="500"/>
                                        <p:tgtEl>
                                          <p:spTgt spid="2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4" name="Shape 2154"/>
        <p:cNvGrpSpPr/>
        <p:nvPr/>
      </p:nvGrpSpPr>
      <p:grpSpPr>
        <a:xfrm>
          <a:off x="0" y="0"/>
          <a:ext cx="0" cy="0"/>
          <a:chOff x="0" y="0"/>
          <a:chExt cx="0" cy="0"/>
        </a:xfrm>
      </p:grpSpPr>
      <p:pic>
        <p:nvPicPr>
          <p:cNvPr id="2155" name="Google Shape;2155;p33"/>
          <p:cNvPicPr preferRelativeResize="0"/>
          <p:nvPr/>
        </p:nvPicPr>
        <p:blipFill rotWithShape="1">
          <a:blip r:embed="rId3">
            <a:alphaModFix/>
          </a:blip>
          <a:srcRect b="0" l="0" r="0" t="0"/>
          <a:stretch/>
        </p:blipFill>
        <p:spPr>
          <a:xfrm>
            <a:off x="0" y="1390"/>
            <a:ext cx="12192000" cy="6855220"/>
          </a:xfrm>
          <a:prstGeom prst="rect">
            <a:avLst/>
          </a:prstGeom>
          <a:noFill/>
          <a:ln>
            <a:noFill/>
          </a:ln>
        </p:spPr>
      </p:pic>
      <p:pic>
        <p:nvPicPr>
          <p:cNvPr descr="RỪNG ĐƯỚC NĂM CĂN - ĐẾN CÀ MAU THĂM RỪNG NGẬP MẶN LỚN THỨ HAI THẾ GIỚI" id="2156" name="Google Shape;2156;p33"/>
          <p:cNvPicPr preferRelativeResize="0"/>
          <p:nvPr/>
        </p:nvPicPr>
        <p:blipFill rotWithShape="1">
          <a:blip r:embed="rId4">
            <a:alphaModFix/>
          </a:blip>
          <a:srcRect b="0" l="0" r="0" t="0"/>
          <a:stretch/>
        </p:blipFill>
        <p:spPr>
          <a:xfrm>
            <a:off x="1235319" y="685800"/>
            <a:ext cx="9721362" cy="5486401"/>
          </a:xfrm>
          <a:prstGeom prst="rect">
            <a:avLst/>
          </a:prstGeom>
          <a:noFill/>
          <a:ln>
            <a:noFill/>
          </a:ln>
          <a:effectLst>
            <a:outerShdw blurRad="190500" rotWithShape="0" algn="tl">
              <a:srgbClr val="000000">
                <a:alpha val="69803"/>
              </a:srgbClr>
            </a:outerShdw>
          </a:effectLst>
        </p:spPr>
      </p:pic>
      <p:sp>
        <p:nvSpPr>
          <p:cNvPr id="2157" name="Google Shape;2157;p33"/>
          <p:cNvSpPr/>
          <p:nvPr/>
        </p:nvSpPr>
        <p:spPr>
          <a:xfrm>
            <a:off x="3381604" y="5486400"/>
            <a:ext cx="5428792" cy="1055608"/>
          </a:xfrm>
          <a:prstGeom prst="roundRect">
            <a:avLst>
              <a:gd fmla="val 16667" name="adj"/>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D3E53"/>
                </a:solidFill>
                <a:latin typeface="Times New Roman"/>
                <a:ea typeface="Times New Roman"/>
                <a:cs typeface="Times New Roman"/>
                <a:sym typeface="Times New Roman"/>
              </a:rPr>
              <a:t>Rừng đước Năm Căn </a:t>
            </a:r>
            <a:endParaRPr/>
          </a:p>
          <a:p>
            <a:pPr indent="0" lvl="0" marL="0" marR="0" rtl="0" algn="ctr">
              <a:spcBef>
                <a:spcPts val="0"/>
              </a:spcBef>
              <a:spcAft>
                <a:spcPts val="0"/>
              </a:spcAft>
              <a:buNone/>
            </a:pPr>
            <a:r>
              <a:rPr b="1" lang="en-US" sz="2800">
                <a:solidFill>
                  <a:srgbClr val="2D3E53"/>
                </a:solidFill>
                <a:latin typeface="Times New Roman"/>
                <a:ea typeface="Times New Roman"/>
                <a:cs typeface="Times New Roman"/>
                <a:sym typeface="Times New Roman"/>
              </a:rPr>
              <a:t>Rừng ngập mặn lớn thứ 2 thế giới</a:t>
            </a:r>
            <a:endParaRPr/>
          </a:p>
        </p:txBody>
      </p:sp>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156"/>
                                        </p:tgtEl>
                                        <p:attrNameLst>
                                          <p:attrName>style.visibility</p:attrName>
                                        </p:attrNameLst>
                                      </p:cBhvr>
                                      <p:to>
                                        <p:strVal val="visible"/>
                                      </p:to>
                                    </p:set>
                                    <p:anim calcmode="lin" valueType="num">
                                      <p:cBhvr additive="base">
                                        <p:cTn dur="500"/>
                                        <p:tgtEl>
                                          <p:spTgt spid="2156"/>
                                        </p:tgtEl>
                                        <p:attrNameLst>
                                          <p:attrName>ppt_w</p:attrName>
                                        </p:attrNameLst>
                                      </p:cBhvr>
                                      <p:tavLst>
                                        <p:tav fmla="" tm="0">
                                          <p:val>
                                            <p:strVal val="0"/>
                                          </p:val>
                                        </p:tav>
                                        <p:tav fmla="" tm="100000">
                                          <p:val>
                                            <p:strVal val="#ppt_w"/>
                                          </p:val>
                                        </p:tav>
                                      </p:tavLst>
                                    </p:anim>
                                    <p:anim calcmode="lin" valueType="num">
                                      <p:cBhvr additive="base">
                                        <p:cTn dur="500"/>
                                        <p:tgtEl>
                                          <p:spTgt spid="215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7"/>
                                        </p:tgtEl>
                                        <p:attrNameLst>
                                          <p:attrName>style.visibility</p:attrName>
                                        </p:attrNameLst>
                                      </p:cBhvr>
                                      <p:to>
                                        <p:strVal val="visible"/>
                                      </p:to>
                                    </p:set>
                                    <p:animEffect filter="fade" transition="in">
                                      <p:cBhvr>
                                        <p:cTn dur="500"/>
                                        <p:tgtEl>
                                          <p:spTgt spid="2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1" name="Shape 2161"/>
        <p:cNvGrpSpPr/>
        <p:nvPr/>
      </p:nvGrpSpPr>
      <p:grpSpPr>
        <a:xfrm>
          <a:off x="0" y="0"/>
          <a:ext cx="0" cy="0"/>
          <a:chOff x="0" y="0"/>
          <a:chExt cx="0" cy="0"/>
        </a:xfrm>
      </p:grpSpPr>
      <p:pic>
        <p:nvPicPr>
          <p:cNvPr id="2162" name="Google Shape;2162;p34"/>
          <p:cNvPicPr preferRelativeResize="0"/>
          <p:nvPr/>
        </p:nvPicPr>
        <p:blipFill rotWithShape="1">
          <a:blip r:embed="rId3">
            <a:alphaModFix/>
          </a:blip>
          <a:srcRect b="0" l="0" r="0" t="0"/>
          <a:stretch/>
        </p:blipFill>
        <p:spPr>
          <a:xfrm>
            <a:off x="0" y="1390"/>
            <a:ext cx="12192000" cy="6855220"/>
          </a:xfrm>
          <a:prstGeom prst="rect">
            <a:avLst/>
          </a:prstGeom>
          <a:noFill/>
          <a:ln>
            <a:noFill/>
          </a:ln>
        </p:spPr>
      </p:pic>
      <p:pic>
        <p:nvPicPr>
          <p:cNvPr descr="Cây vẹt: Đặc điểm sinh thái, Tính vị và Tác dụng dược lý" id="2163" name="Google Shape;2163;p34"/>
          <p:cNvPicPr preferRelativeResize="0"/>
          <p:nvPr/>
        </p:nvPicPr>
        <p:blipFill rotWithShape="1">
          <a:blip r:embed="rId4">
            <a:alphaModFix/>
          </a:blip>
          <a:srcRect b="0" l="0" r="0" t="0"/>
          <a:stretch/>
        </p:blipFill>
        <p:spPr>
          <a:xfrm>
            <a:off x="3487963" y="3646699"/>
            <a:ext cx="5216073" cy="290344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Cây đước Cần Giờ Cà Mau hiệp sĩ rừng phòng hộ - IAS Links" id="2164" name="Google Shape;2164;p34"/>
          <p:cNvPicPr preferRelativeResize="0"/>
          <p:nvPr/>
        </p:nvPicPr>
        <p:blipFill rotWithShape="1">
          <a:blip r:embed="rId5">
            <a:alphaModFix/>
          </a:blip>
          <a:srcRect b="0" l="0" r="0" t="0"/>
          <a:stretch/>
        </p:blipFill>
        <p:spPr>
          <a:xfrm>
            <a:off x="6544129" y="303411"/>
            <a:ext cx="5216073" cy="304129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Những công dụng của trái bần, càng ăn càng mê - Báo Phụ Nữ" id="2165" name="Google Shape;2165;p34"/>
          <p:cNvPicPr preferRelativeResize="0"/>
          <p:nvPr/>
        </p:nvPicPr>
        <p:blipFill rotWithShape="1">
          <a:blip r:embed="rId6">
            <a:alphaModFix/>
          </a:blip>
          <a:srcRect b="10358" l="0" r="0" t="10358"/>
          <a:stretch/>
        </p:blipFill>
        <p:spPr>
          <a:xfrm>
            <a:off x="457200" y="304800"/>
            <a:ext cx="5216073" cy="303848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166" name="Google Shape;2166;p34"/>
          <p:cNvSpPr txBox="1"/>
          <p:nvPr/>
        </p:nvSpPr>
        <p:spPr>
          <a:xfrm>
            <a:off x="321268" y="3406914"/>
            <a:ext cx="2178802"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2D3E53"/>
                </a:solidFill>
                <a:latin typeface="Arial"/>
                <a:ea typeface="Arial"/>
                <a:cs typeface="Arial"/>
                <a:sym typeface="Arial"/>
              </a:rPr>
              <a:t>Cây bần</a:t>
            </a:r>
            <a:endParaRPr/>
          </a:p>
        </p:txBody>
      </p:sp>
      <p:sp>
        <p:nvSpPr>
          <p:cNvPr id="2167" name="Google Shape;2167;p34"/>
          <p:cNvSpPr txBox="1"/>
          <p:nvPr/>
        </p:nvSpPr>
        <p:spPr>
          <a:xfrm>
            <a:off x="9251894" y="3328049"/>
            <a:ext cx="260359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2D3E53"/>
                </a:solidFill>
                <a:latin typeface="Arial"/>
                <a:ea typeface="Arial"/>
                <a:cs typeface="Arial"/>
                <a:sym typeface="Arial"/>
              </a:rPr>
              <a:t>Cây đước</a:t>
            </a:r>
            <a:endParaRPr/>
          </a:p>
        </p:txBody>
      </p:sp>
      <p:sp>
        <p:nvSpPr>
          <p:cNvPr id="2168" name="Google Shape;2168;p34"/>
          <p:cNvSpPr txBox="1"/>
          <p:nvPr/>
        </p:nvSpPr>
        <p:spPr>
          <a:xfrm>
            <a:off x="8709116" y="5925458"/>
            <a:ext cx="201048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2D3E53"/>
                </a:solidFill>
                <a:latin typeface="Arial"/>
                <a:ea typeface="Arial"/>
                <a:cs typeface="Arial"/>
                <a:sym typeface="Arial"/>
              </a:rPr>
              <a:t>Cây vẹt</a:t>
            </a:r>
            <a:endParaRPr/>
          </a:p>
        </p:txBody>
      </p:sp>
    </p:spTree>
  </p:cSld>
  <p:clrMapOvr>
    <a:masterClrMapping/>
  </p:clrMapOvr>
  <mc:AlternateContent>
    <mc:Choice Requires="p14">
      <p:transition spd="slow" p14:dur="1600">
        <p14:gallery dir="l"/>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2" name="Shape 2172"/>
        <p:cNvGrpSpPr/>
        <p:nvPr/>
      </p:nvGrpSpPr>
      <p:grpSpPr>
        <a:xfrm>
          <a:off x="0" y="0"/>
          <a:ext cx="0" cy="0"/>
          <a:chOff x="0" y="0"/>
          <a:chExt cx="0" cy="0"/>
        </a:xfrm>
      </p:grpSpPr>
      <p:pic>
        <p:nvPicPr>
          <p:cNvPr id="2173" name="Google Shape;2173;p35"/>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2174" name="Google Shape;2174;p35"/>
          <p:cNvSpPr/>
          <p:nvPr/>
        </p:nvSpPr>
        <p:spPr>
          <a:xfrm>
            <a:off x="2913074" y="5898118"/>
            <a:ext cx="6365845" cy="578882"/>
          </a:xfrm>
          <a:prstGeom prst="roundRect">
            <a:avLst>
              <a:gd fmla="val 16667" name="adj"/>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D3E53"/>
                </a:solidFill>
                <a:latin typeface="Times New Roman"/>
                <a:ea typeface="Times New Roman"/>
                <a:cs typeface="Times New Roman"/>
                <a:sym typeface="Times New Roman"/>
              </a:rPr>
              <a:t>Vườn quốc gia Cúc Phương (Ninh Bình)</a:t>
            </a:r>
            <a:endParaRPr b="1" sz="2800">
              <a:solidFill>
                <a:srgbClr val="2D3E53"/>
              </a:solidFill>
              <a:latin typeface="Times New Roman"/>
              <a:ea typeface="Times New Roman"/>
              <a:cs typeface="Times New Roman"/>
              <a:sym typeface="Times New Roman"/>
            </a:endParaRPr>
          </a:p>
        </p:txBody>
      </p:sp>
      <p:pic>
        <p:nvPicPr>
          <p:cNvPr id="2175" name="Google Shape;2175;p35"/>
          <p:cNvPicPr preferRelativeResize="0"/>
          <p:nvPr/>
        </p:nvPicPr>
        <p:blipFill rotWithShape="1">
          <a:blip r:embed="rId4">
            <a:alphaModFix/>
          </a:blip>
          <a:srcRect b="0" l="0" r="0" t="0"/>
          <a:stretch/>
        </p:blipFill>
        <p:spPr>
          <a:xfrm>
            <a:off x="580775" y="152400"/>
            <a:ext cx="11030445" cy="5713562"/>
          </a:xfrm>
          <a:prstGeom prst="rect">
            <a:avLst/>
          </a:prstGeom>
          <a:noFill/>
          <a:ln>
            <a:noFill/>
          </a:ln>
        </p:spPr>
      </p:pic>
    </p:spTree>
  </p:cSld>
  <p:clrMapOvr>
    <a:masterClrMapping/>
  </p:clrMapOvr>
  <mc:AlternateContent>
    <mc:Choice Requires="p14">
      <p:transition spd="slow" p14:dur="1600">
        <p14:gallery dir="l"/>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9" name="Shape 2179"/>
        <p:cNvGrpSpPr/>
        <p:nvPr/>
      </p:nvGrpSpPr>
      <p:grpSpPr>
        <a:xfrm>
          <a:off x="0" y="0"/>
          <a:ext cx="0" cy="0"/>
          <a:chOff x="0" y="0"/>
          <a:chExt cx="0" cy="0"/>
        </a:xfrm>
      </p:grpSpPr>
      <p:pic>
        <p:nvPicPr>
          <p:cNvPr id="2180" name="Google Shape;2180;p36"/>
          <p:cNvPicPr preferRelativeResize="0"/>
          <p:nvPr/>
        </p:nvPicPr>
        <p:blipFill rotWithShape="1">
          <a:blip r:embed="rId3">
            <a:alphaModFix/>
          </a:blip>
          <a:srcRect b="0" l="0" r="0" t="0"/>
          <a:stretch/>
        </p:blipFill>
        <p:spPr>
          <a:xfrm>
            <a:off x="0" y="1390"/>
            <a:ext cx="12192000" cy="6855220"/>
          </a:xfrm>
          <a:prstGeom prst="rect">
            <a:avLst/>
          </a:prstGeom>
          <a:noFill/>
          <a:ln>
            <a:noFill/>
          </a:ln>
        </p:spPr>
      </p:pic>
      <p:pic>
        <p:nvPicPr>
          <p:cNvPr descr="TRÀ SƯ 2" id="2181" name="Google Shape;2181;p36"/>
          <p:cNvPicPr preferRelativeResize="0"/>
          <p:nvPr/>
        </p:nvPicPr>
        <p:blipFill rotWithShape="1">
          <a:blip r:embed="rId4">
            <a:alphaModFix/>
          </a:blip>
          <a:srcRect b="0" l="0" r="0" t="0"/>
          <a:stretch/>
        </p:blipFill>
        <p:spPr>
          <a:xfrm>
            <a:off x="1524000" y="599245"/>
            <a:ext cx="9144000" cy="5659510"/>
          </a:xfrm>
          <a:prstGeom prst="rect">
            <a:avLst/>
          </a:prstGeom>
          <a:noFill/>
          <a:ln>
            <a:noFill/>
          </a:ln>
        </p:spPr>
      </p:pic>
      <p:sp>
        <p:nvSpPr>
          <p:cNvPr id="2182" name="Google Shape;2182;p36"/>
          <p:cNvSpPr/>
          <p:nvPr/>
        </p:nvSpPr>
        <p:spPr>
          <a:xfrm>
            <a:off x="3162345" y="6258755"/>
            <a:ext cx="5867311" cy="578882"/>
          </a:xfrm>
          <a:prstGeom prst="roundRect">
            <a:avLst>
              <a:gd fmla="val 16667" name="adj"/>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2D3E53"/>
                </a:solidFill>
                <a:latin typeface="Times New Roman"/>
                <a:ea typeface="Times New Roman"/>
                <a:cs typeface="Times New Roman"/>
                <a:sym typeface="Times New Roman"/>
              </a:rPr>
              <a:t>Rừng U Minh – Cà Mau, Kiên Giang</a:t>
            </a:r>
            <a:endParaRPr/>
          </a:p>
        </p:txBody>
      </p:sp>
    </p:spTree>
  </p:cSld>
  <p:clrMapOvr>
    <a:masterClrMapping/>
  </p:clrMapOvr>
  <mc:AlternateContent>
    <mc:Choice Requires="p14">
      <p:transition spd="slow" p14:dur="1600">
        <p14:gallery dir="l"/>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6" name="Shape 2186"/>
        <p:cNvGrpSpPr/>
        <p:nvPr/>
      </p:nvGrpSpPr>
      <p:grpSpPr>
        <a:xfrm>
          <a:off x="0" y="0"/>
          <a:ext cx="0" cy="0"/>
          <a:chOff x="0" y="0"/>
          <a:chExt cx="0" cy="0"/>
        </a:xfrm>
      </p:grpSpPr>
      <p:pic>
        <p:nvPicPr>
          <p:cNvPr descr="Loại rừng xuất hiện ở vùng khí hậu nóng và thường xảy ra lửa rừng" id="2187" name="Google Shape;2187;p37"/>
          <p:cNvPicPr preferRelativeResize="0"/>
          <p:nvPr/>
        </p:nvPicPr>
        <p:blipFill rotWithShape="1">
          <a:blip r:embed="rId3">
            <a:alphaModFix/>
          </a:blip>
          <a:srcRect b="0" l="0" r="0" t="0"/>
          <a:stretch/>
        </p:blipFill>
        <p:spPr>
          <a:xfrm>
            <a:off x="0" y="0"/>
            <a:ext cx="6172200" cy="6858000"/>
          </a:xfrm>
          <a:prstGeom prst="rect">
            <a:avLst/>
          </a:prstGeom>
          <a:noFill/>
          <a:ln>
            <a:noFill/>
          </a:ln>
        </p:spPr>
      </p:pic>
      <p:pic>
        <p:nvPicPr>
          <p:cNvPr descr="Rừng lá kim thường xuất hiện các loại thông" id="2188" name="Google Shape;2188;p37"/>
          <p:cNvPicPr preferRelativeResize="0"/>
          <p:nvPr/>
        </p:nvPicPr>
        <p:blipFill rotWithShape="1">
          <a:blip r:embed="rId4">
            <a:alphaModFix/>
          </a:blip>
          <a:srcRect b="0" l="0" r="0" t="0"/>
          <a:stretch/>
        </p:blipFill>
        <p:spPr>
          <a:xfrm>
            <a:off x="6115050" y="0"/>
            <a:ext cx="6076950" cy="6858000"/>
          </a:xfrm>
          <a:prstGeom prst="rect">
            <a:avLst/>
          </a:prstGeom>
          <a:noFill/>
          <a:ln>
            <a:noFill/>
          </a:ln>
        </p:spPr>
      </p:pic>
      <p:sp>
        <p:nvSpPr>
          <p:cNvPr id="2189" name="Google Shape;2189;p37"/>
          <p:cNvSpPr txBox="1"/>
          <p:nvPr/>
        </p:nvSpPr>
        <p:spPr>
          <a:xfrm>
            <a:off x="1823044" y="5709920"/>
            <a:ext cx="215155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Rừng khộp</a:t>
            </a:r>
            <a:endParaRPr/>
          </a:p>
        </p:txBody>
      </p:sp>
      <p:sp>
        <p:nvSpPr>
          <p:cNvPr id="2190" name="Google Shape;2190;p37"/>
          <p:cNvSpPr txBox="1"/>
          <p:nvPr/>
        </p:nvSpPr>
        <p:spPr>
          <a:xfrm>
            <a:off x="8001000" y="5715000"/>
            <a:ext cx="236795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Rừng lá kim</a:t>
            </a:r>
            <a:endParaRPr/>
          </a:p>
        </p:txBody>
      </p:sp>
    </p:spTree>
  </p:cSld>
  <p:clrMapOvr>
    <a:masterClrMapping/>
  </p:clrMapOvr>
  <mc:AlternateContent>
    <mc:Choice Requires="p14">
      <p:transition spd="slow" p14:dur="16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7"/>
                                        </p:tgtEl>
                                        <p:attrNameLst>
                                          <p:attrName>style.visibility</p:attrName>
                                        </p:attrNameLst>
                                      </p:cBhvr>
                                      <p:to>
                                        <p:strVal val="visible"/>
                                      </p:to>
                                    </p:set>
                                    <p:animEffect filter="fade" transition="in">
                                      <p:cBhvr>
                                        <p:cTn dur="2000"/>
                                        <p:tgtEl>
                                          <p:spTgt spid="2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8"/>
                                        </p:tgtEl>
                                        <p:attrNameLst>
                                          <p:attrName>style.visibility</p:attrName>
                                        </p:attrNameLst>
                                      </p:cBhvr>
                                      <p:to>
                                        <p:strVal val="visible"/>
                                      </p:to>
                                    </p:set>
                                    <p:animEffect filter="fade" transition="in">
                                      <p:cBhvr>
                                        <p:cTn dur="2000"/>
                                        <p:tgtEl>
                                          <p:spTgt spid="2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4" name="Shape 2194"/>
        <p:cNvGrpSpPr/>
        <p:nvPr/>
      </p:nvGrpSpPr>
      <p:grpSpPr>
        <a:xfrm>
          <a:off x="0" y="0"/>
          <a:ext cx="0" cy="0"/>
          <a:chOff x="0" y="0"/>
          <a:chExt cx="0" cy="0"/>
        </a:xfrm>
      </p:grpSpPr>
      <p:pic>
        <p:nvPicPr>
          <p:cNvPr id="2195" name="Google Shape;2195;p38"/>
          <p:cNvPicPr preferRelativeResize="0"/>
          <p:nvPr/>
        </p:nvPicPr>
        <p:blipFill rotWithShape="1">
          <a:blip r:embed="rId3">
            <a:alphaModFix/>
          </a:blip>
          <a:srcRect b="0" l="0" r="0" t="0"/>
          <a:stretch/>
        </p:blipFill>
        <p:spPr>
          <a:xfrm>
            <a:off x="0" y="1390"/>
            <a:ext cx="12192000" cy="6855220"/>
          </a:xfrm>
          <a:prstGeom prst="rect">
            <a:avLst/>
          </a:prstGeom>
          <a:noFill/>
          <a:ln>
            <a:noFill/>
          </a:ln>
        </p:spPr>
      </p:pic>
      <p:graphicFrame>
        <p:nvGraphicFramePr>
          <p:cNvPr id="2196" name="Google Shape;2196;p38"/>
          <p:cNvGraphicFramePr/>
          <p:nvPr/>
        </p:nvGraphicFramePr>
        <p:xfrm>
          <a:off x="304800" y="1219200"/>
          <a:ext cx="3000000" cy="3000000"/>
        </p:xfrm>
        <a:graphic>
          <a:graphicData uri="http://schemas.openxmlformats.org/drawingml/2006/table">
            <a:tbl>
              <a:tblPr>
                <a:noFill/>
                <a:tableStyleId>{F954A1A9-2ED8-400F-8ED6-2A5E664253D1}</a:tableStyleId>
              </a:tblPr>
              <a:tblGrid>
                <a:gridCol w="2753050"/>
                <a:gridCol w="3037850"/>
                <a:gridCol w="5601025"/>
              </a:tblGrid>
              <a:tr h="649300">
                <a:tc>
                  <a:txBody>
                    <a:bodyPr/>
                    <a:lstStyle/>
                    <a:p>
                      <a:pPr indent="0" lvl="0" marL="0" marR="0" rtl="0" algn="ctr">
                        <a:lnSpc>
                          <a:spcPct val="100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Loại rừng</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Phân bố</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Đặc điểm</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636725">
                <a:tc>
                  <a:txBody>
                    <a:bodyPr/>
                    <a:lstStyle/>
                    <a:p>
                      <a:pPr indent="0" lvl="0" marL="0" marR="0" rtl="0" algn="ctr">
                        <a:lnSpc>
                          <a:spcPct val="100000"/>
                        </a:lnSpc>
                        <a:spcBef>
                          <a:spcPts val="0"/>
                        </a:spcBef>
                        <a:spcAft>
                          <a:spcPts val="0"/>
                        </a:spcAft>
                        <a:buClr>
                          <a:schemeClr val="dk1"/>
                        </a:buClr>
                        <a:buSzPts val="2800"/>
                        <a:buFont typeface="Arial"/>
                        <a:buNone/>
                      </a:pPr>
                      <a:r>
                        <a:t/>
                      </a:r>
                      <a:endParaRPr b="1" i="0" sz="2800" u="none" cap="none" strike="noStrike">
                        <a:solidFill>
                          <a:srgbClr val="800000"/>
                        </a:solidFill>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800"/>
                        <a:buFont typeface="Arial"/>
                        <a:buNone/>
                      </a:pPr>
                      <a:r>
                        <a:t/>
                      </a:r>
                      <a:endParaRPr b="1" i="0" sz="2800" u="none" cap="none" strike="noStrike">
                        <a:solidFill>
                          <a:srgbClr val="800000"/>
                        </a:solidFill>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800"/>
                        <a:buFont typeface="Arial"/>
                        <a:buNone/>
                      </a:pPr>
                      <a:r>
                        <a:t/>
                      </a:r>
                      <a:endParaRPr b="1" i="0" sz="2800" u="none" cap="none" strike="noStrike">
                        <a:solidFill>
                          <a:srgbClr val="800000"/>
                        </a:solidFill>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895475">
                <a:tc>
                  <a:txBody>
                    <a:bodyPr/>
                    <a:lstStyle/>
                    <a:p>
                      <a:pPr indent="0" lvl="0" marL="0" marR="0" rtl="0" algn="ctr">
                        <a:lnSpc>
                          <a:spcPct val="100000"/>
                        </a:lnSpc>
                        <a:spcBef>
                          <a:spcPts val="0"/>
                        </a:spcBef>
                        <a:spcAft>
                          <a:spcPts val="0"/>
                        </a:spcAft>
                        <a:buClr>
                          <a:schemeClr val="dk1"/>
                        </a:buClr>
                        <a:buSzPts val="2800"/>
                        <a:buFont typeface="Arial"/>
                        <a:buNone/>
                      </a:pPr>
                      <a:r>
                        <a:t/>
                      </a:r>
                      <a:endParaRPr b="1" i="0" sz="2800" u="none" cap="none" strike="noStrike">
                        <a:solidFill>
                          <a:srgbClr val="800000"/>
                        </a:solidFill>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800"/>
                        <a:buFont typeface="Arial"/>
                        <a:buNone/>
                      </a:pPr>
                      <a:r>
                        <a:t/>
                      </a:r>
                      <a:endParaRPr b="1" i="0" sz="2800" u="none" cap="none" strike="noStrike">
                        <a:solidFill>
                          <a:srgbClr val="800000"/>
                        </a:solidFill>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2800"/>
                        <a:buFont typeface="Arial"/>
                        <a:buNone/>
                      </a:pPr>
                      <a:r>
                        <a:t/>
                      </a:r>
                      <a:endParaRPr b="1" i="0" sz="2800" u="none" cap="none" strike="noStrike">
                        <a:solidFill>
                          <a:srgbClr val="800000"/>
                        </a:solidFill>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2197" name="Google Shape;2197;p38"/>
          <p:cNvSpPr txBox="1"/>
          <p:nvPr/>
        </p:nvSpPr>
        <p:spPr>
          <a:xfrm>
            <a:off x="495300" y="2389983"/>
            <a:ext cx="2482849" cy="9461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2D3E53"/>
                </a:solidFill>
                <a:latin typeface="Times New Roman"/>
                <a:ea typeface="Times New Roman"/>
                <a:cs typeface="Times New Roman"/>
                <a:sym typeface="Times New Roman"/>
              </a:rPr>
              <a:t>Rừng rậm nhiệt đới</a:t>
            </a:r>
            <a:endParaRPr/>
          </a:p>
        </p:txBody>
      </p:sp>
      <p:sp>
        <p:nvSpPr>
          <p:cNvPr id="2198" name="Google Shape;2198;p38"/>
          <p:cNvSpPr txBox="1"/>
          <p:nvPr/>
        </p:nvSpPr>
        <p:spPr>
          <a:xfrm>
            <a:off x="495300" y="3990183"/>
            <a:ext cx="2482849" cy="9461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7030A0"/>
                </a:solidFill>
                <a:latin typeface="Times New Roman"/>
                <a:ea typeface="Times New Roman"/>
                <a:cs typeface="Times New Roman"/>
                <a:sym typeface="Times New Roman"/>
              </a:rPr>
              <a:t>Rừng ngập mặn</a:t>
            </a:r>
            <a:endParaRPr/>
          </a:p>
        </p:txBody>
      </p:sp>
      <p:sp>
        <p:nvSpPr>
          <p:cNvPr id="2199" name="Google Shape;2199;p38"/>
          <p:cNvSpPr txBox="1"/>
          <p:nvPr/>
        </p:nvSpPr>
        <p:spPr>
          <a:xfrm>
            <a:off x="3771899" y="2394745"/>
            <a:ext cx="1752600" cy="519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2D3E53"/>
                </a:solidFill>
                <a:latin typeface="Times New Roman"/>
                <a:ea typeface="Times New Roman"/>
                <a:cs typeface="Times New Roman"/>
                <a:sym typeface="Times New Roman"/>
              </a:rPr>
              <a:t>Đồi núi</a:t>
            </a:r>
            <a:endParaRPr/>
          </a:p>
        </p:txBody>
      </p:sp>
      <p:sp>
        <p:nvSpPr>
          <p:cNvPr id="2200" name="Google Shape;2200;p38"/>
          <p:cNvSpPr txBox="1"/>
          <p:nvPr/>
        </p:nvSpPr>
        <p:spPr>
          <a:xfrm>
            <a:off x="3428999" y="4141788"/>
            <a:ext cx="2438400" cy="519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7030A0"/>
                </a:solidFill>
                <a:latin typeface="Times New Roman"/>
                <a:ea typeface="Times New Roman"/>
                <a:cs typeface="Times New Roman"/>
                <a:sym typeface="Times New Roman"/>
              </a:rPr>
              <a:t>Vùng ven biển</a:t>
            </a:r>
            <a:endParaRPr/>
          </a:p>
        </p:txBody>
      </p:sp>
      <p:sp>
        <p:nvSpPr>
          <p:cNvPr id="2201" name="Google Shape;2201;p38"/>
          <p:cNvSpPr txBox="1"/>
          <p:nvPr/>
        </p:nvSpPr>
        <p:spPr>
          <a:xfrm>
            <a:off x="6362699" y="1962945"/>
            <a:ext cx="5060951" cy="13731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2D3E53"/>
                </a:solidFill>
                <a:latin typeface="Times New Roman"/>
                <a:ea typeface="Times New Roman"/>
                <a:cs typeface="Times New Roman"/>
                <a:sym typeface="Times New Roman"/>
              </a:rPr>
              <a:t>- Nhiều loại cây, nhiều tầng cao thấp khác nhau, xanh quanh năm.</a:t>
            </a:r>
            <a:endParaRPr/>
          </a:p>
        </p:txBody>
      </p:sp>
      <p:sp>
        <p:nvSpPr>
          <p:cNvPr id="2202" name="Google Shape;2202;p38"/>
          <p:cNvSpPr txBox="1"/>
          <p:nvPr/>
        </p:nvSpPr>
        <p:spPr>
          <a:xfrm>
            <a:off x="6362699" y="3563145"/>
            <a:ext cx="506095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7030A0"/>
                </a:solidFill>
                <a:latin typeface="Times New Roman"/>
                <a:ea typeface="Times New Roman"/>
                <a:cs typeface="Times New Roman"/>
                <a:sym typeface="Times New Roman"/>
              </a:rPr>
              <a:t>- Chủ yếu là cây đước, vẹt, sú…</a:t>
            </a:r>
            <a:endParaRPr/>
          </a:p>
        </p:txBody>
      </p:sp>
      <p:sp>
        <p:nvSpPr>
          <p:cNvPr id="2203" name="Google Shape;2203;p38"/>
          <p:cNvSpPr txBox="1"/>
          <p:nvPr/>
        </p:nvSpPr>
        <p:spPr>
          <a:xfrm>
            <a:off x="6373585" y="4112987"/>
            <a:ext cx="5060951" cy="9461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7030A0"/>
                </a:solidFill>
                <a:latin typeface="Times New Roman"/>
                <a:ea typeface="Times New Roman"/>
                <a:cs typeface="Times New Roman"/>
                <a:sym typeface="Times New Roman"/>
              </a:rPr>
              <a:t>- Cây mọc vượt lên mặt nước có bộ rễ chắc, khỏe.</a:t>
            </a:r>
            <a:endParaRPr/>
          </a:p>
        </p:txBody>
      </p:sp>
      <p:pic>
        <p:nvPicPr>
          <p:cNvPr id="2204" name="Google Shape;2204;p38"/>
          <p:cNvPicPr preferRelativeResize="0"/>
          <p:nvPr/>
        </p:nvPicPr>
        <p:blipFill rotWithShape="1">
          <a:blip r:embed="rId4">
            <a:alphaModFix/>
          </a:blip>
          <a:srcRect b="0" l="0" r="0" t="0"/>
          <a:stretch/>
        </p:blipFill>
        <p:spPr>
          <a:xfrm>
            <a:off x="42635" y="5145865"/>
            <a:ext cx="1100365" cy="1810886"/>
          </a:xfrm>
          <a:prstGeom prst="rect">
            <a:avLst/>
          </a:prstGeom>
          <a:noFill/>
          <a:ln>
            <a:noFill/>
          </a:ln>
        </p:spPr>
      </p:pic>
      <p:pic>
        <p:nvPicPr>
          <p:cNvPr id="2205" name="Google Shape;2205;p38"/>
          <p:cNvPicPr preferRelativeResize="0"/>
          <p:nvPr/>
        </p:nvPicPr>
        <p:blipFill rotWithShape="1">
          <a:blip r:embed="rId5">
            <a:alphaModFix/>
          </a:blip>
          <a:srcRect b="0" l="0" r="0" t="0"/>
          <a:stretch/>
        </p:blipFill>
        <p:spPr>
          <a:xfrm>
            <a:off x="10907766" y="4589810"/>
            <a:ext cx="1326869" cy="2200561"/>
          </a:xfrm>
          <a:prstGeom prst="rect">
            <a:avLst/>
          </a:prstGeom>
          <a:noFill/>
          <a:ln>
            <a:noFill/>
          </a:ln>
        </p:spPr>
      </p:pic>
    </p:spTree>
  </p:cSld>
  <p:clrMapOvr>
    <a:masterClrMapping/>
  </p:clrMapOvr>
  <mc:AlternateContent>
    <mc:Choice Requires="p14">
      <p:transition spd="slow" p14:dur="1500">
        <p14:window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96"/>
                                        </p:tgtEl>
                                        <p:attrNameLst>
                                          <p:attrName>style.visibility</p:attrName>
                                        </p:attrNameLst>
                                      </p:cBhvr>
                                      <p:to>
                                        <p:strVal val="visible"/>
                                      </p:to>
                                    </p:set>
                                    <p:anim calcmode="lin" valueType="num">
                                      <p:cBhvr additive="base">
                                        <p:cTn dur="500"/>
                                        <p:tgtEl>
                                          <p:spTgt spid="219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97"/>
                                        </p:tgtEl>
                                        <p:attrNameLst>
                                          <p:attrName>style.visibility</p:attrName>
                                        </p:attrNameLst>
                                      </p:cBhvr>
                                      <p:to>
                                        <p:strVal val="visible"/>
                                      </p:to>
                                    </p:set>
                                    <p:anim calcmode="lin" valueType="num">
                                      <p:cBhvr additive="base">
                                        <p:cTn dur="500"/>
                                        <p:tgtEl>
                                          <p:spTgt spid="219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99"/>
                                        </p:tgtEl>
                                        <p:attrNameLst>
                                          <p:attrName>style.visibility</p:attrName>
                                        </p:attrNameLst>
                                      </p:cBhvr>
                                      <p:to>
                                        <p:strVal val="visible"/>
                                      </p:to>
                                    </p:set>
                                    <p:anim calcmode="lin" valueType="num">
                                      <p:cBhvr additive="base">
                                        <p:cTn dur="500"/>
                                        <p:tgtEl>
                                          <p:spTgt spid="219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201"/>
                                        </p:tgtEl>
                                        <p:attrNameLst>
                                          <p:attrName>style.visibility</p:attrName>
                                        </p:attrNameLst>
                                      </p:cBhvr>
                                      <p:to>
                                        <p:strVal val="visible"/>
                                      </p:to>
                                    </p:set>
                                    <p:anim calcmode="lin" valueType="num">
                                      <p:cBhvr additive="base">
                                        <p:cTn dur="500"/>
                                        <p:tgtEl>
                                          <p:spTgt spid="220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98"/>
                                        </p:tgtEl>
                                        <p:attrNameLst>
                                          <p:attrName>style.visibility</p:attrName>
                                        </p:attrNameLst>
                                      </p:cBhvr>
                                      <p:to>
                                        <p:strVal val="visible"/>
                                      </p:to>
                                    </p:set>
                                    <p:anim calcmode="lin" valueType="num">
                                      <p:cBhvr additive="base">
                                        <p:cTn dur="500"/>
                                        <p:tgtEl>
                                          <p:spTgt spid="219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200"/>
                                        </p:tgtEl>
                                        <p:attrNameLst>
                                          <p:attrName>style.visibility</p:attrName>
                                        </p:attrNameLst>
                                      </p:cBhvr>
                                      <p:to>
                                        <p:strVal val="visible"/>
                                      </p:to>
                                    </p:set>
                                    <p:anim calcmode="lin" valueType="num">
                                      <p:cBhvr additive="base">
                                        <p:cTn dur="500"/>
                                        <p:tgtEl>
                                          <p:spTgt spid="220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202"/>
                                        </p:tgtEl>
                                        <p:attrNameLst>
                                          <p:attrName>style.visibility</p:attrName>
                                        </p:attrNameLst>
                                      </p:cBhvr>
                                      <p:to>
                                        <p:strVal val="visible"/>
                                      </p:to>
                                    </p:set>
                                    <p:anim calcmode="lin" valueType="num">
                                      <p:cBhvr additive="base">
                                        <p:cTn dur="500"/>
                                        <p:tgtEl>
                                          <p:spTgt spid="220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203"/>
                                        </p:tgtEl>
                                        <p:attrNameLst>
                                          <p:attrName>style.visibility</p:attrName>
                                        </p:attrNameLst>
                                      </p:cBhvr>
                                      <p:to>
                                        <p:strVal val="visible"/>
                                      </p:to>
                                    </p:set>
                                    <p:anim calcmode="lin" valueType="num">
                                      <p:cBhvr additive="base">
                                        <p:cTn dur="500"/>
                                        <p:tgtEl>
                                          <p:spTgt spid="220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9" name="Shape 2209"/>
        <p:cNvGrpSpPr/>
        <p:nvPr/>
      </p:nvGrpSpPr>
      <p:grpSpPr>
        <a:xfrm>
          <a:off x="0" y="0"/>
          <a:ext cx="0" cy="0"/>
          <a:chOff x="0" y="0"/>
          <a:chExt cx="0" cy="0"/>
        </a:xfrm>
      </p:grpSpPr>
      <p:sp>
        <p:nvSpPr>
          <p:cNvPr id="2210" name="Google Shape;2210;p39"/>
          <p:cNvSpPr txBox="1"/>
          <p:nvPr/>
        </p:nvSpPr>
        <p:spPr>
          <a:xfrm>
            <a:off x="4876800" y="1600200"/>
            <a:ext cx="5562600" cy="286232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D3E53"/>
              </a:buClr>
              <a:buSzPts val="6000"/>
              <a:buFont typeface="Arial"/>
              <a:buNone/>
            </a:pPr>
            <a:r>
              <a:rPr b="0" i="0" lang="en-US" sz="6000" u="none" cap="none" strike="noStrike">
                <a:solidFill>
                  <a:srgbClr val="2D3E53"/>
                </a:solidFill>
                <a:latin typeface="Arial"/>
                <a:ea typeface="Arial"/>
                <a:cs typeface="Arial"/>
                <a:sym typeface="Arial"/>
              </a:rPr>
              <a:t>VAI TRÒ</a:t>
            </a:r>
            <a:endParaRPr/>
          </a:p>
          <a:p>
            <a:pPr indent="0" lvl="0" marL="0" marR="0" rtl="0" algn="ctr">
              <a:lnSpc>
                <a:spcPct val="100000"/>
              </a:lnSpc>
              <a:spcBef>
                <a:spcPts val="0"/>
              </a:spcBef>
              <a:spcAft>
                <a:spcPts val="0"/>
              </a:spcAft>
              <a:buClr>
                <a:srgbClr val="2D3E53"/>
              </a:buClr>
              <a:buSzPts val="6000"/>
              <a:buFont typeface="Arial"/>
              <a:buNone/>
            </a:pPr>
            <a:r>
              <a:rPr b="0" i="0" lang="en-US" sz="6000" u="none" cap="none" strike="noStrike">
                <a:solidFill>
                  <a:srgbClr val="2D3E53"/>
                </a:solidFill>
                <a:latin typeface="Arial"/>
                <a:ea typeface="Arial"/>
                <a:cs typeface="Arial"/>
                <a:sym typeface="Arial"/>
              </a:rPr>
              <a:t>CỦA RỪNG </a:t>
            </a:r>
            <a:endParaRPr/>
          </a:p>
          <a:p>
            <a:pPr indent="0" lvl="0" marL="0" marR="0" rtl="0" algn="ctr">
              <a:lnSpc>
                <a:spcPct val="100000"/>
              </a:lnSpc>
              <a:spcBef>
                <a:spcPts val="0"/>
              </a:spcBef>
              <a:spcAft>
                <a:spcPts val="0"/>
              </a:spcAft>
              <a:buClr>
                <a:srgbClr val="2D3E53"/>
              </a:buClr>
              <a:buSzPts val="6000"/>
              <a:buFont typeface="Arial"/>
              <a:buNone/>
            </a:pPr>
            <a:r>
              <a:rPr b="0" i="0" lang="en-US" sz="6000" u="none" cap="none" strike="noStrike">
                <a:solidFill>
                  <a:srgbClr val="2D3E53"/>
                </a:solidFill>
                <a:latin typeface="Arial"/>
                <a:ea typeface="Arial"/>
                <a:cs typeface="Arial"/>
                <a:sym typeface="Arial"/>
              </a:rPr>
              <a:t>Ở NƯỚC TA</a:t>
            </a:r>
            <a:endParaRPr/>
          </a:p>
        </p:txBody>
      </p:sp>
      <p:pic>
        <p:nvPicPr>
          <p:cNvPr id="2211" name="Google Shape;2211;p39"/>
          <p:cNvPicPr preferRelativeResize="0"/>
          <p:nvPr/>
        </p:nvPicPr>
        <p:blipFill rotWithShape="1">
          <a:blip r:embed="rId3">
            <a:alphaModFix/>
          </a:blip>
          <a:srcRect b="0" l="0" r="0" t="0"/>
          <a:stretch/>
        </p:blipFill>
        <p:spPr>
          <a:xfrm>
            <a:off x="304800" y="1823867"/>
            <a:ext cx="1935689" cy="3210265"/>
          </a:xfrm>
          <a:prstGeom prst="rect">
            <a:avLst/>
          </a:prstGeom>
          <a:noFill/>
          <a:ln>
            <a:noFill/>
          </a:ln>
        </p:spPr>
      </p:pic>
      <p:pic>
        <p:nvPicPr>
          <p:cNvPr id="2212" name="Google Shape;2212;p39"/>
          <p:cNvPicPr preferRelativeResize="0"/>
          <p:nvPr/>
        </p:nvPicPr>
        <p:blipFill rotWithShape="1">
          <a:blip r:embed="rId4">
            <a:alphaModFix/>
          </a:blip>
          <a:srcRect b="0" l="0" r="0" t="0"/>
          <a:stretch/>
        </p:blipFill>
        <p:spPr>
          <a:xfrm>
            <a:off x="10446186" y="2400189"/>
            <a:ext cx="1892763" cy="4124665"/>
          </a:xfrm>
          <a:prstGeom prst="rect">
            <a:avLst/>
          </a:prstGeom>
          <a:noFill/>
          <a:ln>
            <a:noFill/>
          </a:ln>
        </p:spPr>
      </p:pic>
    </p:spTree>
  </p:cSld>
  <p:clrMapOvr>
    <a:masterClrMapping/>
  </p:clrMapOvr>
  <mc:AlternateContent>
    <mc:Choice Requires="p14">
      <p:transition spd="slow" p14:dur="1400">
        <p14:doors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2212"/>
                                        </p:tgtEl>
                                        <p:attrNameLst>
                                          <p:attrName>style.visibility</p:attrName>
                                        </p:attrNameLst>
                                      </p:cBhvr>
                                      <p:to>
                                        <p:strVal val="visible"/>
                                      </p:to>
                                    </p:set>
                                    <p:anim calcmode="lin" valueType="num">
                                      <p:cBhvr additive="base">
                                        <p:cTn dur="500"/>
                                        <p:tgtEl>
                                          <p:spTgt spid="2212"/>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 presetSubtype="1">
                                  <p:stCondLst>
                                    <p:cond delay="0"/>
                                  </p:stCondLst>
                                  <p:childTnLst>
                                    <p:set>
                                      <p:cBhvr>
                                        <p:cTn dur="1" fill="hold">
                                          <p:stCondLst>
                                            <p:cond delay="0"/>
                                          </p:stCondLst>
                                        </p:cTn>
                                        <p:tgtEl>
                                          <p:spTgt spid="2211"/>
                                        </p:tgtEl>
                                        <p:attrNameLst>
                                          <p:attrName>style.visibility</p:attrName>
                                        </p:attrNameLst>
                                      </p:cBhvr>
                                      <p:to>
                                        <p:strVal val="visible"/>
                                      </p:to>
                                    </p:set>
                                    <p:anim calcmode="lin" valueType="num">
                                      <p:cBhvr additive="base">
                                        <p:cTn dur="500"/>
                                        <p:tgtEl>
                                          <p:spTgt spid="2211"/>
                                        </p:tgtEl>
                                        <p:attrNameLst>
                                          <p:attrName>ppt_y</p:attrName>
                                        </p:attrNameLst>
                                      </p:cBhvr>
                                      <p:tavLst>
                                        <p:tav fmla="" tm="0">
                                          <p:val>
                                            <p:strVal val="#ppt_y-1"/>
                                          </p:val>
                                        </p:tav>
                                        <p:tav fmla="" tm="100000">
                                          <p:val>
                                            <p:strVal val="#ppt_y"/>
                                          </p:val>
                                        </p:tav>
                                      </p:tavLst>
                                    </p:anim>
                                  </p:childTnLst>
                                </p:cTn>
                              </p:par>
                              <p:par>
                                <p:cTn fill="hold" nodeType="withEffect" presetClass="entr" presetID="23" presetSubtype="16">
                                  <p:stCondLst>
                                    <p:cond delay="0"/>
                                  </p:stCondLst>
                                  <p:childTnLst>
                                    <p:set>
                                      <p:cBhvr>
                                        <p:cTn dur="1" fill="hold">
                                          <p:stCondLst>
                                            <p:cond delay="0"/>
                                          </p:stCondLst>
                                        </p:cTn>
                                        <p:tgtEl>
                                          <p:spTgt spid="2210"/>
                                        </p:tgtEl>
                                        <p:attrNameLst>
                                          <p:attrName>style.visibility</p:attrName>
                                        </p:attrNameLst>
                                      </p:cBhvr>
                                      <p:to>
                                        <p:strVal val="visible"/>
                                      </p:to>
                                    </p:set>
                                    <p:anim calcmode="lin" valueType="num">
                                      <p:cBhvr additive="base">
                                        <p:cTn dur="1250"/>
                                        <p:tgtEl>
                                          <p:spTgt spid="2210"/>
                                        </p:tgtEl>
                                        <p:attrNameLst>
                                          <p:attrName>ppt_w</p:attrName>
                                        </p:attrNameLst>
                                      </p:cBhvr>
                                      <p:tavLst>
                                        <p:tav fmla="" tm="0">
                                          <p:val>
                                            <p:strVal val="0"/>
                                          </p:val>
                                        </p:tav>
                                        <p:tav fmla="" tm="100000">
                                          <p:val>
                                            <p:strVal val="#ppt_w"/>
                                          </p:val>
                                        </p:tav>
                                      </p:tavLst>
                                    </p:anim>
                                    <p:anim calcmode="lin" valueType="num">
                                      <p:cBhvr additive="base">
                                        <p:cTn dur="1250"/>
                                        <p:tgtEl>
                                          <p:spTgt spid="221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3" name="Shape 1693"/>
        <p:cNvGrpSpPr/>
        <p:nvPr/>
      </p:nvGrpSpPr>
      <p:grpSpPr>
        <a:xfrm>
          <a:off x="0" y="0"/>
          <a:ext cx="0" cy="0"/>
          <a:chOff x="0" y="0"/>
          <a:chExt cx="0" cy="0"/>
        </a:xfrm>
      </p:grpSpPr>
      <p:pic>
        <p:nvPicPr>
          <p:cNvPr id="1694" name="Google Shape;1694;p4"/>
          <p:cNvPicPr preferRelativeResize="0"/>
          <p:nvPr/>
        </p:nvPicPr>
        <p:blipFill rotWithShape="1">
          <a:blip r:embed="rId3">
            <a:alphaModFix/>
          </a:blip>
          <a:srcRect b="0" l="0" r="0" t="0"/>
          <a:stretch/>
        </p:blipFill>
        <p:spPr>
          <a:xfrm>
            <a:off x="-255706" y="0"/>
            <a:ext cx="12447706" cy="6858000"/>
          </a:xfrm>
          <a:prstGeom prst="rect">
            <a:avLst/>
          </a:prstGeom>
          <a:noFill/>
          <a:ln>
            <a:noFill/>
          </a:ln>
        </p:spPr>
      </p:pic>
      <p:pic>
        <p:nvPicPr>
          <p:cNvPr id="1695" name="Google Shape;1695;p4"/>
          <p:cNvPicPr preferRelativeResize="0"/>
          <p:nvPr/>
        </p:nvPicPr>
        <p:blipFill rotWithShape="1">
          <a:blip r:embed="rId4">
            <a:alphaModFix/>
          </a:blip>
          <a:srcRect b="6896" l="0" r="0" t="18976"/>
          <a:stretch/>
        </p:blipFill>
        <p:spPr>
          <a:xfrm>
            <a:off x="224057" y="3242100"/>
            <a:ext cx="11525603" cy="4124666"/>
          </a:xfrm>
          <a:prstGeom prst="rect">
            <a:avLst/>
          </a:prstGeom>
          <a:noFill/>
          <a:ln>
            <a:noFill/>
          </a:ln>
        </p:spPr>
      </p:pic>
      <p:pic>
        <p:nvPicPr>
          <p:cNvPr id="1696" name="Google Shape;1696;p4"/>
          <p:cNvPicPr preferRelativeResize="0"/>
          <p:nvPr/>
        </p:nvPicPr>
        <p:blipFill rotWithShape="1">
          <a:blip r:embed="rId5">
            <a:alphaModFix/>
          </a:blip>
          <a:srcRect b="0" l="0" r="0" t="0"/>
          <a:stretch/>
        </p:blipFill>
        <p:spPr>
          <a:xfrm>
            <a:off x="-4585147" y="1575288"/>
            <a:ext cx="2487043" cy="4124665"/>
          </a:xfrm>
          <a:prstGeom prst="rect">
            <a:avLst/>
          </a:prstGeom>
          <a:noFill/>
          <a:ln>
            <a:noFill/>
          </a:ln>
        </p:spPr>
      </p:pic>
      <p:pic>
        <p:nvPicPr>
          <p:cNvPr id="1697" name="Google Shape;1697;p4"/>
          <p:cNvPicPr preferRelativeResize="0"/>
          <p:nvPr/>
        </p:nvPicPr>
        <p:blipFill rotWithShape="1">
          <a:blip r:embed="rId6">
            <a:alphaModFix/>
          </a:blip>
          <a:srcRect b="0" l="0" r="0" t="0"/>
          <a:stretch/>
        </p:blipFill>
        <p:spPr>
          <a:xfrm>
            <a:off x="181760" y="3099379"/>
            <a:ext cx="1600340" cy="3625186"/>
          </a:xfrm>
          <a:prstGeom prst="rect">
            <a:avLst/>
          </a:prstGeom>
          <a:noFill/>
          <a:ln>
            <a:noFill/>
          </a:ln>
        </p:spPr>
      </p:pic>
      <p:pic>
        <p:nvPicPr>
          <p:cNvPr id="1698" name="Google Shape;1698;p4"/>
          <p:cNvPicPr preferRelativeResize="0"/>
          <p:nvPr/>
        </p:nvPicPr>
        <p:blipFill rotWithShape="1">
          <a:blip r:embed="rId7">
            <a:alphaModFix/>
          </a:blip>
          <a:srcRect b="0" l="0" r="0" t="0"/>
          <a:stretch/>
        </p:blipFill>
        <p:spPr>
          <a:xfrm>
            <a:off x="10117477" y="2485032"/>
            <a:ext cx="1892763" cy="4124665"/>
          </a:xfrm>
          <a:prstGeom prst="rect">
            <a:avLst/>
          </a:prstGeom>
          <a:noFill/>
          <a:ln>
            <a:noFill/>
          </a:ln>
        </p:spPr>
      </p:pic>
      <p:grpSp>
        <p:nvGrpSpPr>
          <p:cNvPr id="1699" name="Google Shape;1699;p4"/>
          <p:cNvGrpSpPr/>
          <p:nvPr/>
        </p:nvGrpSpPr>
        <p:grpSpPr>
          <a:xfrm>
            <a:off x="11749660" y="-1651878"/>
            <a:ext cx="2514596" cy="1371890"/>
            <a:chOff x="1741043" y="540435"/>
            <a:chExt cx="9677400" cy="6408620"/>
          </a:xfrm>
        </p:grpSpPr>
        <p:pic>
          <p:nvPicPr>
            <p:cNvPr id="1700" name="Google Shape;1700;p4"/>
            <p:cNvPicPr preferRelativeResize="0"/>
            <p:nvPr/>
          </p:nvPicPr>
          <p:blipFill rotWithShape="1">
            <a:blip r:embed="rId8">
              <a:alphaModFix/>
            </a:blip>
            <a:srcRect b="0" l="0" r="0" t="0"/>
            <a:stretch/>
          </p:blipFill>
          <p:spPr>
            <a:xfrm>
              <a:off x="1741043" y="1138805"/>
              <a:ext cx="9677400" cy="5810250"/>
            </a:xfrm>
            <a:prstGeom prst="rect">
              <a:avLst/>
            </a:prstGeom>
            <a:noFill/>
            <a:ln>
              <a:noFill/>
            </a:ln>
          </p:spPr>
        </p:pic>
        <p:pic>
          <p:nvPicPr>
            <p:cNvPr id="1701" name="Google Shape;1701;p4"/>
            <p:cNvPicPr preferRelativeResize="0"/>
            <p:nvPr/>
          </p:nvPicPr>
          <p:blipFill rotWithShape="1">
            <a:blip r:embed="rId9">
              <a:alphaModFix/>
            </a:blip>
            <a:srcRect b="40602" l="0" r="0" t="0"/>
            <a:stretch/>
          </p:blipFill>
          <p:spPr>
            <a:xfrm flipH="1">
              <a:off x="6834938" y="841771"/>
              <a:ext cx="1765332" cy="2422352"/>
            </a:xfrm>
            <a:prstGeom prst="rect">
              <a:avLst/>
            </a:prstGeom>
            <a:noFill/>
            <a:ln>
              <a:noFill/>
            </a:ln>
          </p:spPr>
        </p:pic>
        <p:pic>
          <p:nvPicPr>
            <p:cNvPr id="1702" name="Google Shape;1702;p4"/>
            <p:cNvPicPr preferRelativeResize="0"/>
            <p:nvPr/>
          </p:nvPicPr>
          <p:blipFill rotWithShape="1">
            <a:blip r:embed="rId10">
              <a:alphaModFix/>
            </a:blip>
            <a:srcRect b="25862" l="0" r="0" t="0"/>
            <a:stretch/>
          </p:blipFill>
          <p:spPr>
            <a:xfrm>
              <a:off x="5693222" y="1279408"/>
              <a:ext cx="1604114" cy="2149592"/>
            </a:xfrm>
            <a:prstGeom prst="rect">
              <a:avLst/>
            </a:prstGeom>
            <a:noFill/>
            <a:ln>
              <a:noFill/>
            </a:ln>
          </p:spPr>
        </p:pic>
        <p:pic>
          <p:nvPicPr>
            <p:cNvPr id="1703" name="Google Shape;1703;p4"/>
            <p:cNvPicPr preferRelativeResize="0"/>
            <p:nvPr/>
          </p:nvPicPr>
          <p:blipFill rotWithShape="1">
            <a:blip r:embed="rId11">
              <a:alphaModFix/>
            </a:blip>
            <a:srcRect b="38395" l="0" r="0" t="0"/>
            <a:stretch/>
          </p:blipFill>
          <p:spPr>
            <a:xfrm>
              <a:off x="4708936" y="540435"/>
              <a:ext cx="1966439" cy="2899451"/>
            </a:xfrm>
            <a:prstGeom prst="rect">
              <a:avLst/>
            </a:prstGeom>
            <a:noFill/>
            <a:ln>
              <a:noFill/>
            </a:ln>
          </p:spPr>
        </p:pic>
        <p:pic>
          <p:nvPicPr>
            <p:cNvPr id="1704" name="Google Shape;1704;p4"/>
            <p:cNvPicPr preferRelativeResize="0"/>
            <p:nvPr/>
          </p:nvPicPr>
          <p:blipFill rotWithShape="1">
            <a:blip r:embed="rId12">
              <a:alphaModFix/>
            </a:blip>
            <a:srcRect b="0" l="0" r="0" t="0"/>
            <a:stretch/>
          </p:blipFill>
          <p:spPr>
            <a:xfrm>
              <a:off x="1741043" y="1093278"/>
              <a:ext cx="9677400" cy="5810250"/>
            </a:xfrm>
            <a:prstGeom prst="rect">
              <a:avLst/>
            </a:prstGeom>
            <a:noFill/>
            <a:ln>
              <a:noFill/>
            </a:ln>
          </p:spPr>
        </p:pic>
      </p:grpSp>
      <p:pic>
        <p:nvPicPr>
          <p:cNvPr id="1705" name="Google Shape;1705;p4"/>
          <p:cNvPicPr preferRelativeResize="0"/>
          <p:nvPr/>
        </p:nvPicPr>
        <p:blipFill rotWithShape="1">
          <a:blip r:embed="rId13">
            <a:alphaModFix/>
          </a:blip>
          <a:srcRect b="23900" l="0" r="0" t="11629"/>
          <a:stretch/>
        </p:blipFill>
        <p:spPr>
          <a:xfrm>
            <a:off x="533400" y="-304800"/>
            <a:ext cx="10363200" cy="3124201"/>
          </a:xfrm>
          <a:prstGeom prst="rect">
            <a:avLst/>
          </a:prstGeom>
          <a:noFill/>
          <a:ln>
            <a:noFill/>
          </a:ln>
        </p:spPr>
      </p:pic>
      <p:sp>
        <p:nvSpPr>
          <p:cNvPr id="1706" name="Google Shape;1706;p4"/>
          <p:cNvSpPr txBox="1"/>
          <p:nvPr/>
        </p:nvSpPr>
        <p:spPr>
          <a:xfrm>
            <a:off x="2807178" y="3917784"/>
            <a:ext cx="6631521" cy="2612895"/>
          </a:xfrm>
          <a:prstGeom prst="rect">
            <a:avLst/>
          </a:prstGeom>
          <a:solidFill>
            <a:schemeClr val="lt1">
              <a:alpha val="62745"/>
            </a:schemeClr>
          </a:solidFill>
          <a:ln>
            <a:noFill/>
          </a:ln>
        </p:spPr>
        <p:txBody>
          <a:bodyPr anchorCtr="0" anchor="t" bIns="45700" lIns="91425" spcFirstLastPara="1" rIns="91425" wrap="square" tIns="45700">
            <a:spAutoFit/>
          </a:bodyPr>
          <a:lstStyle/>
          <a:p>
            <a:pPr indent="0" lvl="0" marL="0" marR="0" rtl="0" algn="just">
              <a:lnSpc>
                <a:spcPct val="93000"/>
              </a:lnSpc>
              <a:spcBef>
                <a:spcPts val="0"/>
              </a:spcBef>
              <a:spcAft>
                <a:spcPts val="0"/>
              </a:spcAft>
              <a:buNone/>
            </a:pPr>
            <a:r>
              <a:rPr b="1" i="0" lang="en-US" sz="3200" u="none" cap="none" strike="noStrike">
                <a:solidFill>
                  <a:srgbClr val="262626"/>
                </a:solidFill>
                <a:latin typeface="Times New Roman"/>
                <a:ea typeface="Times New Roman"/>
                <a:cs typeface="Times New Roman"/>
                <a:sym typeface="Times New Roman"/>
              </a:rPr>
              <a:t>Biển điều hòa khí hậu, là nguồn tài nguyên và là đường giao thông quan trọng.</a:t>
            </a:r>
            <a:endParaRPr/>
          </a:p>
          <a:p>
            <a:pPr indent="0" lvl="0" marL="0" marR="0" rtl="0" algn="just">
              <a:lnSpc>
                <a:spcPct val="93000"/>
              </a:lnSpc>
              <a:spcBef>
                <a:spcPts val="1800"/>
              </a:spcBef>
              <a:spcAft>
                <a:spcPts val="0"/>
              </a:spcAft>
              <a:buNone/>
            </a:pPr>
            <a:r>
              <a:rPr b="1" i="0" lang="en-US" sz="3200" u="none" cap="none" strike="noStrike">
                <a:solidFill>
                  <a:srgbClr val="262626"/>
                </a:solidFill>
                <a:latin typeface="Times New Roman"/>
                <a:ea typeface="Times New Roman"/>
                <a:cs typeface="Times New Roman"/>
                <a:sym typeface="Times New Roman"/>
              </a:rPr>
              <a:t>   Ven biển có nhiều nơi du lịch, nghỉ mát hấp dẫn.</a:t>
            </a:r>
            <a:endParaRPr b="1" i="0" sz="3200" u="none" cap="none" strike="noStrike">
              <a:solidFill>
                <a:srgbClr val="262626"/>
              </a:solidFill>
              <a:latin typeface="Times New Roman"/>
              <a:ea typeface="Times New Roman"/>
              <a:cs typeface="Times New Roman"/>
              <a:sym typeface="Times New Roman"/>
            </a:endParaRPr>
          </a:p>
        </p:txBody>
      </p:sp>
      <p:sp>
        <p:nvSpPr>
          <p:cNvPr id="1707" name="Google Shape;1707;p4"/>
          <p:cNvSpPr txBox="1"/>
          <p:nvPr/>
        </p:nvSpPr>
        <p:spPr>
          <a:xfrm>
            <a:off x="1968499" y="1134071"/>
            <a:ext cx="7467601" cy="1231106"/>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0" lang="en-US" sz="4000" u="none" cap="none" strike="noStrike">
                <a:solidFill>
                  <a:srgbClr val="FF0000"/>
                </a:solidFill>
                <a:latin typeface="Arima Madurai Medium"/>
                <a:ea typeface="Arima Madurai Medium"/>
                <a:cs typeface="Arima Madurai Medium"/>
                <a:sym typeface="Arima Madurai Medium"/>
              </a:rPr>
              <a:t>Nêu vai trò của vùng biển nước ta.</a:t>
            </a:r>
            <a:endParaRPr/>
          </a:p>
        </p:txBody>
      </p:sp>
      <p:grpSp>
        <p:nvGrpSpPr>
          <p:cNvPr id="1708" name="Google Shape;1708;p4"/>
          <p:cNvGrpSpPr/>
          <p:nvPr/>
        </p:nvGrpSpPr>
        <p:grpSpPr>
          <a:xfrm>
            <a:off x="12526516" y="-643970"/>
            <a:ext cx="7086600" cy="5266150"/>
            <a:chOff x="2895600" y="0"/>
            <a:chExt cx="8839200" cy="6485350"/>
          </a:xfrm>
        </p:grpSpPr>
        <p:pic>
          <p:nvPicPr>
            <p:cNvPr id="1709" name="Google Shape;1709;p4"/>
            <p:cNvPicPr preferRelativeResize="0"/>
            <p:nvPr/>
          </p:nvPicPr>
          <p:blipFill rotWithShape="1">
            <a:blip r:embed="rId14">
              <a:alphaModFix/>
            </a:blip>
            <a:srcRect b="15636" l="0" r="0" t="0"/>
            <a:stretch/>
          </p:blipFill>
          <p:spPr>
            <a:xfrm>
              <a:off x="6200958" y="2310888"/>
              <a:ext cx="1371600" cy="2184912"/>
            </a:xfrm>
            <a:prstGeom prst="rect">
              <a:avLst/>
            </a:prstGeom>
            <a:noFill/>
            <a:ln>
              <a:noFill/>
            </a:ln>
          </p:spPr>
        </p:pic>
        <p:pic>
          <p:nvPicPr>
            <p:cNvPr id="1710" name="Google Shape;1710;p4"/>
            <p:cNvPicPr preferRelativeResize="0"/>
            <p:nvPr/>
          </p:nvPicPr>
          <p:blipFill rotWithShape="1">
            <a:blip r:embed="rId10">
              <a:alphaModFix/>
            </a:blip>
            <a:srcRect b="19690" l="0" r="0" t="0"/>
            <a:stretch/>
          </p:blipFill>
          <p:spPr>
            <a:xfrm>
              <a:off x="4910290" y="2310889"/>
              <a:ext cx="1761819" cy="2328540"/>
            </a:xfrm>
            <a:prstGeom prst="rect">
              <a:avLst/>
            </a:prstGeom>
            <a:noFill/>
            <a:ln>
              <a:noFill/>
            </a:ln>
          </p:spPr>
        </p:pic>
        <p:pic>
          <p:nvPicPr>
            <p:cNvPr id="1711" name="Google Shape;1711;p4"/>
            <p:cNvPicPr preferRelativeResize="0"/>
            <p:nvPr/>
          </p:nvPicPr>
          <p:blipFill rotWithShape="1">
            <a:blip r:embed="rId7">
              <a:alphaModFix/>
            </a:blip>
            <a:srcRect b="49215" l="0" r="0" t="0"/>
            <a:stretch/>
          </p:blipFill>
          <p:spPr>
            <a:xfrm>
              <a:off x="3750219" y="2705205"/>
              <a:ext cx="1721159" cy="1904790"/>
            </a:xfrm>
            <a:prstGeom prst="rect">
              <a:avLst/>
            </a:prstGeom>
            <a:noFill/>
            <a:ln>
              <a:noFill/>
            </a:ln>
          </p:spPr>
        </p:pic>
        <p:pic>
          <p:nvPicPr>
            <p:cNvPr id="1712" name="Google Shape;1712;p4"/>
            <p:cNvPicPr preferRelativeResize="0"/>
            <p:nvPr/>
          </p:nvPicPr>
          <p:blipFill rotWithShape="1">
            <a:blip r:embed="rId15">
              <a:alphaModFix/>
            </a:blip>
            <a:srcRect b="21110" l="8401" r="4000" t="15555"/>
            <a:stretch/>
          </p:blipFill>
          <p:spPr>
            <a:xfrm>
              <a:off x="2895600" y="0"/>
              <a:ext cx="8839200" cy="6485350"/>
            </a:xfrm>
            <a:prstGeom prst="rect">
              <a:avLst/>
            </a:prstGeom>
            <a:noFill/>
            <a:ln>
              <a:noFill/>
            </a:ln>
          </p:spPr>
        </p:pic>
      </p:grpSp>
      <p:pic>
        <p:nvPicPr>
          <p:cNvPr id="1713" name="Google Shape;1713;p4"/>
          <p:cNvPicPr preferRelativeResize="0"/>
          <p:nvPr/>
        </p:nvPicPr>
        <p:blipFill rotWithShape="1">
          <a:blip r:embed="rId16">
            <a:alphaModFix/>
          </a:blip>
          <a:srcRect b="0" l="0" r="0" t="0"/>
          <a:stretch/>
        </p:blipFill>
        <p:spPr>
          <a:xfrm>
            <a:off x="1478787" y="3981365"/>
            <a:ext cx="1390520" cy="2743200"/>
          </a:xfrm>
          <a:prstGeom prst="rect">
            <a:avLst/>
          </a:prstGeom>
          <a:noFill/>
          <a:ln>
            <a:noFill/>
          </a:ln>
        </p:spPr>
      </p:pic>
    </p:spTree>
  </p:cSld>
  <p:clrMapOvr>
    <a:masterClrMapping/>
  </p:clrMapOvr>
  <mc:AlternateContent>
    <mc:Choice Requires="p14">
      <p:transition spd="slow" p14:dur="2000">
        <p14:ferris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5"/>
                                        </p:tgtEl>
                                        <p:attrNameLst>
                                          <p:attrName>style.visibility</p:attrName>
                                        </p:attrNameLst>
                                      </p:cBhvr>
                                      <p:to>
                                        <p:strVal val="visible"/>
                                      </p:to>
                                    </p:set>
                                    <p:animEffect filter="fade" transition="in">
                                      <p:cBhvr>
                                        <p:cTn dur="500"/>
                                        <p:tgtEl>
                                          <p:spTgt spid="1705"/>
                                        </p:tgtEl>
                                      </p:cBhvr>
                                    </p:animEffect>
                                  </p:childTnLst>
                                </p:cTn>
                              </p:par>
                              <p:par>
                                <p:cTn fill="hold" nodeType="withEffect" presetClass="entr" presetID="10" presetSubtype="0">
                                  <p:stCondLst>
                                    <p:cond delay="0"/>
                                  </p:stCondLst>
                                  <p:childTnLst>
                                    <p:set>
                                      <p:cBhvr>
                                        <p:cTn dur="1" fill="hold">
                                          <p:stCondLst>
                                            <p:cond delay="0"/>
                                          </p:stCondLst>
                                        </p:cTn>
                                        <p:tgtEl>
                                          <p:spTgt spid="1707"/>
                                        </p:tgtEl>
                                        <p:attrNameLst>
                                          <p:attrName>style.visibility</p:attrName>
                                        </p:attrNameLst>
                                      </p:cBhvr>
                                      <p:to>
                                        <p:strVal val="visible"/>
                                      </p:to>
                                    </p:set>
                                    <p:animEffect filter="fade" transition="in">
                                      <p:cBhvr>
                                        <p:cTn dur="500"/>
                                        <p:tgtEl>
                                          <p:spTgt spid="17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6"/>
                                        </p:tgtEl>
                                        <p:attrNameLst>
                                          <p:attrName>style.visibility</p:attrName>
                                        </p:attrNameLst>
                                      </p:cBhvr>
                                      <p:to>
                                        <p:strVal val="visible"/>
                                      </p:to>
                                    </p:set>
                                    <p:animEffect filter="fade" transition="in">
                                      <p:cBhvr>
                                        <p:cTn dur="500"/>
                                        <p:tgtEl>
                                          <p:spTgt spid="1706"/>
                                        </p:tgtEl>
                                      </p:cBhvr>
                                    </p:animEffect>
                                  </p:childTnLst>
                                </p:cTn>
                              </p:par>
                              <p:par>
                                <p:cTn fill="hold" nodeType="withEffect" presetClass="entr" presetID="10" presetSubtype="0">
                                  <p:stCondLst>
                                    <p:cond delay="0"/>
                                  </p:stCondLst>
                                  <p:childTnLst>
                                    <p:set>
                                      <p:cBhvr>
                                        <p:cTn dur="1" fill="hold">
                                          <p:stCondLst>
                                            <p:cond delay="0"/>
                                          </p:stCondLst>
                                        </p:cTn>
                                        <p:tgtEl>
                                          <p:spTgt spid="1695"/>
                                        </p:tgtEl>
                                        <p:attrNameLst>
                                          <p:attrName>style.visibility</p:attrName>
                                        </p:attrNameLst>
                                      </p:cBhvr>
                                      <p:to>
                                        <p:strVal val="visible"/>
                                      </p:to>
                                    </p:set>
                                    <p:animEffect filter="fade" transition="in">
                                      <p:cBhvr>
                                        <p:cTn dur="500"/>
                                        <p:tgtEl>
                                          <p:spTgt spid="16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6" name="Shape 2216"/>
        <p:cNvGrpSpPr/>
        <p:nvPr/>
      </p:nvGrpSpPr>
      <p:grpSpPr>
        <a:xfrm>
          <a:off x="0" y="0"/>
          <a:ext cx="0" cy="0"/>
          <a:chOff x="0" y="0"/>
          <a:chExt cx="0" cy="0"/>
        </a:xfrm>
      </p:grpSpPr>
      <p:sp>
        <p:nvSpPr>
          <p:cNvPr id="2217" name="Google Shape;2217;p40"/>
          <p:cNvSpPr txBox="1"/>
          <p:nvPr/>
        </p:nvSpPr>
        <p:spPr>
          <a:xfrm>
            <a:off x="4648200" y="1488155"/>
            <a:ext cx="71628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53793F"/>
                </a:solidFill>
                <a:latin typeface="Times New Roman"/>
                <a:ea typeface="Times New Roman"/>
                <a:cs typeface="Times New Roman"/>
                <a:sym typeface="Times New Roman"/>
              </a:rPr>
              <a:t>- Nêu các vai trò của rừng đối với đời sống và sản xuất của con người.</a:t>
            </a:r>
            <a:endParaRPr/>
          </a:p>
        </p:txBody>
      </p:sp>
      <p:sp>
        <p:nvSpPr>
          <p:cNvPr id="2218" name="Google Shape;2218;p40"/>
          <p:cNvSpPr txBox="1"/>
          <p:nvPr/>
        </p:nvSpPr>
        <p:spPr>
          <a:xfrm>
            <a:off x="4267200" y="2688484"/>
            <a:ext cx="70104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53793F"/>
                </a:solidFill>
                <a:latin typeface="Times New Roman"/>
                <a:ea typeface="Times New Roman"/>
                <a:cs typeface="Times New Roman"/>
                <a:sym typeface="Times New Roman"/>
              </a:rPr>
              <a:t>- Tại sao chúng ta phải sử dụng và khai thác rừng một cách hợp lí?</a:t>
            </a:r>
            <a:endParaRPr/>
          </a:p>
        </p:txBody>
      </p:sp>
    </p:spTree>
  </p:cSld>
  <p:clrMapOvr>
    <a:masterClrMapping/>
  </p:clrMapOvr>
  <mc:AlternateContent>
    <mc:Choice Requires="p14">
      <p:transition spd="slow" p14:dur="16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7"/>
                                        </p:tgtEl>
                                        <p:attrNameLst>
                                          <p:attrName>style.visibility</p:attrName>
                                        </p:attrNameLst>
                                      </p:cBhvr>
                                      <p:to>
                                        <p:strVal val="visible"/>
                                      </p:to>
                                    </p:set>
                                    <p:animEffect filter="fade" transition="in">
                                      <p:cBhvr>
                                        <p:cTn dur="80"/>
                                        <p:tgtEl>
                                          <p:spTgt spid="22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8"/>
                                        </p:tgtEl>
                                        <p:attrNameLst>
                                          <p:attrName>style.visibility</p:attrName>
                                        </p:attrNameLst>
                                      </p:cBhvr>
                                      <p:to>
                                        <p:strVal val="visible"/>
                                      </p:to>
                                    </p:set>
                                    <p:animEffect filter="fade" transition="in">
                                      <p:cBhvr>
                                        <p:cTn dur="80"/>
                                        <p:tgtEl>
                                          <p:spTgt spid="22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2" name="Shape 2222"/>
        <p:cNvGrpSpPr/>
        <p:nvPr/>
      </p:nvGrpSpPr>
      <p:grpSpPr>
        <a:xfrm>
          <a:off x="0" y="0"/>
          <a:ext cx="0" cy="0"/>
          <a:chOff x="0" y="0"/>
          <a:chExt cx="0" cy="0"/>
        </a:xfrm>
      </p:grpSpPr>
      <p:pic>
        <p:nvPicPr>
          <p:cNvPr id="2223" name="Google Shape;2223;p41"/>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2224" name="Google Shape;2224;p41"/>
          <p:cNvSpPr txBox="1"/>
          <p:nvPr/>
        </p:nvSpPr>
        <p:spPr>
          <a:xfrm>
            <a:off x="3187700" y="2362200"/>
            <a:ext cx="6096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Arial"/>
                <a:ea typeface="Arial"/>
                <a:cs typeface="Arial"/>
                <a:sym typeface="Arial"/>
                <a:hlinkClick r:id="rId4">
                  <a:extLst>
                    <a:ext uri="{A12FA001-AC4F-418D-AE19-62706E023703}">
                      <ahyp:hlinkClr val="tx"/>
                    </a:ext>
                  </a:extLst>
                </a:hlinkClick>
              </a:rPr>
              <a:t>https://www.youtube.com/watch?v=19Ip2Itl5NA</a:t>
            </a:r>
            <a:endParaRPr sz="1800">
              <a:solidFill>
                <a:schemeClr val="dk1"/>
              </a:solidFill>
              <a:latin typeface="Arial"/>
              <a:ea typeface="Arial"/>
              <a:cs typeface="Arial"/>
              <a:sym typeface="Arial"/>
            </a:endParaRPr>
          </a:p>
        </p:txBody>
      </p:sp>
      <p:sp>
        <p:nvSpPr>
          <p:cNvPr id="2225" name="Google Shape;2225;p41"/>
          <p:cNvSpPr txBox="1"/>
          <p:nvPr/>
        </p:nvSpPr>
        <p:spPr>
          <a:xfrm>
            <a:off x="0" y="0"/>
            <a:ext cx="12192000"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6000">
                <a:solidFill>
                  <a:srgbClr val="BDD390"/>
                </a:solidFill>
                <a:latin typeface="Arial"/>
                <a:ea typeface="Arial"/>
                <a:cs typeface="Arial"/>
                <a:sym typeface="Arial"/>
              </a:rPr>
              <a:t>Đối với tự nhiên và cuộc sống con người</a:t>
            </a:r>
            <a:endParaRPr/>
          </a:p>
        </p:txBody>
      </p:sp>
    </p:spTree>
  </p:cSld>
  <p:clrMapOvr>
    <a:masterClrMapping/>
  </p:clrMapOvr>
  <mc:AlternateContent>
    <mc:Choice Requires="p14">
      <p:transition spd="slow" p14:dur="1400">
        <p14:doors dir="vert"/>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9" name="Shape 2229"/>
        <p:cNvGrpSpPr/>
        <p:nvPr/>
      </p:nvGrpSpPr>
      <p:grpSpPr>
        <a:xfrm>
          <a:off x="0" y="0"/>
          <a:ext cx="0" cy="0"/>
          <a:chOff x="0" y="0"/>
          <a:chExt cx="0" cy="0"/>
        </a:xfrm>
      </p:grpSpPr>
      <p:pic>
        <p:nvPicPr>
          <p:cNvPr id="2230" name="Google Shape;2230;p42"/>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2231" name="Google Shape;2231;p42"/>
          <p:cNvSpPr txBox="1"/>
          <p:nvPr/>
        </p:nvSpPr>
        <p:spPr>
          <a:xfrm>
            <a:off x="3657600" y="3244334"/>
            <a:ext cx="6096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Arial"/>
                <a:ea typeface="Arial"/>
                <a:cs typeface="Arial"/>
                <a:sym typeface="Arial"/>
                <a:hlinkClick r:id="rId4">
                  <a:extLst>
                    <a:ext uri="{A12FA001-AC4F-418D-AE19-62706E023703}">
                      <ahyp:hlinkClr val="tx"/>
                    </a:ext>
                  </a:extLst>
                </a:hlinkClick>
              </a:rPr>
              <a:t>https://www.youtube.com/watch?v=VQvxAIs9UyY</a:t>
            </a:r>
            <a:endParaRPr sz="1800">
              <a:solidFill>
                <a:schemeClr val="dk1"/>
              </a:solidFill>
              <a:latin typeface="Arial"/>
              <a:ea typeface="Arial"/>
              <a:cs typeface="Arial"/>
              <a:sym typeface="Arial"/>
            </a:endParaRPr>
          </a:p>
        </p:txBody>
      </p:sp>
      <p:sp>
        <p:nvSpPr>
          <p:cNvPr id="2232" name="Google Shape;2232;p42"/>
          <p:cNvSpPr txBox="1"/>
          <p:nvPr/>
        </p:nvSpPr>
        <p:spPr>
          <a:xfrm>
            <a:off x="228600" y="457200"/>
            <a:ext cx="11430000"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000">
                <a:solidFill>
                  <a:srgbClr val="92B648"/>
                </a:solidFill>
                <a:latin typeface="Arial"/>
                <a:ea typeface="Arial"/>
                <a:cs typeface="Arial"/>
                <a:sym typeface="Arial"/>
              </a:rPr>
              <a:t>Vai trò của rừng khi có lũ lụt</a:t>
            </a:r>
            <a:endParaRPr/>
          </a:p>
        </p:txBody>
      </p:sp>
    </p:spTree>
  </p:cSld>
  <p:clrMapOvr>
    <a:masterClrMapping/>
  </p:clrMapOvr>
  <mc:AlternateContent>
    <mc:Choice Requires="p14">
      <p:transition spd="slow" p14:dur="1400">
        <p14:doors dir="vert"/>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6" name="Shape 2236"/>
        <p:cNvGrpSpPr/>
        <p:nvPr/>
      </p:nvGrpSpPr>
      <p:grpSpPr>
        <a:xfrm>
          <a:off x="0" y="0"/>
          <a:ext cx="0" cy="0"/>
          <a:chOff x="0" y="0"/>
          <a:chExt cx="0" cy="0"/>
        </a:xfrm>
      </p:grpSpPr>
      <p:pic>
        <p:nvPicPr>
          <p:cNvPr id="2237" name="Google Shape;2237;p43"/>
          <p:cNvPicPr preferRelativeResize="0"/>
          <p:nvPr/>
        </p:nvPicPr>
        <p:blipFill rotWithShape="1">
          <a:blip r:embed="rId3">
            <a:alphaModFix/>
          </a:blip>
          <a:srcRect b="0" l="0" r="0" t="0"/>
          <a:stretch/>
        </p:blipFill>
        <p:spPr>
          <a:xfrm>
            <a:off x="0" y="1390"/>
            <a:ext cx="12192000" cy="6855220"/>
          </a:xfrm>
          <a:prstGeom prst="rect">
            <a:avLst/>
          </a:prstGeom>
          <a:noFill/>
          <a:ln>
            <a:noFill/>
          </a:ln>
        </p:spPr>
      </p:pic>
      <p:pic>
        <p:nvPicPr>
          <p:cNvPr descr="Tất tần tật về cây gỗ lim xanh (lim) - Nghego.edu.vn" id="2238" name="Google Shape;2238;p43"/>
          <p:cNvPicPr preferRelativeResize="0"/>
          <p:nvPr/>
        </p:nvPicPr>
        <p:blipFill rotWithShape="1">
          <a:blip r:embed="rId4">
            <a:alphaModFix/>
          </a:blip>
          <a:srcRect b="0" l="0" r="0" t="0"/>
          <a:stretch/>
        </p:blipFill>
        <p:spPr>
          <a:xfrm>
            <a:off x="990600" y="927100"/>
            <a:ext cx="4722123" cy="472440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
        <p:nvSpPr>
          <p:cNvPr id="2239" name="Google Shape;2239;p43"/>
          <p:cNvSpPr/>
          <p:nvPr/>
        </p:nvSpPr>
        <p:spPr>
          <a:xfrm>
            <a:off x="1962967" y="6041330"/>
            <a:ext cx="2777388" cy="646986"/>
          </a:xfrm>
          <a:prstGeom prst="roundRect">
            <a:avLst>
              <a:gd fmla="val 16667" name="adj"/>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2D3E53"/>
                </a:solidFill>
                <a:latin typeface="Times New Roman"/>
                <a:ea typeface="Times New Roman"/>
                <a:cs typeface="Times New Roman"/>
                <a:sym typeface="Times New Roman"/>
              </a:rPr>
              <a:t>Gỗ Lim</a:t>
            </a:r>
            <a:endParaRPr/>
          </a:p>
        </p:txBody>
      </p:sp>
      <p:pic>
        <p:nvPicPr>
          <p:cNvPr descr="Gỗ Trầm Hương là gỗ gì ? | Gỗ Đỉnh" id="2240" name="Google Shape;2240;p43"/>
          <p:cNvPicPr preferRelativeResize="0"/>
          <p:nvPr/>
        </p:nvPicPr>
        <p:blipFill rotWithShape="1">
          <a:blip r:embed="rId5">
            <a:alphaModFix/>
          </a:blip>
          <a:srcRect b="0" l="0" r="0" t="0"/>
          <a:stretch/>
        </p:blipFill>
        <p:spPr>
          <a:xfrm>
            <a:off x="6629400" y="914400"/>
            <a:ext cx="4572000" cy="472440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
        <p:nvSpPr>
          <p:cNvPr id="2241" name="Google Shape;2241;p43"/>
          <p:cNvSpPr/>
          <p:nvPr/>
        </p:nvSpPr>
        <p:spPr>
          <a:xfrm>
            <a:off x="7336784" y="6047680"/>
            <a:ext cx="3157232" cy="646986"/>
          </a:xfrm>
          <a:prstGeom prst="roundRect">
            <a:avLst>
              <a:gd fmla="val 16667" name="adj"/>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2D3E53"/>
                </a:solidFill>
                <a:latin typeface="Times New Roman"/>
                <a:ea typeface="Times New Roman"/>
                <a:cs typeface="Times New Roman"/>
                <a:sym typeface="Times New Roman"/>
              </a:rPr>
              <a:t>Cây trầm hương</a:t>
            </a:r>
            <a:endParaRPr/>
          </a:p>
        </p:txBody>
      </p:sp>
      <p:sp>
        <p:nvSpPr>
          <p:cNvPr id="2242" name="Google Shape;2242;p43"/>
          <p:cNvSpPr txBox="1"/>
          <p:nvPr/>
        </p:nvSpPr>
        <p:spPr>
          <a:xfrm>
            <a:off x="476250" y="57270"/>
            <a:ext cx="68580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7030A0"/>
                </a:solidFill>
                <a:latin typeface="Times New Roman"/>
                <a:ea typeface="Times New Roman"/>
                <a:cs typeface="Times New Roman"/>
                <a:sym typeface="Times New Roman"/>
              </a:rPr>
              <a:t>Cung cấp nhiều loại gỗ</a:t>
            </a:r>
            <a:endParaRPr/>
          </a:p>
        </p:txBody>
      </p:sp>
    </p:spTree>
  </p:cSld>
  <p:clrMapOvr>
    <a:masterClrMapping/>
  </p:clrMapOvr>
  <mc:AlternateContent>
    <mc:Choice Requires="p14">
      <p:transition spd="slow" p14:dur="1500">
        <p14:window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2"/>
                                        </p:tgtEl>
                                        <p:attrNameLst>
                                          <p:attrName>style.visibility</p:attrName>
                                        </p:attrNameLst>
                                      </p:cBhvr>
                                      <p:to>
                                        <p:strVal val="visible"/>
                                      </p:to>
                                    </p:set>
                                    <p:animEffect filter="fade" transition="in">
                                      <p:cBhvr>
                                        <p:cTn dur="500"/>
                                        <p:tgtEl>
                                          <p:spTgt spid="22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238"/>
                                        </p:tgtEl>
                                        <p:attrNameLst>
                                          <p:attrName>style.visibility</p:attrName>
                                        </p:attrNameLst>
                                      </p:cBhvr>
                                      <p:to>
                                        <p:strVal val="visible"/>
                                      </p:to>
                                    </p:set>
                                    <p:anim calcmode="lin" valueType="num">
                                      <p:cBhvr additive="base">
                                        <p:cTn dur="500"/>
                                        <p:tgtEl>
                                          <p:spTgt spid="2238"/>
                                        </p:tgtEl>
                                        <p:attrNameLst>
                                          <p:attrName>ppt_w</p:attrName>
                                        </p:attrNameLst>
                                      </p:cBhvr>
                                      <p:tavLst>
                                        <p:tav fmla="" tm="0">
                                          <p:val>
                                            <p:strVal val="0"/>
                                          </p:val>
                                        </p:tav>
                                        <p:tav fmla="" tm="100000">
                                          <p:val>
                                            <p:strVal val="#ppt_w"/>
                                          </p:val>
                                        </p:tav>
                                      </p:tavLst>
                                    </p:anim>
                                    <p:anim calcmode="lin" valueType="num">
                                      <p:cBhvr additive="base">
                                        <p:cTn dur="500"/>
                                        <p:tgtEl>
                                          <p:spTgt spid="223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239"/>
                                        </p:tgtEl>
                                        <p:attrNameLst>
                                          <p:attrName>style.visibility</p:attrName>
                                        </p:attrNameLst>
                                      </p:cBhvr>
                                      <p:to>
                                        <p:strVal val="visible"/>
                                      </p:to>
                                    </p:set>
                                    <p:anim calcmode="lin" valueType="num">
                                      <p:cBhvr additive="base">
                                        <p:cTn dur="500"/>
                                        <p:tgtEl>
                                          <p:spTgt spid="2239"/>
                                        </p:tgtEl>
                                        <p:attrNameLst>
                                          <p:attrName>ppt_w</p:attrName>
                                        </p:attrNameLst>
                                      </p:cBhvr>
                                      <p:tavLst>
                                        <p:tav fmla="" tm="0">
                                          <p:val>
                                            <p:strVal val="0"/>
                                          </p:val>
                                        </p:tav>
                                        <p:tav fmla="" tm="100000">
                                          <p:val>
                                            <p:strVal val="#ppt_w"/>
                                          </p:val>
                                        </p:tav>
                                      </p:tavLst>
                                    </p:anim>
                                    <p:anim calcmode="lin" valueType="num">
                                      <p:cBhvr additive="base">
                                        <p:cTn dur="500"/>
                                        <p:tgtEl>
                                          <p:spTgt spid="223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240"/>
                                        </p:tgtEl>
                                        <p:attrNameLst>
                                          <p:attrName>style.visibility</p:attrName>
                                        </p:attrNameLst>
                                      </p:cBhvr>
                                      <p:to>
                                        <p:strVal val="visible"/>
                                      </p:to>
                                    </p:set>
                                    <p:anim calcmode="lin" valueType="num">
                                      <p:cBhvr additive="base">
                                        <p:cTn dur="500"/>
                                        <p:tgtEl>
                                          <p:spTgt spid="2240"/>
                                        </p:tgtEl>
                                        <p:attrNameLst>
                                          <p:attrName>ppt_w</p:attrName>
                                        </p:attrNameLst>
                                      </p:cBhvr>
                                      <p:tavLst>
                                        <p:tav fmla="" tm="0">
                                          <p:val>
                                            <p:strVal val="0"/>
                                          </p:val>
                                        </p:tav>
                                        <p:tav fmla="" tm="100000">
                                          <p:val>
                                            <p:strVal val="#ppt_w"/>
                                          </p:val>
                                        </p:tav>
                                      </p:tavLst>
                                    </p:anim>
                                    <p:anim calcmode="lin" valueType="num">
                                      <p:cBhvr additive="base">
                                        <p:cTn dur="500"/>
                                        <p:tgtEl>
                                          <p:spTgt spid="224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241"/>
                                        </p:tgtEl>
                                        <p:attrNameLst>
                                          <p:attrName>style.visibility</p:attrName>
                                        </p:attrNameLst>
                                      </p:cBhvr>
                                      <p:to>
                                        <p:strVal val="visible"/>
                                      </p:to>
                                    </p:set>
                                    <p:anim calcmode="lin" valueType="num">
                                      <p:cBhvr additive="base">
                                        <p:cTn dur="500"/>
                                        <p:tgtEl>
                                          <p:spTgt spid="2241"/>
                                        </p:tgtEl>
                                        <p:attrNameLst>
                                          <p:attrName>ppt_w</p:attrName>
                                        </p:attrNameLst>
                                      </p:cBhvr>
                                      <p:tavLst>
                                        <p:tav fmla="" tm="0">
                                          <p:val>
                                            <p:strVal val="0"/>
                                          </p:val>
                                        </p:tav>
                                        <p:tav fmla="" tm="100000">
                                          <p:val>
                                            <p:strVal val="#ppt_w"/>
                                          </p:val>
                                        </p:tav>
                                      </p:tavLst>
                                    </p:anim>
                                    <p:anim calcmode="lin" valueType="num">
                                      <p:cBhvr additive="base">
                                        <p:cTn dur="500"/>
                                        <p:tgtEl>
                                          <p:spTgt spid="224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7" name="Shape 2247"/>
        <p:cNvGrpSpPr/>
        <p:nvPr/>
      </p:nvGrpSpPr>
      <p:grpSpPr>
        <a:xfrm>
          <a:off x="0" y="0"/>
          <a:ext cx="0" cy="0"/>
          <a:chOff x="0" y="0"/>
          <a:chExt cx="0" cy="0"/>
        </a:xfrm>
      </p:grpSpPr>
      <p:pic>
        <p:nvPicPr>
          <p:cNvPr id="2248" name="Google Shape;2248;p44"/>
          <p:cNvPicPr preferRelativeResize="0"/>
          <p:nvPr/>
        </p:nvPicPr>
        <p:blipFill rotWithShape="1">
          <a:blip r:embed="rId3">
            <a:alphaModFix/>
          </a:blip>
          <a:srcRect b="0" l="0" r="0" t="0"/>
          <a:stretch/>
        </p:blipFill>
        <p:spPr>
          <a:xfrm>
            <a:off x="0" y="1390"/>
            <a:ext cx="12192000" cy="6855220"/>
          </a:xfrm>
          <a:prstGeom prst="rect">
            <a:avLst/>
          </a:prstGeom>
          <a:noFill/>
          <a:ln>
            <a:noFill/>
          </a:ln>
        </p:spPr>
      </p:pic>
      <p:pic>
        <p:nvPicPr>
          <p:cNvPr id="2249" name="Google Shape;2249;p44"/>
          <p:cNvPicPr preferRelativeResize="0"/>
          <p:nvPr/>
        </p:nvPicPr>
        <p:blipFill rotWithShape="1">
          <a:blip r:embed="rId4">
            <a:alphaModFix/>
          </a:blip>
          <a:srcRect b="0" l="0" r="0" t="0"/>
          <a:stretch/>
        </p:blipFill>
        <p:spPr>
          <a:xfrm>
            <a:off x="930914" y="660370"/>
            <a:ext cx="4329097" cy="2435117"/>
          </a:xfrm>
          <a:prstGeom prst="rect">
            <a:avLst/>
          </a:prstGeom>
          <a:noFill/>
          <a:ln>
            <a:noFill/>
          </a:ln>
          <a:effectLst>
            <a:outerShdw blurRad="190500" rotWithShape="0" algn="tl">
              <a:srgbClr val="000000">
                <a:alpha val="69803"/>
              </a:srgbClr>
            </a:outerShdw>
          </a:effectLst>
        </p:spPr>
      </p:pic>
      <p:pic>
        <p:nvPicPr>
          <p:cNvPr id="2250" name="Google Shape;2250;p44"/>
          <p:cNvPicPr preferRelativeResize="0"/>
          <p:nvPr/>
        </p:nvPicPr>
        <p:blipFill rotWithShape="1">
          <a:blip r:embed="rId5">
            <a:alphaModFix/>
          </a:blip>
          <a:srcRect b="0" l="0" r="0" t="0"/>
          <a:stretch/>
        </p:blipFill>
        <p:spPr>
          <a:xfrm>
            <a:off x="7028133" y="786927"/>
            <a:ext cx="4329097" cy="2435117"/>
          </a:xfrm>
          <a:prstGeom prst="rect">
            <a:avLst/>
          </a:prstGeom>
          <a:noFill/>
          <a:ln>
            <a:noFill/>
          </a:ln>
          <a:effectLst>
            <a:outerShdw blurRad="190500" rotWithShape="0" algn="tl">
              <a:srgbClr val="000000">
                <a:alpha val="69803"/>
              </a:srgbClr>
            </a:outerShdw>
          </a:effectLst>
        </p:spPr>
      </p:pic>
      <p:sp>
        <p:nvSpPr>
          <p:cNvPr id="2251" name="Google Shape;2251;p44"/>
          <p:cNvSpPr/>
          <p:nvPr/>
        </p:nvSpPr>
        <p:spPr>
          <a:xfrm>
            <a:off x="1711119" y="3037094"/>
            <a:ext cx="2694261" cy="510778"/>
          </a:xfrm>
          <a:prstGeom prst="roundRect">
            <a:avLst>
              <a:gd fmla="val 16667" name="adj"/>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2D3E53"/>
                </a:solidFill>
                <a:latin typeface="Times New Roman"/>
                <a:ea typeface="Times New Roman"/>
                <a:cs typeface="Times New Roman"/>
                <a:sym typeface="Times New Roman"/>
              </a:rPr>
              <a:t>Gà lôi tía</a:t>
            </a:r>
            <a:endParaRPr/>
          </a:p>
        </p:txBody>
      </p:sp>
      <p:sp>
        <p:nvSpPr>
          <p:cNvPr id="2252" name="Google Shape;2252;p44"/>
          <p:cNvSpPr/>
          <p:nvPr/>
        </p:nvSpPr>
        <p:spPr>
          <a:xfrm>
            <a:off x="8002219" y="3180466"/>
            <a:ext cx="2694261" cy="510778"/>
          </a:xfrm>
          <a:prstGeom prst="roundRect">
            <a:avLst>
              <a:gd fmla="val 16667" name="adj"/>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2D3E53"/>
                </a:solidFill>
                <a:latin typeface="Times New Roman"/>
                <a:ea typeface="Times New Roman"/>
                <a:cs typeface="Times New Roman"/>
                <a:sym typeface="Times New Roman"/>
              </a:rPr>
              <a:t>Rắn lục đầu bạc</a:t>
            </a:r>
            <a:endParaRPr/>
          </a:p>
        </p:txBody>
      </p:sp>
      <p:pic>
        <p:nvPicPr>
          <p:cNvPr id="2253" name="Google Shape;2253;p44"/>
          <p:cNvPicPr preferRelativeResize="0"/>
          <p:nvPr/>
        </p:nvPicPr>
        <p:blipFill rotWithShape="1">
          <a:blip r:embed="rId6">
            <a:alphaModFix/>
          </a:blip>
          <a:srcRect b="0" l="0" r="0" t="0"/>
          <a:stretch/>
        </p:blipFill>
        <p:spPr>
          <a:xfrm>
            <a:off x="914400" y="3774586"/>
            <a:ext cx="4342626" cy="2435117"/>
          </a:xfrm>
          <a:prstGeom prst="rect">
            <a:avLst/>
          </a:prstGeom>
          <a:noFill/>
          <a:ln>
            <a:noFill/>
          </a:ln>
          <a:effectLst>
            <a:outerShdw blurRad="190500" rotWithShape="0" algn="tl">
              <a:srgbClr val="000000">
                <a:alpha val="69803"/>
              </a:srgbClr>
            </a:outerShdw>
          </a:effectLst>
        </p:spPr>
      </p:pic>
      <p:sp>
        <p:nvSpPr>
          <p:cNvPr id="2254" name="Google Shape;2254;p44"/>
          <p:cNvSpPr/>
          <p:nvPr/>
        </p:nvSpPr>
        <p:spPr>
          <a:xfrm>
            <a:off x="1711119" y="6231474"/>
            <a:ext cx="2694261" cy="510778"/>
          </a:xfrm>
          <a:prstGeom prst="roundRect">
            <a:avLst>
              <a:gd fmla="val 16667" name="adj"/>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2D3E53"/>
                </a:solidFill>
                <a:latin typeface="Times New Roman"/>
                <a:ea typeface="Times New Roman"/>
                <a:cs typeface="Times New Roman"/>
                <a:sym typeface="Times New Roman"/>
              </a:rPr>
              <a:t>Khướu đầu đỏ</a:t>
            </a:r>
            <a:endParaRPr/>
          </a:p>
        </p:txBody>
      </p:sp>
      <p:pic>
        <p:nvPicPr>
          <p:cNvPr descr="Các loài thú quý hiếm trong Sách Đỏ Việt Nam và thực trạng bảo tồn " id="2255" name="Google Shape;2255;p44"/>
          <p:cNvPicPr preferRelativeResize="0"/>
          <p:nvPr/>
        </p:nvPicPr>
        <p:blipFill rotWithShape="1">
          <a:blip r:embed="rId7">
            <a:alphaModFix/>
          </a:blip>
          <a:srcRect b="0" l="0" r="0" t="0"/>
          <a:stretch/>
        </p:blipFill>
        <p:spPr>
          <a:xfrm>
            <a:off x="7025148" y="3756443"/>
            <a:ext cx="4332082" cy="2448645"/>
          </a:xfrm>
          <a:prstGeom prst="rect">
            <a:avLst/>
          </a:prstGeom>
          <a:noFill/>
          <a:ln>
            <a:noFill/>
          </a:ln>
          <a:effectLst>
            <a:outerShdw blurRad="190500" rotWithShape="0" algn="tl">
              <a:srgbClr val="000000">
                <a:alpha val="69803"/>
              </a:srgbClr>
            </a:outerShdw>
          </a:effectLst>
        </p:spPr>
      </p:pic>
      <p:sp>
        <p:nvSpPr>
          <p:cNvPr id="2256" name="Google Shape;2256;p44"/>
          <p:cNvSpPr/>
          <p:nvPr/>
        </p:nvSpPr>
        <p:spPr>
          <a:xfrm>
            <a:off x="7841346" y="6173351"/>
            <a:ext cx="2694261" cy="510778"/>
          </a:xfrm>
          <a:prstGeom prst="roundRect">
            <a:avLst>
              <a:gd fmla="val 16667" name="adj"/>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2D3E53"/>
                </a:solidFill>
                <a:latin typeface="Times New Roman"/>
                <a:ea typeface="Times New Roman"/>
                <a:cs typeface="Times New Roman"/>
                <a:sym typeface="Times New Roman"/>
              </a:rPr>
              <a:t>Tê tê</a:t>
            </a:r>
            <a:endParaRPr/>
          </a:p>
        </p:txBody>
      </p:sp>
      <p:sp>
        <p:nvSpPr>
          <p:cNvPr id="2257" name="Google Shape;2257;p44"/>
          <p:cNvSpPr txBox="1"/>
          <p:nvPr/>
        </p:nvSpPr>
        <p:spPr>
          <a:xfrm>
            <a:off x="1876425" y="0"/>
            <a:ext cx="843915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7030A0"/>
                </a:solidFill>
                <a:latin typeface="Times New Roman"/>
                <a:ea typeface="Times New Roman"/>
                <a:cs typeface="Times New Roman"/>
                <a:sym typeface="Times New Roman"/>
              </a:rPr>
              <a:t>Là nơi ở của nhiều loài động vật.</a:t>
            </a:r>
            <a:endParaRPr/>
          </a:p>
        </p:txBody>
      </p:sp>
    </p:spTree>
  </p:cSld>
  <p:clrMapOvr>
    <a:masterClrMapping/>
  </p:clrMapOvr>
  <mc:AlternateContent>
    <mc:Choice Requires="p14">
      <p:transition spd="slow" p14:dur="1500">
        <p14:window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7"/>
                                        </p:tgtEl>
                                        <p:attrNameLst>
                                          <p:attrName>style.visibility</p:attrName>
                                        </p:attrNameLst>
                                      </p:cBhvr>
                                      <p:to>
                                        <p:strVal val="visible"/>
                                      </p:to>
                                    </p:set>
                                    <p:animEffect filter="fade" transition="in">
                                      <p:cBhvr>
                                        <p:cTn dur="500"/>
                                        <p:tgtEl>
                                          <p:spTgt spid="22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9"/>
                                        </p:tgtEl>
                                        <p:attrNameLst>
                                          <p:attrName>style.visibility</p:attrName>
                                        </p:attrNameLst>
                                      </p:cBhvr>
                                      <p:to>
                                        <p:strVal val="visible"/>
                                      </p:to>
                                    </p:set>
                                    <p:animEffect filter="fade" transition="in">
                                      <p:cBhvr>
                                        <p:cTn dur="500"/>
                                        <p:tgtEl>
                                          <p:spTgt spid="2249"/>
                                        </p:tgtEl>
                                      </p:cBhvr>
                                    </p:animEffect>
                                  </p:childTnLst>
                                </p:cTn>
                              </p:par>
                              <p:par>
                                <p:cTn fill="hold" nodeType="withEffect" presetClass="entr" presetID="10" presetSubtype="0">
                                  <p:stCondLst>
                                    <p:cond delay="0"/>
                                  </p:stCondLst>
                                  <p:childTnLst>
                                    <p:set>
                                      <p:cBhvr>
                                        <p:cTn dur="1" fill="hold">
                                          <p:stCondLst>
                                            <p:cond delay="0"/>
                                          </p:stCondLst>
                                        </p:cTn>
                                        <p:tgtEl>
                                          <p:spTgt spid="2251"/>
                                        </p:tgtEl>
                                        <p:attrNameLst>
                                          <p:attrName>style.visibility</p:attrName>
                                        </p:attrNameLst>
                                      </p:cBhvr>
                                      <p:to>
                                        <p:strVal val="visible"/>
                                      </p:to>
                                    </p:set>
                                    <p:animEffect filter="fade" transition="in">
                                      <p:cBhvr>
                                        <p:cTn dur="500"/>
                                        <p:tgtEl>
                                          <p:spTgt spid="22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0"/>
                                        </p:tgtEl>
                                        <p:attrNameLst>
                                          <p:attrName>style.visibility</p:attrName>
                                        </p:attrNameLst>
                                      </p:cBhvr>
                                      <p:to>
                                        <p:strVal val="visible"/>
                                      </p:to>
                                    </p:set>
                                    <p:animEffect filter="fade" transition="in">
                                      <p:cBhvr>
                                        <p:cTn dur="500"/>
                                        <p:tgtEl>
                                          <p:spTgt spid="2250"/>
                                        </p:tgtEl>
                                      </p:cBhvr>
                                    </p:animEffect>
                                  </p:childTnLst>
                                </p:cTn>
                              </p:par>
                              <p:par>
                                <p:cTn fill="hold" nodeType="withEffect" presetClass="entr" presetID="10" presetSubtype="0">
                                  <p:stCondLst>
                                    <p:cond delay="0"/>
                                  </p:stCondLst>
                                  <p:childTnLst>
                                    <p:set>
                                      <p:cBhvr>
                                        <p:cTn dur="1" fill="hold">
                                          <p:stCondLst>
                                            <p:cond delay="0"/>
                                          </p:stCondLst>
                                        </p:cTn>
                                        <p:tgtEl>
                                          <p:spTgt spid="2252"/>
                                        </p:tgtEl>
                                        <p:attrNameLst>
                                          <p:attrName>style.visibility</p:attrName>
                                        </p:attrNameLst>
                                      </p:cBhvr>
                                      <p:to>
                                        <p:strVal val="visible"/>
                                      </p:to>
                                    </p:set>
                                    <p:animEffect filter="fade" transition="in">
                                      <p:cBhvr>
                                        <p:cTn dur="500"/>
                                        <p:tgtEl>
                                          <p:spTgt spid="22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3"/>
                                        </p:tgtEl>
                                        <p:attrNameLst>
                                          <p:attrName>style.visibility</p:attrName>
                                        </p:attrNameLst>
                                      </p:cBhvr>
                                      <p:to>
                                        <p:strVal val="visible"/>
                                      </p:to>
                                    </p:set>
                                    <p:animEffect filter="fade" transition="in">
                                      <p:cBhvr>
                                        <p:cTn dur="2000"/>
                                        <p:tgtEl>
                                          <p:spTgt spid="2253"/>
                                        </p:tgtEl>
                                      </p:cBhvr>
                                    </p:animEffect>
                                  </p:childTnLst>
                                </p:cTn>
                              </p:par>
                              <p:par>
                                <p:cTn fill="hold" nodeType="withEffect" presetClass="entr" presetID="10" presetSubtype="0">
                                  <p:stCondLst>
                                    <p:cond delay="0"/>
                                  </p:stCondLst>
                                  <p:childTnLst>
                                    <p:set>
                                      <p:cBhvr>
                                        <p:cTn dur="1" fill="hold">
                                          <p:stCondLst>
                                            <p:cond delay="0"/>
                                          </p:stCondLst>
                                        </p:cTn>
                                        <p:tgtEl>
                                          <p:spTgt spid="2254"/>
                                        </p:tgtEl>
                                        <p:attrNameLst>
                                          <p:attrName>style.visibility</p:attrName>
                                        </p:attrNameLst>
                                      </p:cBhvr>
                                      <p:to>
                                        <p:strVal val="visible"/>
                                      </p:to>
                                    </p:set>
                                    <p:animEffect filter="fade" transition="in">
                                      <p:cBhvr>
                                        <p:cTn dur="2000"/>
                                        <p:tgtEl>
                                          <p:spTgt spid="2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5"/>
                                        </p:tgtEl>
                                        <p:attrNameLst>
                                          <p:attrName>style.visibility</p:attrName>
                                        </p:attrNameLst>
                                      </p:cBhvr>
                                      <p:to>
                                        <p:strVal val="visible"/>
                                      </p:to>
                                    </p:set>
                                    <p:animEffect filter="fade" transition="in">
                                      <p:cBhvr>
                                        <p:cTn dur="2000"/>
                                        <p:tgtEl>
                                          <p:spTgt spid="2255"/>
                                        </p:tgtEl>
                                      </p:cBhvr>
                                    </p:animEffect>
                                  </p:childTnLst>
                                </p:cTn>
                              </p:par>
                              <p:par>
                                <p:cTn fill="hold" nodeType="withEffect" presetClass="entr" presetID="10" presetSubtype="0">
                                  <p:stCondLst>
                                    <p:cond delay="0"/>
                                  </p:stCondLst>
                                  <p:childTnLst>
                                    <p:set>
                                      <p:cBhvr>
                                        <p:cTn dur="1" fill="hold">
                                          <p:stCondLst>
                                            <p:cond delay="0"/>
                                          </p:stCondLst>
                                        </p:cTn>
                                        <p:tgtEl>
                                          <p:spTgt spid="2256"/>
                                        </p:tgtEl>
                                        <p:attrNameLst>
                                          <p:attrName>style.visibility</p:attrName>
                                        </p:attrNameLst>
                                      </p:cBhvr>
                                      <p:to>
                                        <p:strVal val="visible"/>
                                      </p:to>
                                    </p:set>
                                    <p:animEffect filter="fade" transition="in">
                                      <p:cBhvr>
                                        <p:cTn dur="2000"/>
                                        <p:tgtEl>
                                          <p:spTgt spid="2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1" name="Shape 2261"/>
        <p:cNvGrpSpPr/>
        <p:nvPr/>
      </p:nvGrpSpPr>
      <p:grpSpPr>
        <a:xfrm>
          <a:off x="0" y="0"/>
          <a:ext cx="0" cy="0"/>
          <a:chOff x="0" y="0"/>
          <a:chExt cx="0" cy="0"/>
        </a:xfrm>
      </p:grpSpPr>
      <p:pic>
        <p:nvPicPr>
          <p:cNvPr id="2262" name="Google Shape;2262;p45"/>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2263" name="Google Shape;2263;p45"/>
          <p:cNvSpPr txBox="1"/>
          <p:nvPr/>
        </p:nvSpPr>
        <p:spPr>
          <a:xfrm>
            <a:off x="2971800" y="5753992"/>
            <a:ext cx="6553200" cy="519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2D3E53"/>
                </a:solidFill>
                <a:latin typeface="Times New Roman"/>
                <a:ea typeface="Times New Roman"/>
                <a:cs typeface="Times New Roman"/>
                <a:sym typeface="Times New Roman"/>
              </a:rPr>
              <a:t> Rừng cho ta nhiều sản vật, nhất là gỗ.</a:t>
            </a:r>
            <a:endParaRPr sz="2800">
              <a:solidFill>
                <a:srgbClr val="2D3E53"/>
              </a:solidFill>
              <a:latin typeface="Times New Roman"/>
              <a:ea typeface="Times New Roman"/>
              <a:cs typeface="Times New Roman"/>
              <a:sym typeface="Times New Roman"/>
            </a:endParaRPr>
          </a:p>
        </p:txBody>
      </p:sp>
      <p:pic>
        <p:nvPicPr>
          <p:cNvPr descr="Hà Nội trồng mới 260ha rừng trong năm 2017 - Tạp chí điện tử Môi trường và  Cuộc sống" id="2264" name="Google Shape;2264;p45"/>
          <p:cNvPicPr preferRelativeResize="0"/>
          <p:nvPr/>
        </p:nvPicPr>
        <p:blipFill rotWithShape="1">
          <a:blip r:embed="rId4">
            <a:alphaModFix/>
          </a:blip>
          <a:srcRect b="0" l="0" r="0" t="0"/>
          <a:stretch/>
        </p:blipFill>
        <p:spPr>
          <a:xfrm>
            <a:off x="1287899" y="471487"/>
            <a:ext cx="9616202" cy="507196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mc:AlternateContent>
    <mc:Choice Requires="p14">
      <p:transition spd="slow" p14:dur="1500">
        <p14:window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264"/>
                                        </p:tgtEl>
                                        <p:attrNameLst>
                                          <p:attrName>style.visibility</p:attrName>
                                        </p:attrNameLst>
                                      </p:cBhvr>
                                      <p:to>
                                        <p:strVal val="visible"/>
                                      </p:to>
                                    </p:set>
                                    <p:anim calcmode="lin" valueType="num">
                                      <p:cBhvr additive="base">
                                        <p:cTn dur="500"/>
                                        <p:tgtEl>
                                          <p:spTgt spid="2264"/>
                                        </p:tgtEl>
                                        <p:attrNameLst>
                                          <p:attrName>ppt_w</p:attrName>
                                        </p:attrNameLst>
                                      </p:cBhvr>
                                      <p:tavLst>
                                        <p:tav fmla="" tm="0">
                                          <p:val>
                                            <p:strVal val="0"/>
                                          </p:val>
                                        </p:tav>
                                        <p:tav fmla="" tm="100000">
                                          <p:val>
                                            <p:strVal val="#ppt_w"/>
                                          </p:val>
                                        </p:tav>
                                      </p:tavLst>
                                    </p:anim>
                                    <p:anim calcmode="lin" valueType="num">
                                      <p:cBhvr additive="base">
                                        <p:cTn dur="500"/>
                                        <p:tgtEl>
                                          <p:spTgt spid="226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3"/>
                                        </p:tgtEl>
                                        <p:attrNameLst>
                                          <p:attrName>style.visibility</p:attrName>
                                        </p:attrNameLst>
                                      </p:cBhvr>
                                      <p:to>
                                        <p:strVal val="visible"/>
                                      </p:to>
                                    </p:set>
                                    <p:animEffect filter="fade" transition="in">
                                      <p:cBhvr>
                                        <p:cTn dur="500"/>
                                        <p:tgtEl>
                                          <p:spTgt spid="22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8" name="Shape 2268"/>
        <p:cNvGrpSpPr/>
        <p:nvPr/>
      </p:nvGrpSpPr>
      <p:grpSpPr>
        <a:xfrm>
          <a:off x="0" y="0"/>
          <a:ext cx="0" cy="0"/>
          <a:chOff x="0" y="0"/>
          <a:chExt cx="0" cy="0"/>
        </a:xfrm>
      </p:grpSpPr>
      <p:sp>
        <p:nvSpPr>
          <p:cNvPr id="2269" name="Google Shape;2269;p46"/>
          <p:cNvSpPr txBox="1"/>
          <p:nvPr/>
        </p:nvSpPr>
        <p:spPr>
          <a:xfrm>
            <a:off x="2133600" y="990600"/>
            <a:ext cx="7924800"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rgbClr val="FF0000"/>
                </a:solidFill>
                <a:latin typeface="Times New Roman"/>
                <a:ea typeface="Times New Roman"/>
                <a:cs typeface="Times New Roman"/>
                <a:sym typeface="Times New Roman"/>
              </a:rPr>
              <a:t>Vai trò của rừng đối với đời sống và sản xuất của con người.</a:t>
            </a:r>
            <a:endParaRPr/>
          </a:p>
        </p:txBody>
      </p:sp>
      <p:sp>
        <p:nvSpPr>
          <p:cNvPr id="2270" name="Google Shape;2270;p46"/>
          <p:cNvSpPr/>
          <p:nvPr/>
        </p:nvSpPr>
        <p:spPr>
          <a:xfrm>
            <a:off x="1905000" y="2551837"/>
            <a:ext cx="9448800" cy="2620863"/>
          </a:xfrm>
          <a:prstGeom prst="round2DiagRect">
            <a:avLst>
              <a:gd fmla="val 20645" name="adj1"/>
              <a:gd fmla="val 0" name="adj2"/>
            </a:avLst>
          </a:prstGeom>
          <a:solidFill>
            <a:schemeClr val="lt1">
              <a:alpha val="51764"/>
            </a:schemeClr>
          </a:solid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600">
                <a:solidFill>
                  <a:srgbClr val="244246"/>
                </a:solidFill>
                <a:latin typeface="Times New Roman"/>
                <a:ea typeface="Times New Roman"/>
                <a:cs typeface="Times New Roman"/>
                <a:sym typeface="Times New Roman"/>
              </a:rPr>
              <a:t>- Cung cấp cho ta nhiều sản vật, nhất là gỗ.</a:t>
            </a:r>
            <a:endParaRPr/>
          </a:p>
          <a:p>
            <a:pPr indent="0" lvl="0" marL="0" marR="0" rtl="0" algn="just">
              <a:spcBef>
                <a:spcPts val="0"/>
              </a:spcBef>
              <a:spcAft>
                <a:spcPts val="0"/>
              </a:spcAft>
              <a:buNone/>
            </a:pPr>
            <a:r>
              <a:rPr b="1" lang="en-US" sz="3600">
                <a:solidFill>
                  <a:srgbClr val="244246"/>
                </a:solidFill>
                <a:latin typeface="Times New Roman"/>
                <a:ea typeface="Times New Roman"/>
                <a:cs typeface="Times New Roman"/>
                <a:sym typeface="Times New Roman"/>
              </a:rPr>
              <a:t>- Có tác dụng điều hòa khí hậu, che phủ đất và hạn chế nước mưa tràn về đồng bằng đột ngột gây lũ.</a:t>
            </a:r>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9"/>
                                        </p:tgtEl>
                                        <p:attrNameLst>
                                          <p:attrName>style.visibility</p:attrName>
                                        </p:attrNameLst>
                                      </p:cBhvr>
                                      <p:to>
                                        <p:strVal val="visible"/>
                                      </p:to>
                                    </p:set>
                                    <p:animEffect filter="fade" transition="in">
                                      <p:cBhvr>
                                        <p:cTn dur="80"/>
                                        <p:tgtEl>
                                          <p:spTgt spid="22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0"/>
                                        </p:tgtEl>
                                        <p:attrNameLst>
                                          <p:attrName>style.visibility</p:attrName>
                                        </p:attrNameLst>
                                      </p:cBhvr>
                                      <p:to>
                                        <p:strVal val="visible"/>
                                      </p:to>
                                    </p:set>
                                    <p:animEffect filter="fade" transition="in">
                                      <p:cBhvr>
                                        <p:cTn dur="80"/>
                                        <p:tgtEl>
                                          <p:spTgt spid="2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4" name="Shape 2274"/>
        <p:cNvGrpSpPr/>
        <p:nvPr/>
      </p:nvGrpSpPr>
      <p:grpSpPr>
        <a:xfrm>
          <a:off x="0" y="0"/>
          <a:ext cx="0" cy="0"/>
          <a:chOff x="0" y="0"/>
          <a:chExt cx="0" cy="0"/>
        </a:xfrm>
      </p:grpSpPr>
      <p:sp>
        <p:nvSpPr>
          <p:cNvPr id="2275" name="Google Shape;2275;p47"/>
          <p:cNvSpPr/>
          <p:nvPr/>
        </p:nvSpPr>
        <p:spPr>
          <a:xfrm>
            <a:off x="1314450" y="968128"/>
            <a:ext cx="9563100" cy="715089"/>
          </a:xfrm>
          <a:prstGeom prst="roundRect">
            <a:avLst>
              <a:gd fmla="val 16667" name="adj"/>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FF0000"/>
                </a:solidFill>
                <a:latin typeface="Times New Roman"/>
                <a:ea typeface="Times New Roman"/>
                <a:cs typeface="Times New Roman"/>
                <a:sym typeface="Times New Roman"/>
              </a:rPr>
              <a:t>Nguyên nhân gây suy thoái rừng nước ta là gì?</a:t>
            </a:r>
            <a:endParaRPr b="1" sz="3600">
              <a:solidFill>
                <a:srgbClr val="FF0000"/>
              </a:solidFill>
              <a:latin typeface="Times New Roman"/>
              <a:ea typeface="Times New Roman"/>
              <a:cs typeface="Times New Roman"/>
              <a:sym typeface="Times New Roman"/>
            </a:endParaRPr>
          </a:p>
        </p:txBody>
      </p:sp>
      <p:sp>
        <p:nvSpPr>
          <p:cNvPr id="2276" name="Google Shape;2276;p47"/>
          <p:cNvSpPr/>
          <p:nvPr/>
        </p:nvSpPr>
        <p:spPr>
          <a:xfrm>
            <a:off x="1314450" y="968128"/>
            <a:ext cx="9563100" cy="715089"/>
          </a:xfrm>
          <a:prstGeom prst="roundRect">
            <a:avLst>
              <a:gd fmla="val 16667" name="adj"/>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FF0000"/>
                </a:solidFill>
                <a:latin typeface="Times New Roman"/>
                <a:ea typeface="Times New Roman"/>
                <a:cs typeface="Times New Roman"/>
                <a:sym typeface="Times New Roman"/>
              </a:rPr>
              <a:t>	Nguyên nhân gây suy thoái rừng nước ta:</a:t>
            </a:r>
            <a:endParaRPr b="1" sz="3600">
              <a:solidFill>
                <a:srgbClr val="FF0000"/>
              </a:solidFill>
              <a:latin typeface="Times New Roman"/>
              <a:ea typeface="Times New Roman"/>
              <a:cs typeface="Times New Roman"/>
              <a:sym typeface="Times New Roman"/>
            </a:endParaRPr>
          </a:p>
        </p:txBody>
      </p:sp>
      <p:sp>
        <p:nvSpPr>
          <p:cNvPr id="2277" name="Google Shape;2277;p47"/>
          <p:cNvSpPr/>
          <p:nvPr/>
        </p:nvSpPr>
        <p:spPr>
          <a:xfrm>
            <a:off x="1181100" y="3026568"/>
            <a:ext cx="9144000" cy="646331"/>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3600">
                <a:solidFill>
                  <a:srgbClr val="2D3E53"/>
                </a:solidFill>
                <a:latin typeface="Times New Roman"/>
                <a:ea typeface="Times New Roman"/>
                <a:cs typeface="Times New Roman"/>
                <a:sym typeface="Times New Roman"/>
              </a:rPr>
              <a:t>	- Hậu quả của chiến tranh.</a:t>
            </a:r>
            <a:endParaRPr/>
          </a:p>
        </p:txBody>
      </p:sp>
      <p:sp>
        <p:nvSpPr>
          <p:cNvPr id="2278" name="Google Shape;2278;p47"/>
          <p:cNvSpPr txBox="1"/>
          <p:nvPr/>
        </p:nvSpPr>
        <p:spPr>
          <a:xfrm>
            <a:off x="1181100" y="1828800"/>
            <a:ext cx="85344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2D3E53"/>
                </a:solidFill>
                <a:latin typeface="Times New Roman"/>
                <a:ea typeface="Times New Roman"/>
                <a:cs typeface="Times New Roman"/>
                <a:sym typeface="Times New Roman"/>
              </a:rPr>
              <a:t>	- Do đốt phá bừa bãi.</a:t>
            </a:r>
            <a:endParaRPr/>
          </a:p>
        </p:txBody>
      </p:sp>
      <p:sp>
        <p:nvSpPr>
          <p:cNvPr id="2279" name="Google Shape;2279;p47"/>
          <p:cNvSpPr txBox="1"/>
          <p:nvPr/>
        </p:nvSpPr>
        <p:spPr>
          <a:xfrm>
            <a:off x="1181100" y="2438400"/>
            <a:ext cx="84582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2D3E53"/>
                </a:solidFill>
                <a:latin typeface="Times New Roman"/>
                <a:ea typeface="Times New Roman"/>
                <a:cs typeface="Times New Roman"/>
                <a:sym typeface="Times New Roman"/>
              </a:rPr>
              <a:t>	- Khai thác không hợp lí.</a:t>
            </a:r>
            <a:endParaRPr/>
          </a:p>
        </p:txBody>
      </p:sp>
      <p:sp>
        <p:nvSpPr>
          <p:cNvPr id="2280" name="Google Shape;2280;p47"/>
          <p:cNvSpPr txBox="1"/>
          <p:nvPr/>
        </p:nvSpPr>
        <p:spPr>
          <a:xfrm>
            <a:off x="1181100" y="3614736"/>
            <a:ext cx="89154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2D3E53"/>
                </a:solidFill>
                <a:latin typeface="Times New Roman"/>
                <a:ea typeface="Times New Roman"/>
                <a:cs typeface="Times New Roman"/>
                <a:sym typeface="Times New Roman"/>
              </a:rPr>
              <a:t>	- Do sạt lở đất…</a:t>
            </a:r>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5"/>
                                        </p:tgtEl>
                                        <p:attrNameLst>
                                          <p:attrName>style.visibility</p:attrName>
                                        </p:attrNameLst>
                                      </p:cBhvr>
                                      <p:to>
                                        <p:strVal val="visible"/>
                                      </p:to>
                                    </p:set>
                                    <p:animEffect filter="fade" transition="in">
                                      <p:cBhvr>
                                        <p:cTn dur="80"/>
                                        <p:tgtEl>
                                          <p:spTgt spid="22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6"/>
                                        </p:tgtEl>
                                        <p:attrNameLst>
                                          <p:attrName>style.visibility</p:attrName>
                                        </p:attrNameLst>
                                      </p:cBhvr>
                                      <p:to>
                                        <p:strVal val="visible"/>
                                      </p:to>
                                    </p:set>
                                    <p:animEffect filter="fade" transition="in">
                                      <p:cBhvr>
                                        <p:cTn dur="80"/>
                                        <p:tgtEl>
                                          <p:spTgt spid="22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8"/>
                                        </p:tgtEl>
                                        <p:attrNameLst>
                                          <p:attrName>style.visibility</p:attrName>
                                        </p:attrNameLst>
                                      </p:cBhvr>
                                      <p:to>
                                        <p:strVal val="visible"/>
                                      </p:to>
                                    </p:set>
                                    <p:animEffect filter="fade" transition="in">
                                      <p:cBhvr>
                                        <p:cTn dur="1000"/>
                                        <p:tgtEl>
                                          <p:spTgt spid="22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9"/>
                                        </p:tgtEl>
                                        <p:attrNameLst>
                                          <p:attrName>style.visibility</p:attrName>
                                        </p:attrNameLst>
                                      </p:cBhvr>
                                      <p:to>
                                        <p:strVal val="visible"/>
                                      </p:to>
                                    </p:set>
                                    <p:animEffect filter="fade" transition="in">
                                      <p:cBhvr>
                                        <p:cTn dur="1000"/>
                                        <p:tgtEl>
                                          <p:spTgt spid="22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7"/>
                                        </p:tgtEl>
                                        <p:attrNameLst>
                                          <p:attrName>style.visibility</p:attrName>
                                        </p:attrNameLst>
                                      </p:cBhvr>
                                      <p:to>
                                        <p:strVal val="visible"/>
                                      </p:to>
                                    </p:set>
                                    <p:animEffect filter="fade" transition="in">
                                      <p:cBhvr>
                                        <p:cTn dur="1000"/>
                                        <p:tgtEl>
                                          <p:spTgt spid="22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0"/>
                                        </p:tgtEl>
                                        <p:attrNameLst>
                                          <p:attrName>style.visibility</p:attrName>
                                        </p:attrNameLst>
                                      </p:cBhvr>
                                      <p:to>
                                        <p:strVal val="visible"/>
                                      </p:to>
                                    </p:set>
                                    <p:animEffect filter="fade" transition="in">
                                      <p:cBhvr>
                                        <p:cTn dur="1000"/>
                                        <p:tgtEl>
                                          <p:spTgt spid="22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4" name="Shape 2284"/>
        <p:cNvGrpSpPr/>
        <p:nvPr/>
      </p:nvGrpSpPr>
      <p:grpSpPr>
        <a:xfrm>
          <a:off x="0" y="0"/>
          <a:ext cx="0" cy="0"/>
          <a:chOff x="0" y="0"/>
          <a:chExt cx="0" cy="0"/>
        </a:xfrm>
      </p:grpSpPr>
      <p:pic>
        <p:nvPicPr>
          <p:cNvPr id="2285" name="Google Shape;2285;p48"/>
          <p:cNvPicPr preferRelativeResize="0"/>
          <p:nvPr/>
        </p:nvPicPr>
        <p:blipFill rotWithShape="1">
          <a:blip r:embed="rId3">
            <a:alphaModFix/>
          </a:blip>
          <a:srcRect b="0" l="0" r="0" t="0"/>
          <a:stretch/>
        </p:blipFill>
        <p:spPr>
          <a:xfrm>
            <a:off x="0" y="1390"/>
            <a:ext cx="12192000" cy="6855220"/>
          </a:xfrm>
          <a:prstGeom prst="rect">
            <a:avLst/>
          </a:prstGeom>
          <a:noFill/>
          <a:ln>
            <a:noFill/>
          </a:ln>
        </p:spPr>
      </p:pic>
      <p:pic>
        <p:nvPicPr>
          <p:cNvPr descr="images524955_pharung" id="2286" name="Google Shape;2286;p48"/>
          <p:cNvPicPr preferRelativeResize="0"/>
          <p:nvPr/>
        </p:nvPicPr>
        <p:blipFill rotWithShape="1">
          <a:blip r:embed="rId4">
            <a:alphaModFix/>
          </a:blip>
          <a:srcRect b="0" l="0" r="0" t="0"/>
          <a:stretch/>
        </p:blipFill>
        <p:spPr>
          <a:xfrm>
            <a:off x="2198776" y="3540306"/>
            <a:ext cx="3897224" cy="2477662"/>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descr="chay rung" id="2287" name="Google Shape;2287;p48"/>
          <p:cNvPicPr preferRelativeResize="0"/>
          <p:nvPr/>
        </p:nvPicPr>
        <p:blipFill rotWithShape="1">
          <a:blip r:embed="rId5">
            <a:alphaModFix/>
          </a:blip>
          <a:srcRect b="0" l="0" r="0" t="0"/>
          <a:stretch/>
        </p:blipFill>
        <p:spPr>
          <a:xfrm>
            <a:off x="5781231" y="181029"/>
            <a:ext cx="3897224" cy="2507539"/>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
        <p:nvSpPr>
          <p:cNvPr id="2288" name="Google Shape;2288;p48"/>
          <p:cNvSpPr/>
          <p:nvPr/>
        </p:nvSpPr>
        <p:spPr>
          <a:xfrm>
            <a:off x="484780" y="2876074"/>
            <a:ext cx="3835364" cy="476726"/>
          </a:xfrm>
          <a:prstGeom prst="roundRect">
            <a:avLst>
              <a:gd fmla="val 16667" name="adj"/>
            </a:avLst>
          </a:prstGeom>
          <a:solidFill>
            <a:schemeClr val="lt1"/>
          </a:solid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2200">
                <a:solidFill>
                  <a:srgbClr val="2D3E53"/>
                </a:solidFill>
                <a:latin typeface="Times New Roman"/>
                <a:ea typeface="Times New Roman"/>
                <a:cs typeface="Times New Roman"/>
                <a:sym typeface="Times New Roman"/>
              </a:rPr>
              <a:t>Hậu quả của chiến tranh</a:t>
            </a:r>
            <a:endParaRPr/>
          </a:p>
        </p:txBody>
      </p:sp>
      <p:pic>
        <p:nvPicPr>
          <p:cNvPr descr="3smoke-forest" id="2289" name="Google Shape;2289;p48"/>
          <p:cNvPicPr preferRelativeResize="0"/>
          <p:nvPr/>
        </p:nvPicPr>
        <p:blipFill rotWithShape="1">
          <a:blip r:embed="rId6">
            <a:alphaModFix/>
          </a:blip>
          <a:srcRect b="0" l="0" r="0" t="0"/>
          <a:stretch/>
        </p:blipFill>
        <p:spPr>
          <a:xfrm>
            <a:off x="457200" y="181028"/>
            <a:ext cx="3897224" cy="250754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
        <p:nvSpPr>
          <p:cNvPr id="2290" name="Google Shape;2290;p48"/>
          <p:cNvSpPr/>
          <p:nvPr/>
        </p:nvSpPr>
        <p:spPr>
          <a:xfrm>
            <a:off x="5812161" y="2866398"/>
            <a:ext cx="3835365" cy="476726"/>
          </a:xfrm>
          <a:prstGeom prst="roundRect">
            <a:avLst>
              <a:gd fmla="val 16667" name="adj"/>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rgbClr val="2D3E53"/>
                </a:solidFill>
                <a:latin typeface="Times New Roman"/>
                <a:ea typeface="Times New Roman"/>
                <a:cs typeface="Times New Roman"/>
                <a:sym typeface="Times New Roman"/>
              </a:rPr>
              <a:t>Đốt phá rừng bừa bãi</a:t>
            </a:r>
            <a:endParaRPr/>
          </a:p>
        </p:txBody>
      </p:sp>
      <p:pic>
        <p:nvPicPr>
          <p:cNvPr descr="sat lo 2" id="2291" name="Google Shape;2291;p48"/>
          <p:cNvPicPr preferRelativeResize="0"/>
          <p:nvPr/>
        </p:nvPicPr>
        <p:blipFill rotWithShape="1">
          <a:blip r:embed="rId7">
            <a:alphaModFix/>
          </a:blip>
          <a:srcRect b="0" l="0" r="0" t="0"/>
          <a:stretch/>
        </p:blipFill>
        <p:spPr>
          <a:xfrm>
            <a:off x="7738277" y="3653467"/>
            <a:ext cx="3645789" cy="2523628"/>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
        <p:nvSpPr>
          <p:cNvPr id="2292" name="Google Shape;2292;p48"/>
          <p:cNvSpPr/>
          <p:nvPr/>
        </p:nvSpPr>
        <p:spPr>
          <a:xfrm>
            <a:off x="2437388" y="6177095"/>
            <a:ext cx="3420000" cy="476726"/>
          </a:xfrm>
          <a:prstGeom prst="roundRect">
            <a:avLst>
              <a:gd fmla="val 16667" name="adj"/>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rgbClr val="2D3E53"/>
                </a:solidFill>
                <a:latin typeface="Times New Roman"/>
                <a:ea typeface="Times New Roman"/>
                <a:cs typeface="Times New Roman"/>
                <a:sym typeface="Times New Roman"/>
              </a:rPr>
              <a:t>Khai thác không hợp lí</a:t>
            </a:r>
            <a:endParaRPr/>
          </a:p>
        </p:txBody>
      </p:sp>
      <p:sp>
        <p:nvSpPr>
          <p:cNvPr id="2293" name="Google Shape;2293;p48"/>
          <p:cNvSpPr/>
          <p:nvPr/>
        </p:nvSpPr>
        <p:spPr>
          <a:xfrm>
            <a:off x="7851171" y="6313378"/>
            <a:ext cx="3420000" cy="476726"/>
          </a:xfrm>
          <a:prstGeom prst="roundRect">
            <a:avLst>
              <a:gd fmla="val 16667" name="adj"/>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rgbClr val="2D3E53"/>
                </a:solidFill>
                <a:latin typeface="Times New Roman"/>
                <a:ea typeface="Times New Roman"/>
                <a:cs typeface="Times New Roman"/>
                <a:sym typeface="Times New Roman"/>
              </a:rPr>
              <a:t>Xói mòn do sạt lở đất…</a:t>
            </a:r>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289"/>
                                        </p:tgtEl>
                                        <p:attrNameLst>
                                          <p:attrName>style.visibility</p:attrName>
                                        </p:attrNameLst>
                                      </p:cBhvr>
                                      <p:to>
                                        <p:strVal val="visible"/>
                                      </p:to>
                                    </p:set>
                                    <p:anim calcmode="lin" valueType="num">
                                      <p:cBhvr additive="base">
                                        <p:cTn dur="500"/>
                                        <p:tgtEl>
                                          <p:spTgt spid="2289"/>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 presetSubtype="4">
                                  <p:stCondLst>
                                    <p:cond delay="0"/>
                                  </p:stCondLst>
                                  <p:childTnLst>
                                    <p:set>
                                      <p:cBhvr>
                                        <p:cTn dur="1" fill="hold">
                                          <p:stCondLst>
                                            <p:cond delay="0"/>
                                          </p:stCondLst>
                                        </p:cTn>
                                        <p:tgtEl>
                                          <p:spTgt spid="2290"/>
                                        </p:tgtEl>
                                        <p:attrNameLst>
                                          <p:attrName>style.visibility</p:attrName>
                                        </p:attrNameLst>
                                      </p:cBhvr>
                                      <p:to>
                                        <p:strVal val="visible"/>
                                      </p:to>
                                    </p:set>
                                    <p:anim calcmode="lin" valueType="num">
                                      <p:cBhvr additive="base">
                                        <p:cTn dur="500"/>
                                        <p:tgtEl>
                                          <p:spTgt spid="229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287"/>
                                        </p:tgtEl>
                                        <p:attrNameLst>
                                          <p:attrName>style.visibility</p:attrName>
                                        </p:attrNameLst>
                                      </p:cBhvr>
                                      <p:to>
                                        <p:strVal val="visible"/>
                                      </p:to>
                                    </p:set>
                                    <p:anim calcmode="lin" valueType="num">
                                      <p:cBhvr additive="base">
                                        <p:cTn dur="500"/>
                                        <p:tgtEl>
                                          <p:spTgt spid="2287"/>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 presetSubtype="4">
                                  <p:stCondLst>
                                    <p:cond delay="0"/>
                                  </p:stCondLst>
                                  <p:childTnLst>
                                    <p:set>
                                      <p:cBhvr>
                                        <p:cTn dur="1" fill="hold">
                                          <p:stCondLst>
                                            <p:cond delay="0"/>
                                          </p:stCondLst>
                                        </p:cTn>
                                        <p:tgtEl>
                                          <p:spTgt spid="2288"/>
                                        </p:tgtEl>
                                        <p:attrNameLst>
                                          <p:attrName>style.visibility</p:attrName>
                                        </p:attrNameLst>
                                      </p:cBhvr>
                                      <p:to>
                                        <p:strVal val="visible"/>
                                      </p:to>
                                    </p:set>
                                    <p:anim calcmode="lin" valueType="num">
                                      <p:cBhvr additive="base">
                                        <p:cTn dur="500"/>
                                        <p:tgtEl>
                                          <p:spTgt spid="228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286"/>
                                        </p:tgtEl>
                                        <p:attrNameLst>
                                          <p:attrName>style.visibility</p:attrName>
                                        </p:attrNameLst>
                                      </p:cBhvr>
                                      <p:to>
                                        <p:strVal val="visible"/>
                                      </p:to>
                                    </p:set>
                                    <p:anim calcmode="lin" valueType="num">
                                      <p:cBhvr additive="base">
                                        <p:cTn dur="500"/>
                                        <p:tgtEl>
                                          <p:spTgt spid="2286"/>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 presetSubtype="4">
                                  <p:stCondLst>
                                    <p:cond delay="0"/>
                                  </p:stCondLst>
                                  <p:childTnLst>
                                    <p:set>
                                      <p:cBhvr>
                                        <p:cTn dur="1" fill="hold">
                                          <p:stCondLst>
                                            <p:cond delay="0"/>
                                          </p:stCondLst>
                                        </p:cTn>
                                        <p:tgtEl>
                                          <p:spTgt spid="2292"/>
                                        </p:tgtEl>
                                        <p:attrNameLst>
                                          <p:attrName>style.visibility</p:attrName>
                                        </p:attrNameLst>
                                      </p:cBhvr>
                                      <p:to>
                                        <p:strVal val="visible"/>
                                      </p:to>
                                    </p:set>
                                    <p:anim calcmode="lin" valueType="num">
                                      <p:cBhvr additive="base">
                                        <p:cTn dur="500"/>
                                        <p:tgtEl>
                                          <p:spTgt spid="229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291"/>
                                        </p:tgtEl>
                                        <p:attrNameLst>
                                          <p:attrName>style.visibility</p:attrName>
                                        </p:attrNameLst>
                                      </p:cBhvr>
                                      <p:to>
                                        <p:strVal val="visible"/>
                                      </p:to>
                                    </p:set>
                                    <p:anim calcmode="lin" valueType="num">
                                      <p:cBhvr additive="base">
                                        <p:cTn dur="500"/>
                                        <p:tgtEl>
                                          <p:spTgt spid="2291"/>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 presetSubtype="4">
                                  <p:stCondLst>
                                    <p:cond delay="0"/>
                                  </p:stCondLst>
                                  <p:childTnLst>
                                    <p:set>
                                      <p:cBhvr>
                                        <p:cTn dur="1" fill="hold">
                                          <p:stCondLst>
                                            <p:cond delay="0"/>
                                          </p:stCondLst>
                                        </p:cTn>
                                        <p:tgtEl>
                                          <p:spTgt spid="2293"/>
                                        </p:tgtEl>
                                        <p:attrNameLst>
                                          <p:attrName>style.visibility</p:attrName>
                                        </p:attrNameLst>
                                      </p:cBhvr>
                                      <p:to>
                                        <p:strVal val="visible"/>
                                      </p:to>
                                    </p:set>
                                    <p:anim calcmode="lin" valueType="num">
                                      <p:cBhvr additive="base">
                                        <p:cTn dur="500"/>
                                        <p:tgtEl>
                                          <p:spTgt spid="229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8" name="Shape 2298"/>
        <p:cNvGrpSpPr/>
        <p:nvPr/>
      </p:nvGrpSpPr>
      <p:grpSpPr>
        <a:xfrm>
          <a:off x="0" y="0"/>
          <a:ext cx="0" cy="0"/>
          <a:chOff x="0" y="0"/>
          <a:chExt cx="0" cy="0"/>
        </a:xfrm>
      </p:grpSpPr>
      <p:sp>
        <p:nvSpPr>
          <p:cNvPr id="2299" name="Google Shape;2299;p49"/>
          <p:cNvSpPr txBox="1"/>
          <p:nvPr/>
        </p:nvSpPr>
        <p:spPr>
          <a:xfrm>
            <a:off x="1874157" y="1295400"/>
            <a:ext cx="8724900"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rgbClr val="FF0000"/>
                </a:solidFill>
                <a:latin typeface="Times New Roman"/>
                <a:ea typeface="Times New Roman"/>
                <a:cs typeface="Times New Roman"/>
                <a:sym typeface="Times New Roman"/>
              </a:rPr>
              <a:t>Tại sao chúng ta phải sử dụng và khai thác rừng một cách hợp lí?</a:t>
            </a:r>
            <a:endParaRPr/>
          </a:p>
        </p:txBody>
      </p:sp>
      <p:sp>
        <p:nvSpPr>
          <p:cNvPr id="2300" name="Google Shape;2300;p49"/>
          <p:cNvSpPr/>
          <p:nvPr/>
        </p:nvSpPr>
        <p:spPr>
          <a:xfrm>
            <a:off x="1874157" y="2971800"/>
            <a:ext cx="9105900" cy="1940957"/>
          </a:xfrm>
          <a:prstGeom prst="round2DiagRect">
            <a:avLst>
              <a:gd fmla="val 39101" name="adj1"/>
              <a:gd fmla="val 0" name="adj2"/>
            </a:avLst>
          </a:prstGeom>
          <a:solidFill>
            <a:schemeClr val="lt1">
              <a:alpha val="32941"/>
            </a:schemeClr>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600">
                <a:solidFill>
                  <a:srgbClr val="244246"/>
                </a:solidFill>
                <a:latin typeface="Times New Roman"/>
                <a:ea typeface="Times New Roman"/>
                <a:cs typeface="Times New Roman"/>
                <a:sym typeface="Times New Roman"/>
              </a:rPr>
              <a:t>Vì rừng là tài nguyên hữu hạn, nếu chúng ta không biết khai thác hợp lí sẽ dẫn đến cạn kiệt nguồn tài nguyên.</a:t>
            </a:r>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9"/>
                                        </p:tgtEl>
                                        <p:attrNameLst>
                                          <p:attrName>style.visibility</p:attrName>
                                        </p:attrNameLst>
                                      </p:cBhvr>
                                      <p:to>
                                        <p:strVal val="visible"/>
                                      </p:to>
                                    </p:set>
                                    <p:animEffect filter="fade" transition="in">
                                      <p:cBhvr>
                                        <p:cTn dur="80"/>
                                        <p:tgtEl>
                                          <p:spTgt spid="22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0"/>
                                        </p:tgtEl>
                                        <p:attrNameLst>
                                          <p:attrName>style.visibility</p:attrName>
                                        </p:attrNameLst>
                                      </p:cBhvr>
                                      <p:to>
                                        <p:strVal val="visible"/>
                                      </p:to>
                                    </p:set>
                                    <p:animEffect filter="fade" transition="in">
                                      <p:cBhvr>
                                        <p:cTn dur="80"/>
                                        <p:tgtEl>
                                          <p:spTgt spid="23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7" name="Shape 1717"/>
        <p:cNvGrpSpPr/>
        <p:nvPr/>
      </p:nvGrpSpPr>
      <p:grpSpPr>
        <a:xfrm>
          <a:off x="0" y="0"/>
          <a:ext cx="0" cy="0"/>
          <a:chOff x="0" y="0"/>
          <a:chExt cx="0" cy="0"/>
        </a:xfrm>
      </p:grpSpPr>
      <p:sp>
        <p:nvSpPr>
          <p:cNvPr id="1718" name="Google Shape;1718;p5"/>
          <p:cNvSpPr txBox="1"/>
          <p:nvPr>
            <p:ph idx="1" type="subTitle"/>
          </p:nvPr>
        </p:nvSpPr>
        <p:spPr>
          <a:xfrm rot="-417">
            <a:off x="960000" y="3591256"/>
            <a:ext cx="3296000" cy="11120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1100"/>
              <a:buNone/>
            </a:pPr>
            <a:r>
              <a:rPr lang="en-US" sz="2800">
                <a:latin typeface="Arial"/>
                <a:ea typeface="Arial"/>
                <a:cs typeface="Arial"/>
                <a:sym typeface="Arial"/>
              </a:rPr>
              <a:t>Trang 79-81</a:t>
            </a:r>
            <a:endParaRPr sz="2800">
              <a:latin typeface="Arial"/>
              <a:ea typeface="Arial"/>
              <a:cs typeface="Arial"/>
              <a:sym typeface="Arial"/>
            </a:endParaRPr>
          </a:p>
        </p:txBody>
      </p:sp>
      <p:sp>
        <p:nvSpPr>
          <p:cNvPr id="1719" name="Google Shape;1719;p5"/>
          <p:cNvSpPr txBox="1"/>
          <p:nvPr>
            <p:ph idx="2" type="ctrTitle"/>
          </p:nvPr>
        </p:nvSpPr>
        <p:spPr>
          <a:xfrm>
            <a:off x="335121" y="457200"/>
            <a:ext cx="6713200" cy="2650800"/>
          </a:xfrm>
          <a:prstGeom prst="rect">
            <a:avLst/>
          </a:prstGeom>
          <a:noFill/>
          <a:ln>
            <a:noFill/>
          </a:ln>
        </p:spPr>
        <p:txBody>
          <a:bodyPr anchorCtr="0" anchor="ctr" bIns="121900" lIns="121900" spcFirstLastPara="1" rIns="121900" wrap="square" tIns="121900">
            <a:noAutofit/>
          </a:bodyPr>
          <a:lstStyle/>
          <a:p>
            <a:pPr indent="0" lvl="0" marL="0" rtl="0" algn="ctr">
              <a:lnSpc>
                <a:spcPct val="90000"/>
              </a:lnSpc>
              <a:spcBef>
                <a:spcPts val="0"/>
              </a:spcBef>
              <a:spcAft>
                <a:spcPts val="0"/>
              </a:spcAft>
              <a:buSzPts val="7200"/>
              <a:buNone/>
            </a:pPr>
            <a:r>
              <a:rPr lang="en-US" sz="8000">
                <a:latin typeface="Arial"/>
                <a:ea typeface="Arial"/>
                <a:cs typeface="Arial"/>
                <a:sym typeface="Arial"/>
              </a:rPr>
              <a:t>BÀI 6</a:t>
            </a:r>
            <a:br>
              <a:rPr lang="en-US" sz="8000">
                <a:latin typeface="Arial"/>
                <a:ea typeface="Arial"/>
                <a:cs typeface="Arial"/>
                <a:sym typeface="Arial"/>
              </a:rPr>
            </a:br>
            <a:r>
              <a:rPr lang="en-US" sz="8000">
                <a:latin typeface="Arial"/>
                <a:ea typeface="Arial"/>
                <a:cs typeface="Arial"/>
                <a:sym typeface="Arial"/>
              </a:rPr>
              <a:t>ĐẤT VÀ RỪNG</a:t>
            </a:r>
            <a:endParaRPr sz="8000">
              <a:latin typeface="Arial"/>
              <a:ea typeface="Arial"/>
              <a:cs typeface="Arial"/>
              <a:sym typeface="Arial"/>
            </a:endParaRPr>
          </a:p>
        </p:txBody>
      </p:sp>
      <p:pic>
        <p:nvPicPr>
          <p:cNvPr id="1720" name="Google Shape;1720;p5"/>
          <p:cNvPicPr preferRelativeResize="0"/>
          <p:nvPr/>
        </p:nvPicPr>
        <p:blipFill rotWithShape="1">
          <a:blip r:embed="rId3">
            <a:alphaModFix/>
          </a:blip>
          <a:srcRect b="0" l="0" r="0" t="0"/>
          <a:stretch/>
        </p:blipFill>
        <p:spPr>
          <a:xfrm>
            <a:off x="6269059" y="4076700"/>
            <a:ext cx="1666875" cy="2743200"/>
          </a:xfrm>
          <a:prstGeom prst="rect">
            <a:avLst/>
          </a:prstGeom>
          <a:noFill/>
          <a:ln>
            <a:noFill/>
          </a:ln>
        </p:spPr>
      </p:pic>
      <p:pic>
        <p:nvPicPr>
          <p:cNvPr id="1721" name="Google Shape;1721;p5"/>
          <p:cNvPicPr preferRelativeResize="0"/>
          <p:nvPr/>
        </p:nvPicPr>
        <p:blipFill rotWithShape="1">
          <a:blip r:embed="rId4">
            <a:alphaModFix/>
          </a:blip>
          <a:srcRect b="0" l="0" r="0" t="0"/>
          <a:stretch/>
        </p:blipFill>
        <p:spPr>
          <a:xfrm>
            <a:off x="9189211" y="3555523"/>
            <a:ext cx="1935689" cy="3210265"/>
          </a:xfrm>
          <a:prstGeom prst="rect">
            <a:avLst/>
          </a:prstGeom>
          <a:noFill/>
          <a:ln>
            <a:noFill/>
          </a:ln>
        </p:spPr>
      </p:pic>
      <p:pic>
        <p:nvPicPr>
          <p:cNvPr id="1722" name="Google Shape;1722;p5"/>
          <p:cNvPicPr preferRelativeResize="0"/>
          <p:nvPr/>
        </p:nvPicPr>
        <p:blipFill rotWithShape="1">
          <a:blip r:embed="rId5">
            <a:alphaModFix/>
          </a:blip>
          <a:srcRect b="0" l="0" r="0" t="0"/>
          <a:stretch/>
        </p:blipFill>
        <p:spPr>
          <a:xfrm>
            <a:off x="4316600" y="2781300"/>
            <a:ext cx="2029443" cy="3832088"/>
          </a:xfrm>
          <a:prstGeom prst="rect">
            <a:avLst/>
          </a:prstGeom>
          <a:noFill/>
          <a:ln>
            <a:noFill/>
          </a:ln>
        </p:spPr>
      </p:pic>
      <p:pic>
        <p:nvPicPr>
          <p:cNvPr id="1723" name="Google Shape;1723;p5"/>
          <p:cNvPicPr preferRelativeResize="0"/>
          <p:nvPr/>
        </p:nvPicPr>
        <p:blipFill rotWithShape="1">
          <a:blip r:embed="rId6">
            <a:alphaModFix/>
          </a:blip>
          <a:srcRect b="0" l="0" r="0" t="0"/>
          <a:stretch/>
        </p:blipFill>
        <p:spPr>
          <a:xfrm>
            <a:off x="7750598" y="2641123"/>
            <a:ext cx="1892763" cy="4124665"/>
          </a:xfrm>
          <a:prstGeom prst="rect">
            <a:avLst/>
          </a:prstGeom>
          <a:noFill/>
          <a:ln>
            <a:noFill/>
          </a:ln>
        </p:spPr>
      </p:pic>
      <p:grpSp>
        <p:nvGrpSpPr>
          <p:cNvPr id="1724" name="Google Shape;1724;p5"/>
          <p:cNvGrpSpPr/>
          <p:nvPr/>
        </p:nvGrpSpPr>
        <p:grpSpPr>
          <a:xfrm flipH="1">
            <a:off x="-6553200" y="-2743200"/>
            <a:ext cx="6019800" cy="4191000"/>
            <a:chOff x="2895600" y="0"/>
            <a:chExt cx="8839200" cy="6485350"/>
          </a:xfrm>
        </p:grpSpPr>
        <p:pic>
          <p:nvPicPr>
            <p:cNvPr id="1725" name="Google Shape;1725;p5"/>
            <p:cNvPicPr preferRelativeResize="0"/>
            <p:nvPr/>
          </p:nvPicPr>
          <p:blipFill rotWithShape="1">
            <a:blip r:embed="rId7">
              <a:alphaModFix/>
            </a:blip>
            <a:srcRect b="15636" l="0" r="0" t="0"/>
            <a:stretch/>
          </p:blipFill>
          <p:spPr>
            <a:xfrm>
              <a:off x="6200958" y="2310888"/>
              <a:ext cx="1371600" cy="2184912"/>
            </a:xfrm>
            <a:prstGeom prst="rect">
              <a:avLst/>
            </a:prstGeom>
            <a:noFill/>
            <a:ln>
              <a:noFill/>
            </a:ln>
          </p:spPr>
        </p:pic>
        <p:pic>
          <p:nvPicPr>
            <p:cNvPr id="1726" name="Google Shape;1726;p5"/>
            <p:cNvPicPr preferRelativeResize="0"/>
            <p:nvPr/>
          </p:nvPicPr>
          <p:blipFill rotWithShape="1">
            <a:blip r:embed="rId8">
              <a:alphaModFix/>
            </a:blip>
            <a:srcRect b="19690" l="0" r="0" t="0"/>
            <a:stretch/>
          </p:blipFill>
          <p:spPr>
            <a:xfrm>
              <a:off x="4910290" y="2310889"/>
              <a:ext cx="1761819" cy="2328540"/>
            </a:xfrm>
            <a:prstGeom prst="rect">
              <a:avLst/>
            </a:prstGeom>
            <a:noFill/>
            <a:ln>
              <a:noFill/>
            </a:ln>
          </p:spPr>
        </p:pic>
        <p:pic>
          <p:nvPicPr>
            <p:cNvPr id="1727" name="Google Shape;1727;p5"/>
            <p:cNvPicPr preferRelativeResize="0"/>
            <p:nvPr/>
          </p:nvPicPr>
          <p:blipFill rotWithShape="1">
            <a:blip r:embed="rId6">
              <a:alphaModFix/>
            </a:blip>
            <a:srcRect b="49215" l="0" r="0" t="0"/>
            <a:stretch/>
          </p:blipFill>
          <p:spPr>
            <a:xfrm>
              <a:off x="3750219" y="2705205"/>
              <a:ext cx="1721159" cy="1904790"/>
            </a:xfrm>
            <a:prstGeom prst="rect">
              <a:avLst/>
            </a:prstGeom>
            <a:noFill/>
            <a:ln>
              <a:noFill/>
            </a:ln>
          </p:spPr>
        </p:pic>
        <p:pic>
          <p:nvPicPr>
            <p:cNvPr id="1728" name="Google Shape;1728;p5"/>
            <p:cNvPicPr preferRelativeResize="0"/>
            <p:nvPr/>
          </p:nvPicPr>
          <p:blipFill rotWithShape="1">
            <a:blip r:embed="rId9">
              <a:alphaModFix/>
            </a:blip>
            <a:srcRect b="21110" l="8401" r="4000" t="15555"/>
            <a:stretch/>
          </p:blipFill>
          <p:spPr>
            <a:xfrm>
              <a:off x="2895600" y="0"/>
              <a:ext cx="8839200" cy="6485350"/>
            </a:xfrm>
            <a:prstGeom prst="rect">
              <a:avLst/>
            </a:prstGeom>
            <a:noFill/>
            <a:ln>
              <a:noFill/>
            </a:ln>
          </p:spPr>
        </p:pic>
      </p:grpSp>
      <p:pic>
        <p:nvPicPr>
          <p:cNvPr id="1729" name="Google Shape;1729;p5"/>
          <p:cNvPicPr preferRelativeResize="0"/>
          <p:nvPr/>
        </p:nvPicPr>
        <p:blipFill rotWithShape="1">
          <a:blip r:embed="rId10">
            <a:alphaModFix/>
          </a:blip>
          <a:srcRect b="21645" l="0" r="0" t="12798"/>
          <a:stretch/>
        </p:blipFill>
        <p:spPr>
          <a:xfrm flipH="1">
            <a:off x="4800600" y="-1249845"/>
            <a:ext cx="6673940" cy="4411160"/>
          </a:xfrm>
          <a:prstGeom prst="rect">
            <a:avLst/>
          </a:prstGeom>
          <a:noFill/>
          <a:ln>
            <a:noFill/>
          </a:ln>
        </p:spPr>
      </p:pic>
    </p:spTree>
  </p:cSld>
  <p:clrMapOvr>
    <a:masterClrMapping/>
  </p:clrMapOvr>
  <mc:AlternateContent>
    <mc:Choice Requires="p14">
      <p:transition spd="slow" p14:dur="3000">
        <p14:shred dir="ou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722"/>
                                        </p:tgtEl>
                                        <p:attrNameLst>
                                          <p:attrName>style.visibility</p:attrName>
                                        </p:attrNameLst>
                                      </p:cBhvr>
                                      <p:to>
                                        <p:strVal val="visible"/>
                                      </p:to>
                                    </p:set>
                                    <p:anim calcmode="lin" valueType="num">
                                      <p:cBhvr additive="base">
                                        <p:cTn dur="500"/>
                                        <p:tgtEl>
                                          <p:spTgt spid="1722"/>
                                        </p:tgtEl>
                                        <p:attrNameLst>
                                          <p:attrName>ppt_y</p:attrName>
                                        </p:attrNameLst>
                                      </p:cBhvr>
                                      <p:tavLst>
                                        <p:tav fmla="" tm="0">
                                          <p:val>
                                            <p:strVal val="#ppt_y-1"/>
                                          </p:val>
                                        </p:tav>
                                        <p:tav fmla="" tm="100000">
                                          <p:val>
                                            <p:strVal val="#ppt_y"/>
                                          </p:val>
                                        </p:tav>
                                      </p:tavLst>
                                    </p:anim>
                                  </p:childTnLst>
                                </p:cTn>
                              </p:par>
                              <p:par>
                                <p:cTn fill="hold" nodeType="withEffect" presetClass="exit" presetID="10" presetSubtype="0">
                                  <p:stCondLst>
                                    <p:cond delay="0"/>
                                  </p:stCondLst>
                                  <p:childTnLst>
                                    <p:animEffect filter="fade" transition="out">
                                      <p:cBhvr>
                                        <p:cTn dur="500"/>
                                        <p:tgtEl>
                                          <p:spTgt spid="1724"/>
                                        </p:tgtEl>
                                      </p:cBhvr>
                                    </p:animEffect>
                                    <p:set>
                                      <p:cBhvr>
                                        <p:cTn dur="1" fill="hold">
                                          <p:stCondLst>
                                            <p:cond delay="500"/>
                                          </p:stCondLst>
                                        </p:cTn>
                                        <p:tgtEl>
                                          <p:spTgt spid="172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729"/>
                                        </p:tgtEl>
                                        <p:attrNameLst>
                                          <p:attrName>style.visibility</p:attrName>
                                        </p:attrNameLst>
                                      </p:cBhvr>
                                      <p:to>
                                        <p:strVal val="visible"/>
                                      </p:to>
                                    </p:set>
                                    <p:animEffect filter="fade" transition="in">
                                      <p:cBhvr>
                                        <p:cTn dur="500"/>
                                        <p:tgtEl>
                                          <p:spTgt spid="1729"/>
                                        </p:tgtEl>
                                      </p:cBhvr>
                                    </p:animEffect>
                                  </p:childTnLst>
                                </p:cTn>
                              </p:par>
                            </p:childTnLst>
                          </p:cTn>
                        </p:par>
                        <p:par>
                          <p:cTn fill="hold">
                            <p:stCondLst>
                              <p:cond delay="500"/>
                            </p:stCondLst>
                            <p:childTnLst>
                              <p:par>
                                <p:cTn fill="hold" nodeType="afterEffect" presetClass="entr" presetID="2" presetSubtype="1">
                                  <p:stCondLst>
                                    <p:cond delay="0"/>
                                  </p:stCondLst>
                                  <p:childTnLst>
                                    <p:set>
                                      <p:cBhvr>
                                        <p:cTn dur="1" fill="hold">
                                          <p:stCondLst>
                                            <p:cond delay="0"/>
                                          </p:stCondLst>
                                        </p:cTn>
                                        <p:tgtEl>
                                          <p:spTgt spid="1720"/>
                                        </p:tgtEl>
                                        <p:attrNameLst>
                                          <p:attrName>style.visibility</p:attrName>
                                        </p:attrNameLst>
                                      </p:cBhvr>
                                      <p:to>
                                        <p:strVal val="visible"/>
                                      </p:to>
                                    </p:set>
                                    <p:anim calcmode="lin" valueType="num">
                                      <p:cBhvr additive="base">
                                        <p:cTn dur="500"/>
                                        <p:tgtEl>
                                          <p:spTgt spid="1720"/>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1">
                                  <p:stCondLst>
                                    <p:cond delay="0"/>
                                  </p:stCondLst>
                                  <p:childTnLst>
                                    <p:set>
                                      <p:cBhvr>
                                        <p:cTn dur="1" fill="hold">
                                          <p:stCondLst>
                                            <p:cond delay="0"/>
                                          </p:stCondLst>
                                        </p:cTn>
                                        <p:tgtEl>
                                          <p:spTgt spid="1723"/>
                                        </p:tgtEl>
                                        <p:attrNameLst>
                                          <p:attrName>style.visibility</p:attrName>
                                        </p:attrNameLst>
                                      </p:cBhvr>
                                      <p:to>
                                        <p:strVal val="visible"/>
                                      </p:to>
                                    </p:set>
                                    <p:anim calcmode="lin" valueType="num">
                                      <p:cBhvr additive="base">
                                        <p:cTn dur="500"/>
                                        <p:tgtEl>
                                          <p:spTgt spid="1723"/>
                                        </p:tgtEl>
                                        <p:attrNameLst>
                                          <p:attrName>ppt_y</p:attrName>
                                        </p:attrNameLst>
                                      </p:cBhvr>
                                      <p:tavLst>
                                        <p:tav fmla="" tm="0">
                                          <p:val>
                                            <p:strVal val="#ppt_y-1"/>
                                          </p:val>
                                        </p:tav>
                                        <p:tav fmla="" tm="100000">
                                          <p:val>
                                            <p:strVal val="#ppt_y"/>
                                          </p:val>
                                        </p:tav>
                                      </p:tavLst>
                                    </p:anim>
                                  </p:childTnLst>
                                </p:cTn>
                              </p:par>
                            </p:childTnLst>
                          </p:cTn>
                        </p:par>
                        <p:par>
                          <p:cTn fill="hold">
                            <p:stCondLst>
                              <p:cond delay="1500"/>
                            </p:stCondLst>
                            <p:childTnLst>
                              <p:par>
                                <p:cTn fill="hold" nodeType="afterEffect" presetClass="entr" presetID="2" presetSubtype="1">
                                  <p:stCondLst>
                                    <p:cond delay="0"/>
                                  </p:stCondLst>
                                  <p:childTnLst>
                                    <p:set>
                                      <p:cBhvr>
                                        <p:cTn dur="1" fill="hold">
                                          <p:stCondLst>
                                            <p:cond delay="0"/>
                                          </p:stCondLst>
                                        </p:cTn>
                                        <p:tgtEl>
                                          <p:spTgt spid="1721"/>
                                        </p:tgtEl>
                                        <p:attrNameLst>
                                          <p:attrName>style.visibility</p:attrName>
                                        </p:attrNameLst>
                                      </p:cBhvr>
                                      <p:to>
                                        <p:strVal val="visible"/>
                                      </p:to>
                                    </p:set>
                                    <p:anim calcmode="lin" valueType="num">
                                      <p:cBhvr additive="base">
                                        <p:cTn dur="500"/>
                                        <p:tgtEl>
                                          <p:spTgt spid="172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719"/>
                                        </p:tgtEl>
                                        <p:attrNameLst>
                                          <p:attrName>style.visibility</p:attrName>
                                        </p:attrNameLst>
                                      </p:cBhvr>
                                      <p:to>
                                        <p:strVal val="visible"/>
                                      </p:to>
                                    </p:set>
                                    <p:anim calcmode="lin" valueType="num">
                                      <p:cBhvr additive="base">
                                        <p:cTn dur="500"/>
                                        <p:tgtEl>
                                          <p:spTgt spid="1719"/>
                                        </p:tgtEl>
                                        <p:attrNameLst>
                                          <p:attrName>ppt_w</p:attrName>
                                        </p:attrNameLst>
                                      </p:cBhvr>
                                      <p:tavLst>
                                        <p:tav fmla="" tm="0">
                                          <p:val>
                                            <p:strVal val="0"/>
                                          </p:val>
                                        </p:tav>
                                        <p:tav fmla="" tm="100000">
                                          <p:val>
                                            <p:strVal val="#ppt_w"/>
                                          </p:val>
                                        </p:tav>
                                      </p:tavLst>
                                    </p:anim>
                                    <p:anim calcmode="lin" valueType="num">
                                      <p:cBhvr additive="base">
                                        <p:cTn dur="500"/>
                                        <p:tgtEl>
                                          <p:spTgt spid="171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718">
                                            <p:txEl>
                                              <p:pRg end="0" st="0"/>
                                            </p:txEl>
                                          </p:spTgt>
                                        </p:tgtEl>
                                        <p:attrNameLst>
                                          <p:attrName>style.visibility</p:attrName>
                                        </p:attrNameLst>
                                      </p:cBhvr>
                                      <p:to>
                                        <p:strVal val="visible"/>
                                      </p:to>
                                    </p:set>
                                    <p:anim calcmode="lin" valueType="num">
                                      <p:cBhvr additive="base">
                                        <p:cTn dur="500"/>
                                        <p:tgtEl>
                                          <p:spTgt spid="1718">
                                            <p:txEl>
                                              <p:pRg end="0" st="0"/>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1729"/>
                                        </p:tgtEl>
                                        <p:attrNameLst>
                                          <p:attrName>style.visibility</p:attrName>
                                        </p:attrNameLst>
                                      </p:cBhvr>
                                      <p:to>
                                        <p:strVal val="visible"/>
                                      </p:to>
                                    </p:set>
                                    <p:animEffect filter="fade" transition="in">
                                      <p:cBhvr>
                                        <p:cTn dur="500"/>
                                        <p:tgtEl>
                                          <p:spTgt spid="17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4" name="Shape 2304"/>
        <p:cNvGrpSpPr/>
        <p:nvPr/>
      </p:nvGrpSpPr>
      <p:grpSpPr>
        <a:xfrm>
          <a:off x="0" y="0"/>
          <a:ext cx="0" cy="0"/>
          <a:chOff x="0" y="0"/>
          <a:chExt cx="0" cy="0"/>
        </a:xfrm>
      </p:grpSpPr>
      <p:pic>
        <p:nvPicPr>
          <p:cNvPr id="2305" name="Google Shape;2305;p50"/>
          <p:cNvPicPr preferRelativeResize="0"/>
          <p:nvPr/>
        </p:nvPicPr>
        <p:blipFill rotWithShape="1">
          <a:blip r:embed="rId3">
            <a:alphaModFix/>
          </a:blip>
          <a:srcRect b="0" l="0" r="0" t="0"/>
          <a:stretch/>
        </p:blipFill>
        <p:spPr>
          <a:xfrm>
            <a:off x="0" y="1390"/>
            <a:ext cx="12192000" cy="6855220"/>
          </a:xfrm>
          <a:prstGeom prst="rect">
            <a:avLst/>
          </a:prstGeom>
          <a:noFill/>
          <a:ln>
            <a:noFill/>
          </a:ln>
        </p:spPr>
      </p:pic>
      <p:pic>
        <p:nvPicPr>
          <p:cNvPr id="2306" name="Google Shape;2306;p50"/>
          <p:cNvPicPr preferRelativeResize="0"/>
          <p:nvPr>
            <p:ph idx="4294967295" type="body"/>
          </p:nvPr>
        </p:nvPicPr>
        <p:blipFill rotWithShape="1">
          <a:blip r:embed="rId4">
            <a:alphaModFix/>
          </a:blip>
          <a:srcRect b="0" l="0" r="0" t="0"/>
          <a:stretch/>
        </p:blipFill>
        <p:spPr>
          <a:xfrm>
            <a:off x="488550" y="990600"/>
            <a:ext cx="4373082" cy="571361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307" name="Google Shape;2307;p50"/>
          <p:cNvPicPr preferRelativeResize="0"/>
          <p:nvPr/>
        </p:nvPicPr>
        <p:blipFill rotWithShape="1">
          <a:blip r:embed="rId5">
            <a:alphaModFix/>
          </a:blip>
          <a:srcRect b="0" l="0" r="0" t="0"/>
          <a:stretch/>
        </p:blipFill>
        <p:spPr>
          <a:xfrm>
            <a:off x="5029200" y="829925"/>
            <a:ext cx="6825343" cy="6026685"/>
          </a:xfrm>
          <a:prstGeom prst="rect">
            <a:avLst/>
          </a:prstGeom>
          <a:noFill/>
          <a:ln>
            <a:noFill/>
          </a:ln>
        </p:spPr>
      </p:pic>
      <p:sp>
        <p:nvSpPr>
          <p:cNvPr id="2308" name="Google Shape;2308;p50"/>
          <p:cNvSpPr txBox="1"/>
          <p:nvPr/>
        </p:nvSpPr>
        <p:spPr>
          <a:xfrm>
            <a:off x="-1" y="18507"/>
            <a:ext cx="12191999" cy="64633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FF0000"/>
                </a:solidFill>
                <a:latin typeface="Times New Roman"/>
                <a:ea typeface="Times New Roman"/>
                <a:cs typeface="Times New Roman"/>
                <a:sym typeface="Times New Roman"/>
              </a:rPr>
              <a:t>Để bảo vệ và khuyến khích trồng rừng nhà nước ta đã làm gì?</a:t>
            </a:r>
            <a:endParaRPr/>
          </a:p>
        </p:txBody>
      </p:sp>
    </p:spTree>
  </p:cSld>
  <p:clrMapOvr>
    <a:masterClrMapping/>
  </p:clrMapOvr>
  <mc:AlternateContent>
    <mc:Choice Requires="p14">
      <p:transition spd="slow" p14:dur="1500">
        <p14:window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8"/>
                                        </p:tgtEl>
                                        <p:attrNameLst>
                                          <p:attrName>style.visibility</p:attrName>
                                        </p:attrNameLst>
                                      </p:cBhvr>
                                      <p:to>
                                        <p:strVal val="visible"/>
                                      </p:to>
                                    </p:set>
                                    <p:animEffect filter="fade" transition="in">
                                      <p:cBhvr>
                                        <p:cTn dur="80"/>
                                        <p:tgtEl>
                                          <p:spTgt spid="23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06"/>
                                        </p:tgtEl>
                                        <p:attrNameLst>
                                          <p:attrName>style.visibility</p:attrName>
                                        </p:attrNameLst>
                                      </p:cBhvr>
                                      <p:to>
                                        <p:strVal val="visible"/>
                                      </p:to>
                                    </p:set>
                                    <p:anim calcmode="lin" valueType="num">
                                      <p:cBhvr additive="base">
                                        <p:cTn dur="500"/>
                                        <p:tgtEl>
                                          <p:spTgt spid="230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307"/>
                                        </p:tgtEl>
                                        <p:attrNameLst>
                                          <p:attrName>style.visibility</p:attrName>
                                        </p:attrNameLst>
                                      </p:cBhvr>
                                      <p:to>
                                        <p:strVal val="visible"/>
                                      </p:to>
                                    </p:set>
                                    <p:anim calcmode="lin" valueType="num">
                                      <p:cBhvr additive="base">
                                        <p:cTn dur="500"/>
                                        <p:tgtEl>
                                          <p:spTgt spid="2307"/>
                                        </p:tgtEl>
                                        <p:attrNameLst>
                                          <p:attrName>ppt_w</p:attrName>
                                        </p:attrNameLst>
                                      </p:cBhvr>
                                      <p:tavLst>
                                        <p:tav fmla="" tm="0">
                                          <p:val>
                                            <p:strVal val="0"/>
                                          </p:val>
                                        </p:tav>
                                        <p:tav fmla="" tm="100000">
                                          <p:val>
                                            <p:strVal val="#ppt_w"/>
                                          </p:val>
                                        </p:tav>
                                      </p:tavLst>
                                    </p:anim>
                                    <p:anim calcmode="lin" valueType="num">
                                      <p:cBhvr additive="base">
                                        <p:cTn dur="500"/>
                                        <p:tgtEl>
                                          <p:spTgt spid="230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2" name="Shape 2312"/>
        <p:cNvGrpSpPr/>
        <p:nvPr/>
      </p:nvGrpSpPr>
      <p:grpSpPr>
        <a:xfrm>
          <a:off x="0" y="0"/>
          <a:ext cx="0" cy="0"/>
          <a:chOff x="0" y="0"/>
          <a:chExt cx="0" cy="0"/>
        </a:xfrm>
      </p:grpSpPr>
      <p:pic>
        <p:nvPicPr>
          <p:cNvPr id="2313" name="Google Shape;2313;p51"/>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2314" name="Google Shape;2314;p51"/>
          <p:cNvSpPr txBox="1"/>
          <p:nvPr/>
        </p:nvSpPr>
        <p:spPr>
          <a:xfrm>
            <a:off x="3429000" y="2590800"/>
            <a:ext cx="6096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Arial"/>
                <a:ea typeface="Arial"/>
                <a:cs typeface="Arial"/>
                <a:sym typeface="Arial"/>
                <a:hlinkClick r:id="rId4">
                  <a:extLst>
                    <a:ext uri="{A12FA001-AC4F-418D-AE19-62706E023703}">
                      <ahyp:hlinkClr val="tx"/>
                    </a:ext>
                  </a:extLst>
                </a:hlinkClick>
              </a:rPr>
              <a:t>https://www.youtube.com/watch?v=uMq_Eg7RGow</a:t>
            </a:r>
            <a:endParaRPr sz="1800">
              <a:solidFill>
                <a:schemeClr val="dk1"/>
              </a:solidFill>
              <a:latin typeface="Arial"/>
              <a:ea typeface="Arial"/>
              <a:cs typeface="Arial"/>
              <a:sym typeface="Arial"/>
            </a:endParaRPr>
          </a:p>
        </p:txBody>
      </p:sp>
      <p:sp>
        <p:nvSpPr>
          <p:cNvPr id="2315" name="Google Shape;2315;p51"/>
          <p:cNvSpPr txBox="1"/>
          <p:nvPr/>
        </p:nvSpPr>
        <p:spPr>
          <a:xfrm>
            <a:off x="304800" y="342037"/>
            <a:ext cx="3886200"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92B648"/>
                </a:solidFill>
                <a:latin typeface="Arial"/>
                <a:ea typeface="Arial"/>
                <a:cs typeface="Arial"/>
                <a:sym typeface="Arial"/>
              </a:rPr>
              <a:t>rừng nguyên sinh</a:t>
            </a:r>
            <a:endParaRPr/>
          </a:p>
        </p:txBody>
      </p:sp>
    </p:spTree>
  </p:cSld>
  <p:clrMapOvr>
    <a:masterClrMapping/>
  </p:clrMapOvr>
  <mc:AlternateContent>
    <mc:Choice Requires="p14">
      <p:transition spd="slow" p14:dur="1500">
        <p14:window dir="vert"/>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9" name="Shape 2319"/>
        <p:cNvGrpSpPr/>
        <p:nvPr/>
      </p:nvGrpSpPr>
      <p:grpSpPr>
        <a:xfrm>
          <a:off x="0" y="0"/>
          <a:ext cx="0" cy="0"/>
          <a:chOff x="0" y="0"/>
          <a:chExt cx="0" cy="0"/>
        </a:xfrm>
      </p:grpSpPr>
      <p:sp>
        <p:nvSpPr>
          <p:cNvPr id="2320" name="Google Shape;2320;p52"/>
          <p:cNvSpPr/>
          <p:nvPr/>
        </p:nvSpPr>
        <p:spPr>
          <a:xfrm>
            <a:off x="1371599" y="1905001"/>
            <a:ext cx="9144000" cy="3915966"/>
          </a:xfrm>
          <a:prstGeom prst="roundRect">
            <a:avLst>
              <a:gd fmla="val 16667" name="adj"/>
            </a:avLst>
          </a:prstGeom>
          <a:solidFill>
            <a:schemeClr val="lt1"/>
          </a:solid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rgbClr val="2D3E53"/>
                </a:solidFill>
                <a:latin typeface="Times New Roman"/>
                <a:ea typeface="Times New Roman"/>
                <a:cs typeface="Times New Roman"/>
                <a:sym typeface="Times New Roman"/>
              </a:rPr>
              <a:t>Ở nước ta, đất phe-ra-lít tập trung chủ yếu ở vùng đồi núi và đất phù sa ở vùng đồng bằng. Rừng rậm nhiệt đới phân bố chủ yếu ở vùng đồi núi, còn rừng ngập mặn ở ven biển. Đất và rừng có vai trò to lớn đối với sản xuất và đời sống. Chúng ta cần phải bảo vệ, khai thác, sử dụng đất và rừng một cách hợp lí.</a:t>
            </a:r>
            <a:endParaRPr sz="3200">
              <a:solidFill>
                <a:srgbClr val="2D3E53"/>
              </a:solidFill>
              <a:latin typeface="Times New Roman"/>
              <a:ea typeface="Times New Roman"/>
              <a:cs typeface="Times New Roman"/>
              <a:sym typeface="Times New Roman"/>
            </a:endParaRPr>
          </a:p>
        </p:txBody>
      </p:sp>
      <p:sp>
        <p:nvSpPr>
          <p:cNvPr id="2321" name="Google Shape;2321;p52"/>
          <p:cNvSpPr/>
          <p:nvPr/>
        </p:nvSpPr>
        <p:spPr>
          <a:xfrm>
            <a:off x="1600200" y="529201"/>
            <a:ext cx="3534942"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000">
                <a:solidFill>
                  <a:srgbClr val="2C6A4C"/>
                </a:solidFill>
                <a:latin typeface="Arial"/>
                <a:ea typeface="Arial"/>
                <a:cs typeface="Arial"/>
                <a:sym typeface="Arial"/>
              </a:rPr>
              <a:t>Kết luận: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321"/>
                                        </p:tgtEl>
                                        <p:attrNameLst>
                                          <p:attrName>style.visibility</p:attrName>
                                        </p:attrNameLst>
                                      </p:cBhvr>
                                      <p:to>
                                        <p:strVal val="visible"/>
                                      </p:to>
                                    </p:set>
                                    <p:anim calcmode="lin" valueType="num">
                                      <p:cBhvr additive="base">
                                        <p:cTn dur="500"/>
                                        <p:tgtEl>
                                          <p:spTgt spid="2321"/>
                                        </p:tgtEl>
                                        <p:attrNameLst>
                                          <p:attrName>ppt_w</p:attrName>
                                        </p:attrNameLst>
                                      </p:cBhvr>
                                      <p:tavLst>
                                        <p:tav fmla="" tm="0">
                                          <p:val>
                                            <p:strVal val="0"/>
                                          </p:val>
                                        </p:tav>
                                        <p:tav fmla="" tm="100000">
                                          <p:val>
                                            <p:strVal val="#ppt_w"/>
                                          </p:val>
                                        </p:tav>
                                      </p:tavLst>
                                    </p:anim>
                                    <p:anim calcmode="lin" valueType="num">
                                      <p:cBhvr additive="base">
                                        <p:cTn dur="500"/>
                                        <p:tgtEl>
                                          <p:spTgt spid="232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0">
                                            <p:txEl>
                                              <p:pRg end="0" st="0"/>
                                            </p:txEl>
                                          </p:spTgt>
                                        </p:tgtEl>
                                        <p:attrNameLst>
                                          <p:attrName>style.visibility</p:attrName>
                                        </p:attrNameLst>
                                      </p:cBhvr>
                                      <p:to>
                                        <p:strVal val="visible"/>
                                      </p:to>
                                    </p:set>
                                    <p:animEffect filter="fade" transition="in">
                                      <p:cBhvr>
                                        <p:cTn dur="80"/>
                                        <p:tgtEl>
                                          <p:spTgt spid="232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5" name="Shape 2325"/>
        <p:cNvGrpSpPr/>
        <p:nvPr/>
      </p:nvGrpSpPr>
      <p:grpSpPr>
        <a:xfrm>
          <a:off x="0" y="0"/>
          <a:ext cx="0" cy="0"/>
          <a:chOff x="0" y="0"/>
          <a:chExt cx="0" cy="0"/>
        </a:xfrm>
      </p:grpSpPr>
      <p:cxnSp>
        <p:nvCxnSpPr>
          <p:cNvPr id="2326" name="Google Shape;2326;p53"/>
          <p:cNvCxnSpPr/>
          <p:nvPr/>
        </p:nvCxnSpPr>
        <p:spPr>
          <a:xfrm>
            <a:off x="1086103" y="5181233"/>
            <a:ext cx="529600" cy="0"/>
          </a:xfrm>
          <a:prstGeom prst="straightConnector1">
            <a:avLst/>
          </a:prstGeom>
          <a:noFill/>
          <a:ln cap="rnd" cmpd="sng" w="28575">
            <a:solidFill>
              <a:schemeClr val="accent5"/>
            </a:solidFill>
            <a:prstDash val="solid"/>
            <a:round/>
            <a:headEnd len="sm" w="sm" type="none"/>
            <a:tailEnd len="sm" w="sm" type="none"/>
          </a:ln>
        </p:spPr>
      </p:cxnSp>
      <p:cxnSp>
        <p:nvCxnSpPr>
          <p:cNvPr id="2327" name="Google Shape;2327;p53"/>
          <p:cNvCxnSpPr/>
          <p:nvPr/>
        </p:nvCxnSpPr>
        <p:spPr>
          <a:xfrm>
            <a:off x="1086103" y="6138000"/>
            <a:ext cx="529600" cy="0"/>
          </a:xfrm>
          <a:prstGeom prst="straightConnector1">
            <a:avLst/>
          </a:prstGeom>
          <a:noFill/>
          <a:ln cap="rnd" cmpd="sng" w="28575">
            <a:solidFill>
              <a:schemeClr val="accent5"/>
            </a:solidFill>
            <a:prstDash val="solid"/>
            <a:round/>
            <a:headEnd len="sm" w="sm" type="none"/>
            <a:tailEnd len="sm" w="sm" type="none"/>
          </a:ln>
        </p:spPr>
      </p:cxnSp>
      <p:cxnSp>
        <p:nvCxnSpPr>
          <p:cNvPr id="2328" name="Google Shape;2328;p53"/>
          <p:cNvCxnSpPr/>
          <p:nvPr/>
        </p:nvCxnSpPr>
        <p:spPr>
          <a:xfrm>
            <a:off x="1086103" y="3786017"/>
            <a:ext cx="529600" cy="0"/>
          </a:xfrm>
          <a:prstGeom prst="straightConnector1">
            <a:avLst/>
          </a:prstGeom>
          <a:noFill/>
          <a:ln cap="rnd" cmpd="sng" w="28575">
            <a:solidFill>
              <a:schemeClr val="accent5"/>
            </a:solidFill>
            <a:prstDash val="solid"/>
            <a:round/>
            <a:headEnd len="sm" w="sm" type="none"/>
            <a:tailEnd len="sm" w="sm" type="none"/>
          </a:ln>
        </p:spPr>
      </p:cxnSp>
      <p:sp>
        <p:nvSpPr>
          <p:cNvPr id="2329" name="Google Shape;2329;p53"/>
          <p:cNvSpPr txBox="1"/>
          <p:nvPr/>
        </p:nvSpPr>
        <p:spPr>
          <a:xfrm>
            <a:off x="457200" y="1185305"/>
            <a:ext cx="9525000" cy="520142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600">
                <a:solidFill>
                  <a:srgbClr val="92B648"/>
                </a:solidFill>
                <a:latin typeface="Arial"/>
                <a:ea typeface="Arial"/>
                <a:cs typeface="Arial"/>
                <a:sym typeface="Arial"/>
              </a:rPr>
              <a:t>Liên hệ thực tế</a:t>
            </a:r>
            <a:endParaRPr/>
          </a:p>
        </p:txBody>
      </p:sp>
    </p:spTree>
  </p:cSld>
  <p:clrMapOvr>
    <a:masterClrMapping/>
  </p:clrMapOvr>
  <p:transition spd="slow" p14:dur="800">
    <p:circle/>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3" name="Shape 2333"/>
        <p:cNvGrpSpPr/>
        <p:nvPr/>
      </p:nvGrpSpPr>
      <p:grpSpPr>
        <a:xfrm>
          <a:off x="0" y="0"/>
          <a:ext cx="0" cy="0"/>
          <a:chOff x="0" y="0"/>
          <a:chExt cx="0" cy="0"/>
        </a:xfrm>
      </p:grpSpPr>
      <p:pic>
        <p:nvPicPr>
          <p:cNvPr id="2334" name="Google Shape;2334;p54"/>
          <p:cNvPicPr preferRelativeResize="0"/>
          <p:nvPr/>
        </p:nvPicPr>
        <p:blipFill rotWithShape="1">
          <a:blip r:embed="rId3">
            <a:alphaModFix/>
          </a:blip>
          <a:srcRect b="0" l="0" r="0" t="0"/>
          <a:stretch/>
        </p:blipFill>
        <p:spPr>
          <a:xfrm>
            <a:off x="0" y="1390"/>
            <a:ext cx="12192000" cy="6855220"/>
          </a:xfrm>
          <a:prstGeom prst="rect">
            <a:avLst/>
          </a:prstGeom>
          <a:noFill/>
          <a:ln>
            <a:noFill/>
          </a:ln>
        </p:spPr>
      </p:pic>
      <p:sp>
        <p:nvSpPr>
          <p:cNvPr id="2335" name="Google Shape;2335;p54">
            <a:hlinkClick r:id="rId4"/>
          </p:cNvPr>
          <p:cNvSpPr txBox="1"/>
          <p:nvPr/>
        </p:nvSpPr>
        <p:spPr>
          <a:xfrm>
            <a:off x="3886200" y="2286000"/>
            <a:ext cx="6096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https://www.youtube.com/watch?v=KP0nd6LL3vM</a:t>
            </a:r>
            <a:endParaRPr/>
          </a:p>
        </p:txBody>
      </p:sp>
      <p:sp>
        <p:nvSpPr>
          <p:cNvPr id="2336" name="Google Shape;2336;p54"/>
          <p:cNvSpPr txBox="1"/>
          <p:nvPr/>
        </p:nvSpPr>
        <p:spPr>
          <a:xfrm>
            <a:off x="990600" y="685800"/>
            <a:ext cx="6819900"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rgbClr val="2D3E53"/>
                </a:solidFill>
                <a:latin typeface="Arial"/>
                <a:ea typeface="Arial"/>
                <a:cs typeface="Arial"/>
                <a:sym typeface="Arial"/>
              </a:rPr>
              <a:t>Tâm sự của gốc cây</a:t>
            </a:r>
            <a:endParaRPr/>
          </a:p>
        </p:txBody>
      </p:sp>
    </p:spTree>
  </p:cSld>
  <p:clrMapOvr>
    <a:masterClrMapping/>
  </p:clrMapOvr>
  <p:transition spd="med">
    <p:push/>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0" name="Shape 2340"/>
        <p:cNvGrpSpPr/>
        <p:nvPr/>
      </p:nvGrpSpPr>
      <p:grpSpPr>
        <a:xfrm>
          <a:off x="0" y="0"/>
          <a:ext cx="0" cy="0"/>
          <a:chOff x="0" y="0"/>
          <a:chExt cx="0" cy="0"/>
        </a:xfrm>
      </p:grpSpPr>
      <p:sp>
        <p:nvSpPr>
          <p:cNvPr id="2341" name="Google Shape;2341;p55"/>
          <p:cNvSpPr txBox="1"/>
          <p:nvPr>
            <p:ph idx="1" type="subTitle"/>
          </p:nvPr>
        </p:nvSpPr>
        <p:spPr>
          <a:xfrm rot="-417">
            <a:off x="960000" y="3591256"/>
            <a:ext cx="3296000" cy="11120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1100"/>
              <a:buNone/>
            </a:pPr>
            <a:r>
              <a:rPr lang="en-US">
                <a:latin typeface="Arial"/>
                <a:ea typeface="Arial"/>
                <a:cs typeface="Arial"/>
                <a:sym typeface="Arial"/>
              </a:rPr>
              <a:t>Thực hiện: EduFive</a:t>
            </a:r>
            <a:endParaRPr>
              <a:latin typeface="Arial"/>
              <a:ea typeface="Arial"/>
              <a:cs typeface="Arial"/>
              <a:sym typeface="Arial"/>
            </a:endParaRPr>
          </a:p>
        </p:txBody>
      </p:sp>
      <p:sp>
        <p:nvSpPr>
          <p:cNvPr id="2342" name="Google Shape;2342;p55"/>
          <p:cNvSpPr txBox="1"/>
          <p:nvPr>
            <p:ph idx="2" type="ctrTitle"/>
          </p:nvPr>
        </p:nvSpPr>
        <p:spPr>
          <a:xfrm>
            <a:off x="-25409" y="778200"/>
            <a:ext cx="5402512" cy="2650800"/>
          </a:xfrm>
          <a:prstGeom prst="rect">
            <a:avLst/>
          </a:prstGeom>
          <a:noFill/>
          <a:ln>
            <a:noFill/>
          </a:ln>
        </p:spPr>
        <p:txBody>
          <a:bodyPr anchorCtr="0" anchor="ctr" bIns="121900" lIns="121900" spcFirstLastPara="1" rIns="121900" wrap="square" tIns="121900">
            <a:noAutofit/>
          </a:bodyPr>
          <a:lstStyle/>
          <a:p>
            <a:pPr indent="0" lvl="0" marL="0" rtl="0" algn="ctr">
              <a:lnSpc>
                <a:spcPct val="90000"/>
              </a:lnSpc>
              <a:spcBef>
                <a:spcPts val="0"/>
              </a:spcBef>
              <a:spcAft>
                <a:spcPts val="0"/>
              </a:spcAft>
              <a:buSzPts val="7200"/>
              <a:buNone/>
            </a:pPr>
            <a:r>
              <a:rPr lang="en-US">
                <a:latin typeface="Arial"/>
                <a:ea typeface="Arial"/>
                <a:cs typeface="Arial"/>
                <a:sym typeface="Arial"/>
              </a:rPr>
              <a:t>CHÚC CÁC EM HỌC TỐT</a:t>
            </a:r>
            <a:endParaRPr>
              <a:latin typeface="Arial"/>
              <a:ea typeface="Arial"/>
              <a:cs typeface="Arial"/>
              <a:sym typeface="Arial"/>
            </a:endParaRPr>
          </a:p>
        </p:txBody>
      </p:sp>
      <p:pic>
        <p:nvPicPr>
          <p:cNvPr id="2343" name="Google Shape;2343;p55"/>
          <p:cNvPicPr preferRelativeResize="0"/>
          <p:nvPr/>
        </p:nvPicPr>
        <p:blipFill rotWithShape="1">
          <a:blip r:embed="rId3">
            <a:alphaModFix/>
          </a:blip>
          <a:srcRect b="0" l="0" r="0" t="0"/>
          <a:stretch/>
        </p:blipFill>
        <p:spPr>
          <a:xfrm>
            <a:off x="6347035" y="4231033"/>
            <a:ext cx="1511995" cy="2338142"/>
          </a:xfrm>
          <a:prstGeom prst="rect">
            <a:avLst/>
          </a:prstGeom>
          <a:noFill/>
          <a:ln>
            <a:noFill/>
          </a:ln>
        </p:spPr>
      </p:pic>
      <p:pic>
        <p:nvPicPr>
          <p:cNvPr id="2344" name="Google Shape;2344;p55"/>
          <p:cNvPicPr preferRelativeResize="0"/>
          <p:nvPr/>
        </p:nvPicPr>
        <p:blipFill rotWithShape="1">
          <a:blip r:embed="rId4">
            <a:alphaModFix/>
          </a:blip>
          <a:srcRect b="0" l="0" r="0" t="0"/>
          <a:stretch/>
        </p:blipFill>
        <p:spPr>
          <a:xfrm>
            <a:off x="8915400" y="3731452"/>
            <a:ext cx="1820631" cy="3019446"/>
          </a:xfrm>
          <a:prstGeom prst="rect">
            <a:avLst/>
          </a:prstGeom>
          <a:noFill/>
          <a:ln>
            <a:noFill/>
          </a:ln>
        </p:spPr>
      </p:pic>
      <p:pic>
        <p:nvPicPr>
          <p:cNvPr id="2345" name="Google Shape;2345;p55"/>
          <p:cNvPicPr preferRelativeResize="0"/>
          <p:nvPr/>
        </p:nvPicPr>
        <p:blipFill rotWithShape="1">
          <a:blip r:embed="rId5">
            <a:alphaModFix/>
          </a:blip>
          <a:srcRect b="0" l="0" r="0" t="0"/>
          <a:stretch/>
        </p:blipFill>
        <p:spPr>
          <a:xfrm>
            <a:off x="4277667" y="3019130"/>
            <a:ext cx="2184389" cy="3641588"/>
          </a:xfrm>
          <a:prstGeom prst="rect">
            <a:avLst/>
          </a:prstGeom>
          <a:noFill/>
          <a:ln>
            <a:noFill/>
          </a:ln>
        </p:spPr>
      </p:pic>
      <p:pic>
        <p:nvPicPr>
          <p:cNvPr id="2346" name="Google Shape;2346;p55"/>
          <p:cNvPicPr preferRelativeResize="0"/>
          <p:nvPr/>
        </p:nvPicPr>
        <p:blipFill rotWithShape="1">
          <a:blip r:embed="rId6">
            <a:alphaModFix/>
          </a:blip>
          <a:srcRect b="0" l="0" r="0" t="0"/>
          <a:stretch/>
        </p:blipFill>
        <p:spPr>
          <a:xfrm>
            <a:off x="7444816" y="3098800"/>
            <a:ext cx="1892763" cy="3641588"/>
          </a:xfrm>
          <a:prstGeom prst="rect">
            <a:avLst/>
          </a:prstGeom>
          <a:noFill/>
          <a:ln>
            <a:noFill/>
          </a:ln>
        </p:spPr>
      </p:pic>
      <p:pic>
        <p:nvPicPr>
          <p:cNvPr id="2347" name="Google Shape;2347;p55"/>
          <p:cNvPicPr preferRelativeResize="0"/>
          <p:nvPr/>
        </p:nvPicPr>
        <p:blipFill rotWithShape="1">
          <a:blip r:embed="rId7">
            <a:alphaModFix/>
          </a:blip>
          <a:srcRect b="21645" l="0" r="0" t="12798"/>
          <a:stretch/>
        </p:blipFill>
        <p:spPr>
          <a:xfrm>
            <a:off x="14706600" y="-4629389"/>
            <a:ext cx="6673940" cy="4411160"/>
          </a:xfrm>
          <a:prstGeom prst="rect">
            <a:avLst/>
          </a:prstGeom>
          <a:noFill/>
          <a:ln>
            <a:noFill/>
          </a:ln>
        </p:spPr>
      </p:pic>
      <p:grpSp>
        <p:nvGrpSpPr>
          <p:cNvPr id="2348" name="Google Shape;2348;p55"/>
          <p:cNvGrpSpPr/>
          <p:nvPr/>
        </p:nvGrpSpPr>
        <p:grpSpPr>
          <a:xfrm>
            <a:off x="4563835" y="-38828"/>
            <a:ext cx="6019800" cy="4191000"/>
            <a:chOff x="2895600" y="0"/>
            <a:chExt cx="8839200" cy="6485350"/>
          </a:xfrm>
        </p:grpSpPr>
        <p:pic>
          <p:nvPicPr>
            <p:cNvPr id="2349" name="Google Shape;2349;p55"/>
            <p:cNvPicPr preferRelativeResize="0"/>
            <p:nvPr/>
          </p:nvPicPr>
          <p:blipFill rotWithShape="1">
            <a:blip r:embed="rId8">
              <a:alphaModFix/>
            </a:blip>
            <a:srcRect b="15636" l="0" r="0" t="0"/>
            <a:stretch/>
          </p:blipFill>
          <p:spPr>
            <a:xfrm>
              <a:off x="6200958" y="2310888"/>
              <a:ext cx="1371600" cy="2184912"/>
            </a:xfrm>
            <a:prstGeom prst="rect">
              <a:avLst/>
            </a:prstGeom>
            <a:noFill/>
            <a:ln>
              <a:noFill/>
            </a:ln>
          </p:spPr>
        </p:pic>
        <p:pic>
          <p:nvPicPr>
            <p:cNvPr id="2350" name="Google Shape;2350;p55"/>
            <p:cNvPicPr preferRelativeResize="0"/>
            <p:nvPr/>
          </p:nvPicPr>
          <p:blipFill rotWithShape="1">
            <a:blip r:embed="rId9">
              <a:alphaModFix/>
            </a:blip>
            <a:srcRect b="19690" l="0" r="0" t="0"/>
            <a:stretch/>
          </p:blipFill>
          <p:spPr>
            <a:xfrm>
              <a:off x="4910290" y="2310889"/>
              <a:ext cx="1761819" cy="2328540"/>
            </a:xfrm>
            <a:prstGeom prst="rect">
              <a:avLst/>
            </a:prstGeom>
            <a:noFill/>
            <a:ln>
              <a:noFill/>
            </a:ln>
          </p:spPr>
        </p:pic>
        <p:pic>
          <p:nvPicPr>
            <p:cNvPr id="2351" name="Google Shape;2351;p55"/>
            <p:cNvPicPr preferRelativeResize="0"/>
            <p:nvPr/>
          </p:nvPicPr>
          <p:blipFill rotWithShape="1">
            <a:blip r:embed="rId6">
              <a:alphaModFix/>
            </a:blip>
            <a:srcRect b="49215" l="0" r="0" t="0"/>
            <a:stretch/>
          </p:blipFill>
          <p:spPr>
            <a:xfrm>
              <a:off x="3750219" y="2705205"/>
              <a:ext cx="1721159" cy="1904790"/>
            </a:xfrm>
            <a:prstGeom prst="rect">
              <a:avLst/>
            </a:prstGeom>
            <a:noFill/>
            <a:ln>
              <a:noFill/>
            </a:ln>
          </p:spPr>
        </p:pic>
        <p:pic>
          <p:nvPicPr>
            <p:cNvPr id="2352" name="Google Shape;2352;p55"/>
            <p:cNvPicPr preferRelativeResize="0"/>
            <p:nvPr/>
          </p:nvPicPr>
          <p:blipFill rotWithShape="1">
            <a:blip r:embed="rId10">
              <a:alphaModFix/>
            </a:blip>
            <a:srcRect b="21110" l="8401" r="4000" t="15555"/>
            <a:stretch/>
          </p:blipFill>
          <p:spPr>
            <a:xfrm>
              <a:off x="2895600" y="0"/>
              <a:ext cx="8839200" cy="6485350"/>
            </a:xfrm>
            <a:prstGeom prst="rect">
              <a:avLst/>
            </a:prstGeom>
            <a:noFill/>
            <a:ln>
              <a:noFill/>
            </a:ln>
          </p:spPr>
        </p:pic>
      </p:grpSp>
    </p:spTree>
  </p:cSld>
  <p:clrMapOvr>
    <a:masterClrMapping/>
  </p:clrMapOvr>
  <mc:AlternateContent>
    <mc:Choice Requires="p14">
      <p:transition spd="slow" p14:dur="3000">
        <p14:shred dir="ou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342"/>
                                        </p:tgtEl>
                                        <p:attrNameLst>
                                          <p:attrName>style.visibility</p:attrName>
                                        </p:attrNameLst>
                                      </p:cBhvr>
                                      <p:to>
                                        <p:strVal val="visible"/>
                                      </p:to>
                                    </p:set>
                                    <p:anim calcmode="lin" valueType="num">
                                      <p:cBhvr additive="base">
                                        <p:cTn dur="500"/>
                                        <p:tgtEl>
                                          <p:spTgt spid="2342"/>
                                        </p:tgtEl>
                                        <p:attrNameLst>
                                          <p:attrName>ppt_w</p:attrName>
                                        </p:attrNameLst>
                                      </p:cBhvr>
                                      <p:tavLst>
                                        <p:tav fmla="" tm="0">
                                          <p:val>
                                            <p:strVal val="0"/>
                                          </p:val>
                                        </p:tav>
                                        <p:tav fmla="" tm="100000">
                                          <p:val>
                                            <p:strVal val="#ppt_w"/>
                                          </p:val>
                                        </p:tav>
                                      </p:tavLst>
                                    </p:anim>
                                    <p:anim calcmode="lin" valueType="num">
                                      <p:cBhvr additive="base">
                                        <p:cTn dur="500"/>
                                        <p:tgtEl>
                                          <p:spTgt spid="2342"/>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2" presetSubtype="8">
                                  <p:stCondLst>
                                    <p:cond delay="200"/>
                                  </p:stCondLst>
                                  <p:childTnLst>
                                    <p:set>
                                      <p:cBhvr>
                                        <p:cTn dur="1" fill="hold">
                                          <p:stCondLst>
                                            <p:cond delay="0"/>
                                          </p:stCondLst>
                                        </p:cTn>
                                        <p:tgtEl>
                                          <p:spTgt spid="2341">
                                            <p:txEl>
                                              <p:pRg end="0" st="0"/>
                                            </p:txEl>
                                          </p:spTgt>
                                        </p:tgtEl>
                                        <p:attrNameLst>
                                          <p:attrName>style.visibility</p:attrName>
                                        </p:attrNameLst>
                                      </p:cBhvr>
                                      <p:to>
                                        <p:strVal val="visible"/>
                                      </p:to>
                                    </p:set>
                                    <p:anim calcmode="lin" valueType="num">
                                      <p:cBhvr additive="base">
                                        <p:cTn dur="1000"/>
                                        <p:tgtEl>
                                          <p:spTgt spid="2341">
                                            <p:txEl>
                                              <p:pRg end="0" st="0"/>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3" presetSubtype="16">
                                  <p:stCondLst>
                                    <p:cond delay="200"/>
                                  </p:stCondLst>
                                  <p:childTnLst>
                                    <p:set>
                                      <p:cBhvr>
                                        <p:cTn dur="1" fill="hold">
                                          <p:stCondLst>
                                            <p:cond delay="0"/>
                                          </p:stCondLst>
                                        </p:cTn>
                                        <p:tgtEl>
                                          <p:spTgt spid="2345"/>
                                        </p:tgtEl>
                                        <p:attrNameLst>
                                          <p:attrName>style.visibility</p:attrName>
                                        </p:attrNameLst>
                                      </p:cBhvr>
                                      <p:to>
                                        <p:strVal val="visible"/>
                                      </p:to>
                                    </p:set>
                                    <p:anim calcmode="lin" valueType="num">
                                      <p:cBhvr additive="base">
                                        <p:cTn dur="750"/>
                                        <p:tgtEl>
                                          <p:spTgt spid="2345"/>
                                        </p:tgtEl>
                                        <p:attrNameLst>
                                          <p:attrName>ppt_w</p:attrName>
                                        </p:attrNameLst>
                                      </p:cBhvr>
                                      <p:tavLst>
                                        <p:tav fmla="" tm="0">
                                          <p:val>
                                            <p:strVal val="0"/>
                                          </p:val>
                                        </p:tav>
                                        <p:tav fmla="" tm="100000">
                                          <p:val>
                                            <p:strVal val="#ppt_w"/>
                                          </p:val>
                                        </p:tav>
                                      </p:tavLst>
                                    </p:anim>
                                    <p:anim calcmode="lin" valueType="num">
                                      <p:cBhvr additive="base">
                                        <p:cTn dur="750"/>
                                        <p:tgtEl>
                                          <p:spTgt spid="234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200"/>
                                  </p:stCondLst>
                                  <p:childTnLst>
                                    <p:set>
                                      <p:cBhvr>
                                        <p:cTn dur="1" fill="hold">
                                          <p:stCondLst>
                                            <p:cond delay="0"/>
                                          </p:stCondLst>
                                        </p:cTn>
                                        <p:tgtEl>
                                          <p:spTgt spid="2343"/>
                                        </p:tgtEl>
                                        <p:attrNameLst>
                                          <p:attrName>style.visibility</p:attrName>
                                        </p:attrNameLst>
                                      </p:cBhvr>
                                      <p:to>
                                        <p:strVal val="visible"/>
                                      </p:to>
                                    </p:set>
                                    <p:anim calcmode="lin" valueType="num">
                                      <p:cBhvr additive="base">
                                        <p:cTn dur="750"/>
                                        <p:tgtEl>
                                          <p:spTgt spid="2343"/>
                                        </p:tgtEl>
                                        <p:attrNameLst>
                                          <p:attrName>ppt_w</p:attrName>
                                        </p:attrNameLst>
                                      </p:cBhvr>
                                      <p:tavLst>
                                        <p:tav fmla="" tm="0">
                                          <p:val>
                                            <p:strVal val="0"/>
                                          </p:val>
                                        </p:tav>
                                        <p:tav fmla="" tm="100000">
                                          <p:val>
                                            <p:strVal val="#ppt_w"/>
                                          </p:val>
                                        </p:tav>
                                      </p:tavLst>
                                    </p:anim>
                                    <p:anim calcmode="lin" valueType="num">
                                      <p:cBhvr additive="base">
                                        <p:cTn dur="750"/>
                                        <p:tgtEl>
                                          <p:spTgt spid="234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200"/>
                                  </p:stCondLst>
                                  <p:childTnLst>
                                    <p:set>
                                      <p:cBhvr>
                                        <p:cTn dur="1" fill="hold">
                                          <p:stCondLst>
                                            <p:cond delay="0"/>
                                          </p:stCondLst>
                                        </p:cTn>
                                        <p:tgtEl>
                                          <p:spTgt spid="2346"/>
                                        </p:tgtEl>
                                        <p:attrNameLst>
                                          <p:attrName>style.visibility</p:attrName>
                                        </p:attrNameLst>
                                      </p:cBhvr>
                                      <p:to>
                                        <p:strVal val="visible"/>
                                      </p:to>
                                    </p:set>
                                    <p:anim calcmode="lin" valueType="num">
                                      <p:cBhvr additive="base">
                                        <p:cTn dur="750"/>
                                        <p:tgtEl>
                                          <p:spTgt spid="2346"/>
                                        </p:tgtEl>
                                        <p:attrNameLst>
                                          <p:attrName>ppt_w</p:attrName>
                                        </p:attrNameLst>
                                      </p:cBhvr>
                                      <p:tavLst>
                                        <p:tav fmla="" tm="0">
                                          <p:val>
                                            <p:strVal val="0"/>
                                          </p:val>
                                        </p:tav>
                                        <p:tav fmla="" tm="100000">
                                          <p:val>
                                            <p:strVal val="#ppt_w"/>
                                          </p:val>
                                        </p:tav>
                                      </p:tavLst>
                                    </p:anim>
                                    <p:anim calcmode="lin" valueType="num">
                                      <p:cBhvr additive="base">
                                        <p:cTn dur="750"/>
                                        <p:tgtEl>
                                          <p:spTgt spid="234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200"/>
                                  </p:stCondLst>
                                  <p:childTnLst>
                                    <p:set>
                                      <p:cBhvr>
                                        <p:cTn dur="1" fill="hold">
                                          <p:stCondLst>
                                            <p:cond delay="0"/>
                                          </p:stCondLst>
                                        </p:cTn>
                                        <p:tgtEl>
                                          <p:spTgt spid="2344"/>
                                        </p:tgtEl>
                                        <p:attrNameLst>
                                          <p:attrName>style.visibility</p:attrName>
                                        </p:attrNameLst>
                                      </p:cBhvr>
                                      <p:to>
                                        <p:strVal val="visible"/>
                                      </p:to>
                                    </p:set>
                                    <p:anim calcmode="lin" valueType="num">
                                      <p:cBhvr additive="base">
                                        <p:cTn dur="750"/>
                                        <p:tgtEl>
                                          <p:spTgt spid="2344"/>
                                        </p:tgtEl>
                                        <p:attrNameLst>
                                          <p:attrName>ppt_w</p:attrName>
                                        </p:attrNameLst>
                                      </p:cBhvr>
                                      <p:tavLst>
                                        <p:tav fmla="" tm="0">
                                          <p:val>
                                            <p:strVal val="0"/>
                                          </p:val>
                                        </p:tav>
                                        <p:tav fmla="" tm="100000">
                                          <p:val>
                                            <p:strVal val="#ppt_w"/>
                                          </p:val>
                                        </p:tav>
                                      </p:tavLst>
                                    </p:anim>
                                    <p:anim calcmode="lin" valueType="num">
                                      <p:cBhvr additive="base">
                                        <p:cTn dur="750"/>
                                        <p:tgtEl>
                                          <p:spTgt spid="234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1000"/>
                                  </p:stCondLst>
                                  <p:childTnLst>
                                    <p:set>
                                      <p:cBhvr>
                                        <p:cTn dur="1" fill="hold">
                                          <p:stCondLst>
                                            <p:cond delay="1"/>
                                          </p:stCondLst>
                                        </p:cTn>
                                        <p:tgtEl>
                                          <p:spTgt spid="2345"/>
                                        </p:tgtEl>
                                        <p:attrNameLst>
                                          <p:attrName>style.visibility</p:attrName>
                                        </p:attrNameLst>
                                      </p:cBhvr>
                                      <p:to>
                                        <p:strVal val="hidden"/>
                                      </p:to>
                                    </p:set>
                                  </p:childTnLst>
                                </p:cTn>
                              </p:par>
                              <p:par>
                                <p:cTn fill="hold" nodeType="withEffect" presetClass="exit" presetID="1" presetSubtype="0">
                                  <p:stCondLst>
                                    <p:cond delay="1000"/>
                                  </p:stCondLst>
                                  <p:childTnLst>
                                    <p:set>
                                      <p:cBhvr>
                                        <p:cTn dur="1" fill="hold">
                                          <p:stCondLst>
                                            <p:cond delay="1"/>
                                          </p:stCondLst>
                                        </p:cTn>
                                        <p:tgtEl>
                                          <p:spTgt spid="2343"/>
                                        </p:tgtEl>
                                        <p:attrNameLst>
                                          <p:attrName>style.visibility</p:attrName>
                                        </p:attrNameLst>
                                      </p:cBhvr>
                                      <p:to>
                                        <p:strVal val="hidden"/>
                                      </p:to>
                                    </p:set>
                                  </p:childTnLst>
                                </p:cTn>
                              </p:par>
                              <p:par>
                                <p:cTn fill="hold" nodeType="withEffect" presetClass="exit" presetID="1" presetSubtype="0">
                                  <p:stCondLst>
                                    <p:cond delay="1000"/>
                                  </p:stCondLst>
                                  <p:childTnLst>
                                    <p:set>
                                      <p:cBhvr>
                                        <p:cTn dur="1" fill="hold">
                                          <p:stCondLst>
                                            <p:cond delay="1"/>
                                          </p:stCondLst>
                                        </p:cTn>
                                        <p:tgtEl>
                                          <p:spTgt spid="2346"/>
                                        </p:tgtEl>
                                        <p:attrNameLst>
                                          <p:attrName>style.visibility</p:attrName>
                                        </p:attrNameLst>
                                      </p:cBhvr>
                                      <p:to>
                                        <p:strVal val="hidden"/>
                                      </p:to>
                                    </p:set>
                                  </p:childTnLst>
                                </p:cTn>
                              </p:par>
                              <p:par>
                                <p:cTn fill="hold" nodeType="withEffect" presetClass="exit" presetID="1" presetSubtype="0">
                                  <p:stCondLst>
                                    <p:cond delay="1000"/>
                                  </p:stCondLst>
                                  <p:childTnLst>
                                    <p:set>
                                      <p:cBhvr>
                                        <p:cTn dur="1" fill="hold">
                                          <p:stCondLst>
                                            <p:cond delay="1"/>
                                          </p:stCondLst>
                                        </p:cTn>
                                        <p:tgtEl>
                                          <p:spTgt spid="2344"/>
                                        </p:tgtEl>
                                        <p:attrNameLst>
                                          <p:attrName>style.visibility</p:attrName>
                                        </p:attrNameLst>
                                      </p:cBhvr>
                                      <p:to>
                                        <p:strVal val="hidden"/>
                                      </p:to>
                                    </p:set>
                                  </p:childTnLst>
                                </p:cTn>
                              </p:par>
                            </p:childTnLst>
                          </p:cTn>
                        </p:par>
                        <p:par>
                          <p:cTn fill="hold">
                            <p:stCondLst>
                              <p:cond delay="1"/>
                            </p:stCondLst>
                            <p:childTnLst>
                              <p:par>
                                <p:cTn fill="hold" nodeType="afterEffect" presetClass="exit" presetID="1" presetSubtype="0">
                                  <p:stCondLst>
                                    <p:cond delay="0"/>
                                  </p:stCondLst>
                                  <p:childTnLst>
                                    <p:set>
                                      <p:cBhvr>
                                        <p:cTn dur="1" fill="hold">
                                          <p:stCondLst>
                                            <p:cond delay="1"/>
                                          </p:stCondLst>
                                        </p:cTn>
                                        <p:tgtEl>
                                          <p:spTgt spid="2347"/>
                                        </p:tgtEl>
                                        <p:attrNameLst>
                                          <p:attrName>style.visibility</p:attrName>
                                        </p:attrNameLst>
                                      </p:cBhvr>
                                      <p:to>
                                        <p:strVal val="hidden"/>
                                      </p:to>
                                    </p:set>
                                  </p:childTnLst>
                                </p:cTn>
                              </p:par>
                              <p:par>
                                <p:cTn fill="hold" nodeType="withEffect" presetClass="entr" presetID="1" presetSubtype="0">
                                  <p:stCondLst>
                                    <p:cond delay="1000"/>
                                  </p:stCondLst>
                                  <p:childTnLst>
                                    <p:set>
                                      <p:cBhvr>
                                        <p:cTn dur="1" fill="hold">
                                          <p:stCondLst>
                                            <p:cond delay="0"/>
                                          </p:stCondLst>
                                        </p:cTn>
                                        <p:tgtEl>
                                          <p:spTgt spid="23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3" name="Shape 1733"/>
        <p:cNvGrpSpPr/>
        <p:nvPr/>
      </p:nvGrpSpPr>
      <p:grpSpPr>
        <a:xfrm>
          <a:off x="0" y="0"/>
          <a:ext cx="0" cy="0"/>
          <a:chOff x="0" y="0"/>
          <a:chExt cx="0" cy="0"/>
        </a:xfrm>
      </p:grpSpPr>
      <p:sp>
        <p:nvSpPr>
          <p:cNvPr id="1734" name="Google Shape;1734;p6"/>
          <p:cNvSpPr txBox="1"/>
          <p:nvPr>
            <p:ph type="title"/>
          </p:nvPr>
        </p:nvSpPr>
        <p:spPr>
          <a:xfrm>
            <a:off x="960000" y="720000"/>
            <a:ext cx="10272000" cy="752400"/>
          </a:xfrm>
          <a:prstGeom prst="rect">
            <a:avLst/>
          </a:prstGeom>
          <a:noFill/>
          <a:ln>
            <a:noFill/>
          </a:ln>
        </p:spPr>
        <p:txBody>
          <a:bodyPr anchorCtr="0" anchor="ctr" bIns="121900" lIns="121900" spcFirstLastPara="1" rIns="121900" wrap="square" tIns="121900">
            <a:noAutofit/>
          </a:bodyPr>
          <a:lstStyle/>
          <a:p>
            <a:pPr indent="0" lvl="0" marL="0" rtl="0" algn="ctr">
              <a:lnSpc>
                <a:spcPct val="90000"/>
              </a:lnSpc>
              <a:spcBef>
                <a:spcPts val="0"/>
              </a:spcBef>
              <a:spcAft>
                <a:spcPts val="0"/>
              </a:spcAft>
              <a:buSzPts val="3100"/>
              <a:buNone/>
            </a:pPr>
            <a:r>
              <a:rPr lang="en-US" sz="4400">
                <a:latin typeface="Rockwell"/>
                <a:ea typeface="Rockwell"/>
                <a:cs typeface="Rockwell"/>
                <a:sym typeface="Rockwell"/>
              </a:rPr>
              <a:t>MỤC TIÊU</a:t>
            </a:r>
            <a:endParaRPr sz="4400">
              <a:latin typeface="Rockwell"/>
              <a:ea typeface="Rockwell"/>
              <a:cs typeface="Rockwell"/>
              <a:sym typeface="Rockwell"/>
            </a:endParaRPr>
          </a:p>
        </p:txBody>
      </p:sp>
      <p:grpSp>
        <p:nvGrpSpPr>
          <p:cNvPr id="1735" name="Google Shape;1735;p6"/>
          <p:cNvGrpSpPr/>
          <p:nvPr/>
        </p:nvGrpSpPr>
        <p:grpSpPr>
          <a:xfrm>
            <a:off x="1143000" y="1821891"/>
            <a:ext cx="10509083" cy="4288817"/>
            <a:chOff x="0" y="27291"/>
            <a:chExt cx="10509083" cy="4288817"/>
          </a:xfrm>
        </p:grpSpPr>
        <p:sp>
          <p:nvSpPr>
            <p:cNvPr id="1736" name="Google Shape;1736;p6"/>
            <p:cNvSpPr/>
            <p:nvPr/>
          </p:nvSpPr>
          <p:spPr>
            <a:xfrm>
              <a:off x="0" y="491400"/>
              <a:ext cx="10509083" cy="806400"/>
            </a:xfrm>
            <a:prstGeom prst="rect">
              <a:avLst/>
            </a:prstGeom>
            <a:solidFill>
              <a:schemeClr val="lt1">
                <a:alpha val="89803"/>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6"/>
            <p:cNvSpPr/>
            <p:nvPr/>
          </p:nvSpPr>
          <p:spPr>
            <a:xfrm>
              <a:off x="525454" y="27291"/>
              <a:ext cx="8502625" cy="944640"/>
            </a:xfrm>
            <a:prstGeom prst="roundRect">
              <a:avLst>
                <a:gd fmla="val 16667" name="adj"/>
              </a:avLst>
            </a:prstGeom>
            <a:solidFill>
              <a:srgbClr val="2C6A49"/>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6"/>
            <p:cNvSpPr txBox="1"/>
            <p:nvPr/>
          </p:nvSpPr>
          <p:spPr>
            <a:xfrm>
              <a:off x="571568" y="73405"/>
              <a:ext cx="8410397" cy="852412"/>
            </a:xfrm>
            <a:prstGeom prst="rect">
              <a:avLst/>
            </a:prstGeom>
            <a:noFill/>
            <a:ln>
              <a:noFill/>
            </a:ln>
          </p:spPr>
          <p:txBody>
            <a:bodyPr anchorCtr="0" anchor="ctr" bIns="0" lIns="278050" spcFirstLastPara="1" rIns="278050" wrap="square" tIns="0">
              <a:noAutofit/>
            </a:bodyPr>
            <a:lstStyle/>
            <a:p>
              <a:pPr indent="0" lvl="0" marL="0" marR="0" rtl="0" algn="l">
                <a:lnSpc>
                  <a:spcPct val="90000"/>
                </a:lnSpc>
                <a:spcBef>
                  <a:spcPts val="0"/>
                </a:spcBef>
                <a:spcAft>
                  <a:spcPts val="0"/>
                </a:spcAft>
                <a:buNone/>
              </a:pPr>
              <a:r>
                <a:rPr b="0" i="0" lang="en-US" sz="3200" u="none" cap="none" strike="noStrike">
                  <a:solidFill>
                    <a:schemeClr val="lt1"/>
                  </a:solidFill>
                  <a:latin typeface="Times New Roman"/>
                  <a:ea typeface="Times New Roman"/>
                  <a:cs typeface="Times New Roman"/>
                  <a:sym typeface="Times New Roman"/>
                </a:rPr>
                <a:t>Biết được một số loại đất chính ở nước ta và phân bố.</a:t>
              </a:r>
              <a:endParaRPr b="0" i="0" sz="3200" u="none" cap="none" strike="noStrike">
                <a:solidFill>
                  <a:schemeClr val="lt1"/>
                </a:solidFill>
                <a:latin typeface="Times New Roman"/>
                <a:ea typeface="Times New Roman"/>
                <a:cs typeface="Times New Roman"/>
                <a:sym typeface="Times New Roman"/>
              </a:endParaRPr>
            </a:p>
          </p:txBody>
        </p:sp>
        <p:sp>
          <p:nvSpPr>
            <p:cNvPr id="1739" name="Google Shape;1739;p6"/>
            <p:cNvSpPr/>
            <p:nvPr/>
          </p:nvSpPr>
          <p:spPr>
            <a:xfrm>
              <a:off x="0" y="1951131"/>
              <a:ext cx="10509083" cy="806400"/>
            </a:xfrm>
            <a:prstGeom prst="rect">
              <a:avLst/>
            </a:prstGeom>
            <a:solidFill>
              <a:schemeClr val="lt1">
                <a:alpha val="89803"/>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6"/>
            <p:cNvSpPr/>
            <p:nvPr/>
          </p:nvSpPr>
          <p:spPr>
            <a:xfrm>
              <a:off x="525454" y="1478811"/>
              <a:ext cx="8502625" cy="944640"/>
            </a:xfrm>
            <a:prstGeom prst="roundRect">
              <a:avLst>
                <a:gd fmla="val 16667" name="adj"/>
              </a:avLst>
            </a:prstGeom>
            <a:solidFill>
              <a:srgbClr val="347139"/>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6"/>
            <p:cNvSpPr txBox="1"/>
            <p:nvPr/>
          </p:nvSpPr>
          <p:spPr>
            <a:xfrm>
              <a:off x="571568" y="1524925"/>
              <a:ext cx="8410397" cy="852412"/>
            </a:xfrm>
            <a:prstGeom prst="rect">
              <a:avLst/>
            </a:prstGeom>
            <a:noFill/>
            <a:ln>
              <a:noFill/>
            </a:ln>
          </p:spPr>
          <p:txBody>
            <a:bodyPr anchorCtr="0" anchor="ctr" bIns="0" lIns="278050" spcFirstLastPara="1" rIns="278050" wrap="square" tIns="0">
              <a:noAutofit/>
            </a:bodyPr>
            <a:lstStyle/>
            <a:p>
              <a:pPr indent="0" lvl="0" marL="0" marR="0" rtl="0" algn="l">
                <a:lnSpc>
                  <a:spcPct val="90000"/>
                </a:lnSpc>
                <a:spcBef>
                  <a:spcPts val="0"/>
                </a:spcBef>
                <a:spcAft>
                  <a:spcPts val="0"/>
                </a:spcAft>
                <a:buNone/>
              </a:pPr>
              <a:r>
                <a:rPr b="0" i="0" lang="en-US" sz="3200" u="none" cap="none" strike="noStrike">
                  <a:solidFill>
                    <a:schemeClr val="lt1"/>
                  </a:solidFill>
                  <a:latin typeface="Times New Roman"/>
                  <a:ea typeface="Times New Roman"/>
                  <a:cs typeface="Times New Roman"/>
                  <a:sym typeface="Times New Roman"/>
                </a:rPr>
                <a:t>Nêu được một số đặc điểm của đất phe-ra-lít và đất phù sa.</a:t>
              </a:r>
              <a:endParaRPr b="0" i="0" sz="3200" u="none" cap="none" strike="noStrike">
                <a:solidFill>
                  <a:schemeClr val="lt1"/>
                </a:solidFill>
                <a:latin typeface="Times New Roman"/>
                <a:ea typeface="Times New Roman"/>
                <a:cs typeface="Times New Roman"/>
                <a:sym typeface="Times New Roman"/>
              </a:endParaRPr>
            </a:p>
          </p:txBody>
        </p:sp>
        <p:sp>
          <p:nvSpPr>
            <p:cNvPr id="1742" name="Google Shape;1742;p6"/>
            <p:cNvSpPr/>
            <p:nvPr/>
          </p:nvSpPr>
          <p:spPr>
            <a:xfrm>
              <a:off x="0" y="3509708"/>
              <a:ext cx="10509083" cy="806400"/>
            </a:xfrm>
            <a:prstGeom prst="rect">
              <a:avLst/>
            </a:prstGeom>
            <a:solidFill>
              <a:schemeClr val="lt1">
                <a:alpha val="89803"/>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6"/>
            <p:cNvSpPr/>
            <p:nvPr/>
          </p:nvSpPr>
          <p:spPr>
            <a:xfrm>
              <a:off x="525454" y="2930331"/>
              <a:ext cx="8423103" cy="1051696"/>
            </a:xfrm>
            <a:prstGeom prst="roundRect">
              <a:avLst>
                <a:gd fmla="val 16667" name="adj"/>
              </a:avLst>
            </a:prstGeom>
            <a:solidFill>
              <a:srgbClr val="52783E"/>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6"/>
            <p:cNvSpPr txBox="1"/>
            <p:nvPr/>
          </p:nvSpPr>
          <p:spPr>
            <a:xfrm>
              <a:off x="576794" y="2981671"/>
              <a:ext cx="8320423" cy="949016"/>
            </a:xfrm>
            <a:prstGeom prst="rect">
              <a:avLst/>
            </a:prstGeom>
            <a:noFill/>
            <a:ln>
              <a:noFill/>
            </a:ln>
          </p:spPr>
          <p:txBody>
            <a:bodyPr anchorCtr="0" anchor="ctr" bIns="0" lIns="278050" spcFirstLastPara="1" rIns="278050" wrap="square" tIns="0">
              <a:noAutofit/>
            </a:bodyPr>
            <a:lstStyle/>
            <a:p>
              <a:pPr indent="0" lvl="0" marL="0" marR="0" rtl="0" algn="l">
                <a:lnSpc>
                  <a:spcPct val="90000"/>
                </a:lnSpc>
                <a:spcBef>
                  <a:spcPts val="0"/>
                </a:spcBef>
                <a:spcAft>
                  <a:spcPts val="0"/>
                </a:spcAft>
                <a:buNone/>
              </a:pPr>
              <a:r>
                <a:rPr b="0" i="0" lang="en-US" sz="3200" u="none" cap="none" strike="noStrike">
                  <a:solidFill>
                    <a:schemeClr val="lt1"/>
                  </a:solidFill>
                  <a:latin typeface="Times New Roman"/>
                  <a:ea typeface="Times New Roman"/>
                  <a:cs typeface="Times New Roman"/>
                  <a:sym typeface="Times New Roman"/>
                </a:rPr>
                <a:t>Phân biệt được rừng rậm nhiệt đới và </a:t>
              </a:r>
              <a:endParaRPr/>
            </a:p>
            <a:p>
              <a:pPr indent="0" lvl="0" marL="0" marR="0" rtl="0" algn="l">
                <a:lnSpc>
                  <a:spcPct val="90000"/>
                </a:lnSpc>
                <a:spcBef>
                  <a:spcPts val="1120"/>
                </a:spcBef>
                <a:spcAft>
                  <a:spcPts val="0"/>
                </a:spcAft>
                <a:buNone/>
              </a:pPr>
              <a:r>
                <a:rPr b="0" i="0" lang="en-US" sz="3200" u="none" cap="none" strike="noStrike">
                  <a:solidFill>
                    <a:schemeClr val="lt1"/>
                  </a:solidFill>
                  <a:latin typeface="Times New Roman"/>
                  <a:ea typeface="Times New Roman"/>
                  <a:cs typeface="Times New Roman"/>
                  <a:sym typeface="Times New Roman"/>
                </a:rPr>
                <a:t>rừng ngập mặn.</a:t>
              </a:r>
              <a:endParaRPr b="0" i="0" sz="3200" u="none" cap="none" strike="noStrike">
                <a:solidFill>
                  <a:schemeClr val="lt1"/>
                </a:solidFill>
                <a:latin typeface="Times New Roman"/>
                <a:ea typeface="Times New Roman"/>
                <a:cs typeface="Times New Roman"/>
                <a:sym typeface="Times New Roman"/>
              </a:endParaRPr>
            </a:p>
          </p:txBody>
        </p:sp>
      </p:grpSp>
      <p:pic>
        <p:nvPicPr>
          <p:cNvPr id="1745" name="Google Shape;1745;p6"/>
          <p:cNvPicPr preferRelativeResize="0"/>
          <p:nvPr/>
        </p:nvPicPr>
        <p:blipFill rotWithShape="1">
          <a:blip r:embed="rId3">
            <a:alphaModFix/>
          </a:blip>
          <a:srcRect b="0" l="0" r="0" t="0"/>
          <a:stretch/>
        </p:blipFill>
        <p:spPr>
          <a:xfrm>
            <a:off x="-73790" y="3429000"/>
            <a:ext cx="2067579" cy="3429000"/>
          </a:xfrm>
          <a:prstGeom prst="rect">
            <a:avLst/>
          </a:prstGeom>
          <a:noFill/>
          <a:ln>
            <a:noFill/>
          </a:ln>
        </p:spPr>
      </p:pic>
    </p:spTree>
  </p:cSld>
  <p:clrMapOvr>
    <a:masterClrMapping/>
  </p:clrMapOvr>
  <mc:AlternateContent>
    <mc:Choice Requires="p14">
      <p:transition spd="slow" p14:dur="1400">
        <p14:doors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4"/>
                                        </p:tgtEl>
                                        <p:attrNameLst>
                                          <p:attrName>style.visibility</p:attrName>
                                        </p:attrNameLst>
                                      </p:cBhvr>
                                      <p:to>
                                        <p:strVal val="visible"/>
                                      </p:to>
                                    </p:set>
                                    <p:animEffect filter="fade" transition="in">
                                      <p:cBhvr>
                                        <p:cTn dur="500"/>
                                        <p:tgtEl>
                                          <p:spTgt spid="17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745"/>
                                        </p:tgtEl>
                                        <p:attrNameLst>
                                          <p:attrName>style.visibility</p:attrName>
                                        </p:attrNameLst>
                                      </p:cBhvr>
                                      <p:to>
                                        <p:strVal val="visible"/>
                                      </p:to>
                                    </p:set>
                                    <p:anim calcmode="lin" valueType="num">
                                      <p:cBhvr additive="base">
                                        <p:cTn dur="500"/>
                                        <p:tgtEl>
                                          <p:spTgt spid="174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9" name="Shape 1749"/>
        <p:cNvGrpSpPr/>
        <p:nvPr/>
      </p:nvGrpSpPr>
      <p:grpSpPr>
        <a:xfrm>
          <a:off x="0" y="0"/>
          <a:ext cx="0" cy="0"/>
          <a:chOff x="0" y="0"/>
          <a:chExt cx="0" cy="0"/>
        </a:xfrm>
      </p:grpSpPr>
      <p:sp>
        <p:nvSpPr>
          <p:cNvPr id="1750" name="Google Shape;1750;p7">
            <a:hlinkClick action="ppaction://hlinksldjump" r:id="rId3"/>
          </p:cNvPr>
          <p:cNvSpPr txBox="1"/>
          <p:nvPr>
            <p:ph type="title"/>
          </p:nvPr>
        </p:nvSpPr>
        <p:spPr>
          <a:xfrm>
            <a:off x="5998937" y="1295400"/>
            <a:ext cx="5016572" cy="703600"/>
          </a:xfrm>
          <a:prstGeom prst="rect">
            <a:avLst/>
          </a:prstGeom>
          <a:noFill/>
          <a:ln>
            <a:noFill/>
          </a:ln>
        </p:spPr>
        <p:txBody>
          <a:bodyPr anchorCtr="0" anchor="ctr" bIns="121900" lIns="121900" spcFirstLastPara="1" rIns="121900" wrap="square" tIns="121900">
            <a:noAutofit/>
          </a:bodyPr>
          <a:lstStyle/>
          <a:p>
            <a:pPr indent="0" lvl="0" marL="0" rtl="0" algn="ctr">
              <a:lnSpc>
                <a:spcPct val="90000"/>
              </a:lnSpc>
              <a:spcBef>
                <a:spcPts val="0"/>
              </a:spcBef>
              <a:spcAft>
                <a:spcPts val="0"/>
              </a:spcAft>
              <a:buSzPts val="2400"/>
              <a:buNone/>
            </a:pPr>
            <a:r>
              <a:rPr lang="en-US" sz="4000">
                <a:latin typeface="Arial"/>
                <a:ea typeface="Arial"/>
                <a:cs typeface="Arial"/>
                <a:sym typeface="Arial"/>
              </a:rPr>
              <a:t>CÁC</a:t>
            </a:r>
            <a:r>
              <a:rPr lang="en-US" sz="4000">
                <a:solidFill>
                  <a:schemeClr val="hlink"/>
                </a:solidFill>
              </a:rPr>
              <a:t> </a:t>
            </a:r>
            <a:r>
              <a:rPr lang="en-US" sz="4000">
                <a:latin typeface="Arial"/>
                <a:ea typeface="Arial"/>
                <a:cs typeface="Arial"/>
                <a:sym typeface="Arial"/>
              </a:rPr>
              <a:t>LOẠI ĐẤT CHÍNH Ở NƯỚC TA</a:t>
            </a:r>
            <a:endParaRPr sz="4000">
              <a:latin typeface="Arial"/>
              <a:ea typeface="Arial"/>
              <a:cs typeface="Arial"/>
              <a:sym typeface="Arial"/>
            </a:endParaRPr>
          </a:p>
        </p:txBody>
      </p:sp>
      <p:sp>
        <p:nvSpPr>
          <p:cNvPr id="1751" name="Google Shape;1751;p7">
            <a:hlinkClick action="ppaction://hlinksldjump" r:id="rId4"/>
          </p:cNvPr>
          <p:cNvSpPr txBox="1"/>
          <p:nvPr>
            <p:ph idx="2" type="title"/>
          </p:nvPr>
        </p:nvSpPr>
        <p:spPr>
          <a:xfrm rot="2040">
            <a:off x="4005265" y="1335177"/>
            <a:ext cx="1348400" cy="1264400"/>
          </a:xfrm>
          <a:prstGeom prst="rect">
            <a:avLst/>
          </a:prstGeom>
          <a:noFill/>
          <a:ln cap="flat" cmpd="sng" w="28575">
            <a:solidFill>
              <a:schemeClr val="accent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lnSpc>
                <a:spcPct val="90000"/>
              </a:lnSpc>
              <a:spcBef>
                <a:spcPts val="0"/>
              </a:spcBef>
              <a:spcAft>
                <a:spcPts val="0"/>
              </a:spcAft>
              <a:buSzPts val="3000"/>
              <a:buNone/>
            </a:pPr>
            <a:r>
              <a:rPr lang="en-US" u="sng">
                <a:solidFill>
                  <a:schemeClr val="hlink"/>
                </a:solidFill>
                <a:latin typeface="Arial"/>
                <a:ea typeface="Arial"/>
                <a:cs typeface="Arial"/>
                <a:sym typeface="Arial"/>
                <a:hlinkClick action="ppaction://hlinksldjump" r:id="rId5"/>
              </a:rPr>
              <a:t>1</a:t>
            </a:r>
            <a:endParaRPr>
              <a:latin typeface="Arial"/>
              <a:ea typeface="Arial"/>
              <a:cs typeface="Arial"/>
              <a:sym typeface="Arial"/>
            </a:endParaRPr>
          </a:p>
        </p:txBody>
      </p:sp>
      <p:sp>
        <p:nvSpPr>
          <p:cNvPr id="1752" name="Google Shape;1752;p7"/>
          <p:cNvSpPr txBox="1"/>
          <p:nvPr>
            <p:ph idx="3" type="title"/>
          </p:nvPr>
        </p:nvSpPr>
        <p:spPr>
          <a:xfrm>
            <a:off x="5998937" y="3429154"/>
            <a:ext cx="4876800" cy="703600"/>
          </a:xfrm>
          <a:prstGeom prst="rect">
            <a:avLst/>
          </a:prstGeom>
          <a:noFill/>
          <a:ln>
            <a:noFill/>
          </a:ln>
        </p:spPr>
        <p:txBody>
          <a:bodyPr anchorCtr="0" anchor="ctr" bIns="121900" lIns="121900" spcFirstLastPara="1" rIns="121900" wrap="square" tIns="121900">
            <a:noAutofit/>
          </a:bodyPr>
          <a:lstStyle/>
          <a:p>
            <a:pPr indent="0" lvl="0" marL="0" rtl="0" algn="ctr">
              <a:lnSpc>
                <a:spcPct val="90000"/>
              </a:lnSpc>
              <a:spcBef>
                <a:spcPts val="0"/>
              </a:spcBef>
              <a:spcAft>
                <a:spcPts val="0"/>
              </a:spcAft>
              <a:buSzPts val="2400"/>
              <a:buNone/>
            </a:pPr>
            <a:r>
              <a:rPr lang="en-US" sz="4000">
                <a:latin typeface="Arial"/>
                <a:ea typeface="Arial"/>
                <a:cs typeface="Arial"/>
                <a:sym typeface="Arial"/>
              </a:rPr>
              <a:t>RỪNG Ở NƯỚC TA</a:t>
            </a:r>
            <a:endParaRPr sz="4000">
              <a:latin typeface="Arial"/>
              <a:ea typeface="Arial"/>
              <a:cs typeface="Arial"/>
              <a:sym typeface="Arial"/>
            </a:endParaRPr>
          </a:p>
        </p:txBody>
      </p:sp>
      <p:sp>
        <p:nvSpPr>
          <p:cNvPr id="1753" name="Google Shape;1753;p7"/>
          <p:cNvSpPr txBox="1"/>
          <p:nvPr>
            <p:ph idx="5" type="title"/>
          </p:nvPr>
        </p:nvSpPr>
        <p:spPr>
          <a:xfrm rot="2040">
            <a:off x="4005265" y="3429545"/>
            <a:ext cx="1348400" cy="1264400"/>
          </a:xfrm>
          <a:prstGeom prst="rect">
            <a:avLst/>
          </a:prstGeom>
          <a:noFill/>
          <a:ln cap="flat" cmpd="sng" w="28575">
            <a:solidFill>
              <a:schemeClr val="accent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lnSpc>
                <a:spcPct val="90000"/>
              </a:lnSpc>
              <a:spcBef>
                <a:spcPts val="0"/>
              </a:spcBef>
              <a:spcAft>
                <a:spcPts val="0"/>
              </a:spcAft>
              <a:buSzPts val="3000"/>
              <a:buNone/>
            </a:pPr>
            <a:r>
              <a:rPr lang="en-US">
                <a:latin typeface="Arial"/>
                <a:ea typeface="Arial"/>
                <a:cs typeface="Arial"/>
                <a:sym typeface="Arial"/>
              </a:rPr>
              <a:t>2</a:t>
            </a:r>
            <a:endParaRPr>
              <a:latin typeface="Arial"/>
              <a:ea typeface="Arial"/>
              <a:cs typeface="Arial"/>
              <a:sym typeface="Arial"/>
            </a:endParaRPr>
          </a:p>
        </p:txBody>
      </p:sp>
      <p:cxnSp>
        <p:nvCxnSpPr>
          <p:cNvPr id="1754" name="Google Shape;1754;p7"/>
          <p:cNvCxnSpPr>
            <a:stCxn id="1751" idx="3"/>
            <a:endCxn id="1750" idx="1"/>
          </p:cNvCxnSpPr>
          <p:nvPr/>
        </p:nvCxnSpPr>
        <p:spPr>
          <a:xfrm flipH="1" rot="10800000">
            <a:off x="5353665" y="1647077"/>
            <a:ext cx="645300" cy="320700"/>
          </a:xfrm>
          <a:prstGeom prst="bentConnector3">
            <a:avLst>
              <a:gd fmla="val 49998" name="adj1"/>
            </a:avLst>
          </a:prstGeom>
          <a:noFill/>
          <a:ln cap="rnd" cmpd="sng" w="28575">
            <a:solidFill>
              <a:schemeClr val="accent5"/>
            </a:solidFill>
            <a:prstDash val="solid"/>
            <a:round/>
            <a:headEnd len="sm" w="sm" type="none"/>
            <a:tailEnd len="sm" w="sm" type="none"/>
          </a:ln>
        </p:spPr>
      </p:cxnSp>
      <p:cxnSp>
        <p:nvCxnSpPr>
          <p:cNvPr id="1755" name="Google Shape;1755;p7"/>
          <p:cNvCxnSpPr>
            <a:stCxn id="1753" idx="3"/>
            <a:endCxn id="1752" idx="1"/>
          </p:cNvCxnSpPr>
          <p:nvPr/>
        </p:nvCxnSpPr>
        <p:spPr>
          <a:xfrm flipH="1" rot="10800000">
            <a:off x="5353665" y="3781045"/>
            <a:ext cx="645300" cy="281100"/>
          </a:xfrm>
          <a:prstGeom prst="bentConnector3">
            <a:avLst>
              <a:gd fmla="val 49998" name="adj1"/>
            </a:avLst>
          </a:prstGeom>
          <a:noFill/>
          <a:ln cap="rnd" cmpd="sng" w="28575">
            <a:solidFill>
              <a:schemeClr val="accent5"/>
            </a:solidFill>
            <a:prstDash val="solid"/>
            <a:round/>
            <a:headEnd len="sm" w="sm" type="none"/>
            <a:tailEnd len="sm" w="sm" type="none"/>
          </a:ln>
        </p:spPr>
      </p:cxnSp>
      <p:pic>
        <p:nvPicPr>
          <p:cNvPr id="1756" name="Google Shape;1756;p7"/>
          <p:cNvPicPr preferRelativeResize="0"/>
          <p:nvPr/>
        </p:nvPicPr>
        <p:blipFill rotWithShape="1">
          <a:blip r:embed="rId6">
            <a:alphaModFix/>
          </a:blip>
          <a:srcRect b="0" l="0" r="0" t="0"/>
          <a:stretch/>
        </p:blipFill>
        <p:spPr>
          <a:xfrm>
            <a:off x="9199358" y="4132754"/>
            <a:ext cx="1666875" cy="2743200"/>
          </a:xfrm>
          <a:prstGeom prst="rect">
            <a:avLst/>
          </a:prstGeom>
          <a:noFill/>
          <a:ln>
            <a:noFill/>
          </a:ln>
        </p:spPr>
      </p:pic>
      <p:pic>
        <p:nvPicPr>
          <p:cNvPr id="1757" name="Google Shape;1757;p7"/>
          <p:cNvPicPr preferRelativeResize="0"/>
          <p:nvPr/>
        </p:nvPicPr>
        <p:blipFill rotWithShape="1">
          <a:blip r:embed="rId7">
            <a:alphaModFix/>
          </a:blip>
          <a:srcRect b="0" l="0" r="0" t="0"/>
          <a:stretch/>
        </p:blipFill>
        <p:spPr>
          <a:xfrm>
            <a:off x="10452875" y="2557222"/>
            <a:ext cx="1892763" cy="4124665"/>
          </a:xfrm>
          <a:prstGeom prst="rect">
            <a:avLst/>
          </a:prstGeom>
          <a:noFill/>
          <a:ln>
            <a:noFill/>
          </a:ln>
        </p:spPr>
      </p:pic>
    </p:spTree>
  </p:cSld>
  <p:clrMapOvr>
    <a:masterClrMapping/>
  </p:clrMapOvr>
  <p:transition spd="slow" p14:dur="800">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756"/>
                                        </p:tgtEl>
                                        <p:attrNameLst>
                                          <p:attrName>style.visibility</p:attrName>
                                        </p:attrNameLst>
                                      </p:cBhvr>
                                      <p:to>
                                        <p:strVal val="visible"/>
                                      </p:to>
                                    </p:set>
                                    <p:anim calcmode="lin" valueType="num">
                                      <p:cBhvr additive="base">
                                        <p:cTn dur="500"/>
                                        <p:tgtEl>
                                          <p:spTgt spid="175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757"/>
                                        </p:tgtEl>
                                        <p:attrNameLst>
                                          <p:attrName>style.visibility</p:attrName>
                                        </p:attrNameLst>
                                      </p:cBhvr>
                                      <p:to>
                                        <p:strVal val="visible"/>
                                      </p:to>
                                    </p:set>
                                    <p:anim calcmode="lin" valueType="num">
                                      <p:cBhvr additive="base">
                                        <p:cTn dur="500"/>
                                        <p:tgtEl>
                                          <p:spTgt spid="175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1"/>
                                        </p:tgtEl>
                                        <p:attrNameLst>
                                          <p:attrName>style.visibility</p:attrName>
                                        </p:attrNameLst>
                                      </p:cBhvr>
                                      <p:to>
                                        <p:strVal val="visible"/>
                                      </p:to>
                                    </p:set>
                                    <p:animEffect filter="fade" transition="in">
                                      <p:cBhvr>
                                        <p:cTn dur="500"/>
                                        <p:tgtEl>
                                          <p:spTgt spid="1751"/>
                                        </p:tgtEl>
                                      </p:cBhvr>
                                    </p:animEffect>
                                  </p:childTnLst>
                                </p:cTn>
                              </p:par>
                              <p:par>
                                <p:cTn fill="hold" nodeType="withEffect" presetClass="entr" presetID="10" presetSubtype="0">
                                  <p:stCondLst>
                                    <p:cond delay="0"/>
                                  </p:stCondLst>
                                  <p:childTnLst>
                                    <p:set>
                                      <p:cBhvr>
                                        <p:cTn dur="1" fill="hold">
                                          <p:stCondLst>
                                            <p:cond delay="0"/>
                                          </p:stCondLst>
                                        </p:cTn>
                                        <p:tgtEl>
                                          <p:spTgt spid="1754"/>
                                        </p:tgtEl>
                                        <p:attrNameLst>
                                          <p:attrName>style.visibility</p:attrName>
                                        </p:attrNameLst>
                                      </p:cBhvr>
                                      <p:to>
                                        <p:strVal val="visible"/>
                                      </p:to>
                                    </p:set>
                                    <p:animEffect filter="fade" transition="in">
                                      <p:cBhvr>
                                        <p:cTn dur="500"/>
                                        <p:tgtEl>
                                          <p:spTgt spid="17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0"/>
                                        </p:tgtEl>
                                        <p:attrNameLst>
                                          <p:attrName>style.visibility</p:attrName>
                                        </p:attrNameLst>
                                      </p:cBhvr>
                                      <p:to>
                                        <p:strVal val="visible"/>
                                      </p:to>
                                    </p:set>
                                    <p:animEffect filter="fade" transition="in">
                                      <p:cBhvr>
                                        <p:cTn dur="500"/>
                                        <p:tgtEl>
                                          <p:spTgt spid="17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3"/>
                                        </p:tgtEl>
                                        <p:attrNameLst>
                                          <p:attrName>style.visibility</p:attrName>
                                        </p:attrNameLst>
                                      </p:cBhvr>
                                      <p:to>
                                        <p:strVal val="visible"/>
                                      </p:to>
                                    </p:set>
                                    <p:animEffect filter="fade" transition="in">
                                      <p:cBhvr>
                                        <p:cTn dur="500"/>
                                        <p:tgtEl>
                                          <p:spTgt spid="1753"/>
                                        </p:tgtEl>
                                      </p:cBhvr>
                                    </p:animEffect>
                                  </p:childTnLst>
                                </p:cTn>
                              </p:par>
                              <p:par>
                                <p:cTn fill="hold" nodeType="withEffect" presetClass="entr" presetID="10" presetSubtype="0">
                                  <p:stCondLst>
                                    <p:cond delay="0"/>
                                  </p:stCondLst>
                                  <p:childTnLst>
                                    <p:set>
                                      <p:cBhvr>
                                        <p:cTn dur="1" fill="hold">
                                          <p:stCondLst>
                                            <p:cond delay="0"/>
                                          </p:stCondLst>
                                        </p:cTn>
                                        <p:tgtEl>
                                          <p:spTgt spid="1755"/>
                                        </p:tgtEl>
                                        <p:attrNameLst>
                                          <p:attrName>style.visibility</p:attrName>
                                        </p:attrNameLst>
                                      </p:cBhvr>
                                      <p:to>
                                        <p:strVal val="visible"/>
                                      </p:to>
                                    </p:set>
                                    <p:animEffect filter="fade" transition="in">
                                      <p:cBhvr>
                                        <p:cTn dur="500"/>
                                        <p:tgtEl>
                                          <p:spTgt spid="17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2"/>
                                        </p:tgtEl>
                                        <p:attrNameLst>
                                          <p:attrName>style.visibility</p:attrName>
                                        </p:attrNameLst>
                                      </p:cBhvr>
                                      <p:to>
                                        <p:strVal val="visible"/>
                                      </p:to>
                                    </p:set>
                                    <p:animEffect filter="fade" transition="in">
                                      <p:cBhvr>
                                        <p:cTn dur="500"/>
                                        <p:tgtEl>
                                          <p:spTgt spid="17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1" name="Shape 1761"/>
        <p:cNvGrpSpPr/>
        <p:nvPr/>
      </p:nvGrpSpPr>
      <p:grpSpPr>
        <a:xfrm>
          <a:off x="0" y="0"/>
          <a:ext cx="0" cy="0"/>
          <a:chOff x="0" y="0"/>
          <a:chExt cx="0" cy="0"/>
        </a:xfrm>
      </p:grpSpPr>
      <p:sp>
        <p:nvSpPr>
          <p:cNvPr id="1762" name="Google Shape;1762;p8"/>
          <p:cNvSpPr txBox="1"/>
          <p:nvPr>
            <p:ph idx="2" type="title"/>
          </p:nvPr>
        </p:nvSpPr>
        <p:spPr>
          <a:xfrm>
            <a:off x="2275600" y="3890667"/>
            <a:ext cx="8956400" cy="1200400"/>
          </a:xfrm>
          <a:prstGeom prst="rect">
            <a:avLst/>
          </a:prstGeom>
          <a:noFill/>
          <a:ln>
            <a:noFill/>
          </a:ln>
        </p:spPr>
        <p:txBody>
          <a:bodyPr anchorCtr="0" anchor="ctr" bIns="121900" lIns="121900" spcFirstLastPara="1" rIns="121900" wrap="square" tIns="121900">
            <a:noAutofit/>
          </a:bodyPr>
          <a:lstStyle/>
          <a:p>
            <a:pPr indent="0" lvl="0" marL="0" rtl="0" algn="ctr">
              <a:lnSpc>
                <a:spcPct val="90000"/>
              </a:lnSpc>
              <a:spcBef>
                <a:spcPts val="0"/>
              </a:spcBef>
              <a:spcAft>
                <a:spcPts val="0"/>
              </a:spcAft>
              <a:buSzPts val="3600"/>
              <a:buNone/>
            </a:pPr>
            <a:r>
              <a:rPr lang="en-US" sz="6000">
                <a:latin typeface="Arial"/>
                <a:ea typeface="Arial"/>
                <a:cs typeface="Arial"/>
                <a:sym typeface="Arial"/>
              </a:rPr>
              <a:t>CÁC</a:t>
            </a:r>
            <a:r>
              <a:rPr lang="en-US" sz="6000">
                <a:solidFill>
                  <a:schemeClr val="hlink"/>
                </a:solidFill>
              </a:rPr>
              <a:t> </a:t>
            </a:r>
            <a:r>
              <a:rPr lang="en-US" sz="6000">
                <a:latin typeface="Arial"/>
                <a:ea typeface="Arial"/>
                <a:cs typeface="Arial"/>
                <a:sym typeface="Arial"/>
              </a:rPr>
              <a:t>LOẠI ĐẤT CHÍNH Ở NƯỚC TA</a:t>
            </a:r>
            <a:endParaRPr/>
          </a:p>
        </p:txBody>
      </p:sp>
      <p:sp>
        <p:nvSpPr>
          <p:cNvPr id="1763" name="Google Shape;1763;p8"/>
          <p:cNvSpPr txBox="1"/>
          <p:nvPr>
            <p:ph type="title"/>
          </p:nvPr>
        </p:nvSpPr>
        <p:spPr>
          <a:xfrm>
            <a:off x="4846700" y="720000"/>
            <a:ext cx="3833200" cy="2559600"/>
          </a:xfrm>
          <a:prstGeom prst="rect">
            <a:avLst/>
          </a:prstGeom>
          <a:noFill/>
          <a:ln cap="flat" cmpd="sng" w="28575">
            <a:solidFill>
              <a:schemeClr val="accent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lnSpc>
                <a:spcPct val="90000"/>
              </a:lnSpc>
              <a:spcBef>
                <a:spcPts val="0"/>
              </a:spcBef>
              <a:spcAft>
                <a:spcPts val="0"/>
              </a:spcAft>
              <a:buSzPts val="6000"/>
              <a:buNone/>
            </a:pPr>
            <a:r>
              <a:rPr lang="en-US" sz="9600">
                <a:latin typeface="Arial"/>
                <a:ea typeface="Arial"/>
                <a:cs typeface="Arial"/>
                <a:sym typeface="Arial"/>
              </a:rPr>
              <a:t>1</a:t>
            </a:r>
            <a:endParaRPr sz="9600">
              <a:latin typeface="Arial"/>
              <a:ea typeface="Arial"/>
              <a:cs typeface="Arial"/>
              <a:sym typeface="Arial"/>
            </a:endParaRPr>
          </a:p>
        </p:txBody>
      </p:sp>
      <p:cxnSp>
        <p:nvCxnSpPr>
          <p:cNvPr id="1764" name="Google Shape;1764;p8"/>
          <p:cNvCxnSpPr>
            <a:stCxn id="1763" idx="2"/>
            <a:endCxn id="1762" idx="0"/>
          </p:cNvCxnSpPr>
          <p:nvPr/>
        </p:nvCxnSpPr>
        <p:spPr>
          <a:xfrm flipH="1">
            <a:off x="6753700" y="3279600"/>
            <a:ext cx="9600" cy="611100"/>
          </a:xfrm>
          <a:prstGeom prst="straightConnector1">
            <a:avLst/>
          </a:prstGeom>
          <a:noFill/>
          <a:ln cap="rnd" cmpd="sng" w="28575">
            <a:solidFill>
              <a:schemeClr val="accent5"/>
            </a:solidFill>
            <a:prstDash val="solid"/>
            <a:round/>
            <a:headEnd len="sm" w="sm" type="none"/>
            <a:tailEnd len="sm" w="sm" type="none"/>
          </a:ln>
        </p:spPr>
      </p:cxnSp>
      <p:cxnSp>
        <p:nvCxnSpPr>
          <p:cNvPr id="1765" name="Google Shape;1765;p8"/>
          <p:cNvCxnSpPr/>
          <p:nvPr/>
        </p:nvCxnSpPr>
        <p:spPr>
          <a:xfrm>
            <a:off x="6488903" y="5181233"/>
            <a:ext cx="529600" cy="0"/>
          </a:xfrm>
          <a:prstGeom prst="straightConnector1">
            <a:avLst/>
          </a:prstGeom>
          <a:noFill/>
          <a:ln cap="rnd" cmpd="sng" w="28575">
            <a:solidFill>
              <a:schemeClr val="accent5"/>
            </a:solidFill>
            <a:prstDash val="solid"/>
            <a:round/>
            <a:headEnd len="sm" w="sm" type="none"/>
            <a:tailEnd len="sm" w="sm" type="none"/>
          </a:ln>
        </p:spPr>
      </p:cxnSp>
      <p:cxnSp>
        <p:nvCxnSpPr>
          <p:cNvPr id="1766" name="Google Shape;1766;p8"/>
          <p:cNvCxnSpPr/>
          <p:nvPr/>
        </p:nvCxnSpPr>
        <p:spPr>
          <a:xfrm>
            <a:off x="6488903" y="6138000"/>
            <a:ext cx="529600" cy="0"/>
          </a:xfrm>
          <a:prstGeom prst="straightConnector1">
            <a:avLst/>
          </a:prstGeom>
          <a:noFill/>
          <a:ln cap="rnd" cmpd="sng" w="28575">
            <a:solidFill>
              <a:schemeClr val="accent5"/>
            </a:solidFill>
            <a:prstDash val="solid"/>
            <a:round/>
            <a:headEnd len="sm" w="sm" type="none"/>
            <a:tailEnd len="sm" w="sm" type="none"/>
          </a:ln>
        </p:spPr>
      </p:cxnSp>
      <p:pic>
        <p:nvPicPr>
          <p:cNvPr id="1767" name="Google Shape;1767;p8"/>
          <p:cNvPicPr preferRelativeResize="0"/>
          <p:nvPr/>
        </p:nvPicPr>
        <p:blipFill rotWithShape="1">
          <a:blip r:embed="rId3">
            <a:alphaModFix/>
          </a:blip>
          <a:srcRect b="0" l="0" r="0" t="0"/>
          <a:stretch/>
        </p:blipFill>
        <p:spPr>
          <a:xfrm>
            <a:off x="1297715" y="4224184"/>
            <a:ext cx="1666875" cy="2743200"/>
          </a:xfrm>
          <a:prstGeom prst="rect">
            <a:avLst/>
          </a:prstGeom>
          <a:noFill/>
          <a:ln>
            <a:noFill/>
          </a:ln>
        </p:spPr>
      </p:pic>
      <p:pic>
        <p:nvPicPr>
          <p:cNvPr id="1768" name="Google Shape;1768;p8"/>
          <p:cNvPicPr preferRelativeResize="0"/>
          <p:nvPr/>
        </p:nvPicPr>
        <p:blipFill rotWithShape="1">
          <a:blip r:embed="rId4">
            <a:alphaModFix/>
          </a:blip>
          <a:srcRect b="0" l="0" r="0" t="0"/>
          <a:stretch/>
        </p:blipFill>
        <p:spPr>
          <a:xfrm>
            <a:off x="10630204" y="3877177"/>
            <a:ext cx="1863298" cy="3090207"/>
          </a:xfrm>
          <a:prstGeom prst="rect">
            <a:avLst/>
          </a:prstGeom>
          <a:noFill/>
          <a:ln>
            <a:noFill/>
          </a:ln>
        </p:spPr>
      </p:pic>
      <p:pic>
        <p:nvPicPr>
          <p:cNvPr id="1769" name="Google Shape;1769;p8"/>
          <p:cNvPicPr preferRelativeResize="0"/>
          <p:nvPr/>
        </p:nvPicPr>
        <p:blipFill rotWithShape="1">
          <a:blip r:embed="rId5">
            <a:alphaModFix/>
          </a:blip>
          <a:srcRect b="0" l="0" r="0" t="0"/>
          <a:stretch/>
        </p:blipFill>
        <p:spPr>
          <a:xfrm>
            <a:off x="-247492" y="2864507"/>
            <a:ext cx="2029443" cy="3832088"/>
          </a:xfrm>
          <a:prstGeom prst="rect">
            <a:avLst/>
          </a:prstGeom>
          <a:noFill/>
          <a:ln>
            <a:noFill/>
          </a:ln>
        </p:spPr>
      </p:pic>
      <p:grpSp>
        <p:nvGrpSpPr>
          <p:cNvPr id="1770" name="Google Shape;1770;p8"/>
          <p:cNvGrpSpPr/>
          <p:nvPr/>
        </p:nvGrpSpPr>
        <p:grpSpPr>
          <a:xfrm flipH="1">
            <a:off x="-6553200" y="-2743200"/>
            <a:ext cx="6019800" cy="4191000"/>
            <a:chOff x="2895600" y="0"/>
            <a:chExt cx="8839200" cy="6485350"/>
          </a:xfrm>
        </p:grpSpPr>
        <p:pic>
          <p:nvPicPr>
            <p:cNvPr id="1771" name="Google Shape;1771;p8"/>
            <p:cNvPicPr preferRelativeResize="0"/>
            <p:nvPr/>
          </p:nvPicPr>
          <p:blipFill rotWithShape="1">
            <a:blip r:embed="rId6">
              <a:alphaModFix/>
            </a:blip>
            <a:srcRect b="15636" l="0" r="0" t="0"/>
            <a:stretch/>
          </p:blipFill>
          <p:spPr>
            <a:xfrm>
              <a:off x="6200958" y="2310888"/>
              <a:ext cx="1371600" cy="2184912"/>
            </a:xfrm>
            <a:prstGeom prst="rect">
              <a:avLst/>
            </a:prstGeom>
            <a:noFill/>
            <a:ln>
              <a:noFill/>
            </a:ln>
          </p:spPr>
        </p:pic>
        <p:pic>
          <p:nvPicPr>
            <p:cNvPr id="1772" name="Google Shape;1772;p8"/>
            <p:cNvPicPr preferRelativeResize="0"/>
            <p:nvPr/>
          </p:nvPicPr>
          <p:blipFill rotWithShape="1">
            <a:blip r:embed="rId7">
              <a:alphaModFix/>
            </a:blip>
            <a:srcRect b="19690" l="0" r="0" t="0"/>
            <a:stretch/>
          </p:blipFill>
          <p:spPr>
            <a:xfrm>
              <a:off x="4910290" y="2310889"/>
              <a:ext cx="1761819" cy="2328540"/>
            </a:xfrm>
            <a:prstGeom prst="rect">
              <a:avLst/>
            </a:prstGeom>
            <a:noFill/>
            <a:ln>
              <a:noFill/>
            </a:ln>
          </p:spPr>
        </p:pic>
        <p:pic>
          <p:nvPicPr>
            <p:cNvPr id="1773" name="Google Shape;1773;p8"/>
            <p:cNvPicPr preferRelativeResize="0"/>
            <p:nvPr/>
          </p:nvPicPr>
          <p:blipFill rotWithShape="1">
            <a:blip r:embed="rId8">
              <a:alphaModFix/>
            </a:blip>
            <a:srcRect b="49215" l="0" r="0" t="0"/>
            <a:stretch/>
          </p:blipFill>
          <p:spPr>
            <a:xfrm>
              <a:off x="3750219" y="2705205"/>
              <a:ext cx="1721159" cy="1904790"/>
            </a:xfrm>
            <a:prstGeom prst="rect">
              <a:avLst/>
            </a:prstGeom>
            <a:noFill/>
            <a:ln>
              <a:noFill/>
            </a:ln>
          </p:spPr>
        </p:pic>
        <p:pic>
          <p:nvPicPr>
            <p:cNvPr id="1774" name="Google Shape;1774;p8"/>
            <p:cNvPicPr preferRelativeResize="0"/>
            <p:nvPr/>
          </p:nvPicPr>
          <p:blipFill rotWithShape="1">
            <a:blip r:embed="rId9">
              <a:alphaModFix/>
            </a:blip>
            <a:srcRect b="21110" l="8401" r="4000" t="15555"/>
            <a:stretch/>
          </p:blipFill>
          <p:spPr>
            <a:xfrm>
              <a:off x="2895600" y="0"/>
              <a:ext cx="8839200" cy="6485350"/>
            </a:xfrm>
            <a:prstGeom prst="rect">
              <a:avLst/>
            </a:prstGeom>
            <a:noFill/>
            <a:ln>
              <a:noFill/>
            </a:ln>
          </p:spPr>
        </p:pic>
      </p:grpSp>
      <p:pic>
        <p:nvPicPr>
          <p:cNvPr id="1775" name="Google Shape;1775;p8"/>
          <p:cNvPicPr preferRelativeResize="0"/>
          <p:nvPr/>
        </p:nvPicPr>
        <p:blipFill rotWithShape="1">
          <a:blip r:embed="rId10">
            <a:alphaModFix/>
          </a:blip>
          <a:srcRect b="21645" l="0" r="0" t="12798"/>
          <a:stretch/>
        </p:blipFill>
        <p:spPr>
          <a:xfrm flipH="1">
            <a:off x="4800600" y="-1249845"/>
            <a:ext cx="6673940" cy="4411160"/>
          </a:xfrm>
          <a:prstGeom prst="rect">
            <a:avLst/>
          </a:prstGeom>
          <a:noFill/>
          <a:ln>
            <a:noFill/>
          </a:ln>
        </p:spPr>
      </p:pic>
    </p:spTree>
  </p:cSld>
  <p:clrMapOvr>
    <a:masterClrMapping/>
  </p:clrMapOvr>
  <mc:AlternateContent>
    <mc:Choice Requires="p14">
      <p:transition spd="slow" p14:dur="1400">
        <p14:doors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769"/>
                                        </p:tgtEl>
                                        <p:attrNameLst>
                                          <p:attrName>style.visibility</p:attrName>
                                        </p:attrNameLst>
                                      </p:cBhvr>
                                      <p:to>
                                        <p:strVal val="visible"/>
                                      </p:to>
                                    </p:set>
                                    <p:anim calcmode="lin" valueType="num">
                                      <p:cBhvr additive="base">
                                        <p:cTn dur="500"/>
                                        <p:tgtEl>
                                          <p:spTgt spid="1769"/>
                                        </p:tgtEl>
                                        <p:attrNameLst>
                                          <p:attrName>ppt_y</p:attrName>
                                        </p:attrNameLst>
                                      </p:cBhvr>
                                      <p:tavLst>
                                        <p:tav fmla="" tm="0">
                                          <p:val>
                                            <p:strVal val="#ppt_y-1"/>
                                          </p:val>
                                        </p:tav>
                                        <p:tav fmla="" tm="100000">
                                          <p:val>
                                            <p:strVal val="#ppt_y"/>
                                          </p:val>
                                        </p:tav>
                                      </p:tavLst>
                                    </p:anim>
                                  </p:childTnLst>
                                </p:cTn>
                              </p:par>
                              <p:par>
                                <p:cTn fill="hold" nodeType="withEffect" presetClass="exit" presetID="10" presetSubtype="0">
                                  <p:stCondLst>
                                    <p:cond delay="0"/>
                                  </p:stCondLst>
                                  <p:childTnLst>
                                    <p:animEffect filter="fade" transition="out">
                                      <p:cBhvr>
                                        <p:cTn dur="500"/>
                                        <p:tgtEl>
                                          <p:spTgt spid="1770"/>
                                        </p:tgtEl>
                                      </p:cBhvr>
                                    </p:animEffect>
                                    <p:set>
                                      <p:cBhvr>
                                        <p:cTn dur="1" fill="hold">
                                          <p:stCondLst>
                                            <p:cond delay="500"/>
                                          </p:stCondLst>
                                        </p:cTn>
                                        <p:tgtEl>
                                          <p:spTgt spid="1770"/>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775"/>
                                        </p:tgtEl>
                                        <p:attrNameLst>
                                          <p:attrName>style.visibility</p:attrName>
                                        </p:attrNameLst>
                                      </p:cBhvr>
                                      <p:to>
                                        <p:strVal val="visible"/>
                                      </p:to>
                                    </p:set>
                                    <p:animEffect filter="fade" transition="in">
                                      <p:cBhvr>
                                        <p:cTn dur="500"/>
                                        <p:tgtEl>
                                          <p:spTgt spid="1775"/>
                                        </p:tgtEl>
                                      </p:cBhvr>
                                    </p:animEffect>
                                  </p:childTnLst>
                                </p:cTn>
                              </p:par>
                            </p:childTnLst>
                          </p:cTn>
                        </p:par>
                        <p:par>
                          <p:cTn fill="hold">
                            <p:stCondLst>
                              <p:cond delay="500"/>
                            </p:stCondLst>
                            <p:childTnLst>
                              <p:par>
                                <p:cTn fill="hold" nodeType="afterEffect" presetClass="entr" presetID="2" presetSubtype="1">
                                  <p:stCondLst>
                                    <p:cond delay="0"/>
                                  </p:stCondLst>
                                  <p:childTnLst>
                                    <p:set>
                                      <p:cBhvr>
                                        <p:cTn dur="1" fill="hold">
                                          <p:stCondLst>
                                            <p:cond delay="0"/>
                                          </p:stCondLst>
                                        </p:cTn>
                                        <p:tgtEl>
                                          <p:spTgt spid="1767"/>
                                        </p:tgtEl>
                                        <p:attrNameLst>
                                          <p:attrName>style.visibility</p:attrName>
                                        </p:attrNameLst>
                                      </p:cBhvr>
                                      <p:to>
                                        <p:strVal val="visible"/>
                                      </p:to>
                                    </p:set>
                                    <p:anim calcmode="lin" valueType="num">
                                      <p:cBhvr additive="base">
                                        <p:cTn dur="500"/>
                                        <p:tgtEl>
                                          <p:spTgt spid="1767"/>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1">
                                  <p:stCondLst>
                                    <p:cond delay="0"/>
                                  </p:stCondLst>
                                  <p:childTnLst>
                                    <p:set>
                                      <p:cBhvr>
                                        <p:cTn dur="1" fill="hold">
                                          <p:stCondLst>
                                            <p:cond delay="0"/>
                                          </p:stCondLst>
                                        </p:cTn>
                                        <p:tgtEl>
                                          <p:spTgt spid="1768"/>
                                        </p:tgtEl>
                                        <p:attrNameLst>
                                          <p:attrName>style.visibility</p:attrName>
                                        </p:attrNameLst>
                                      </p:cBhvr>
                                      <p:to>
                                        <p:strVal val="visible"/>
                                      </p:to>
                                    </p:set>
                                    <p:anim calcmode="lin" valueType="num">
                                      <p:cBhvr additive="base">
                                        <p:cTn dur="500"/>
                                        <p:tgtEl>
                                          <p:spTgt spid="1768"/>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1775"/>
                                        </p:tgtEl>
                                        <p:attrNameLst>
                                          <p:attrName>style.visibility</p:attrName>
                                        </p:attrNameLst>
                                      </p:cBhvr>
                                      <p:to>
                                        <p:strVal val="visible"/>
                                      </p:to>
                                    </p:set>
                                    <p:animEffect filter="fade" transition="in">
                                      <p:cBhvr>
                                        <p:cTn dur="500"/>
                                        <p:tgtEl>
                                          <p:spTgt spid="17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3"/>
                                        </p:tgtEl>
                                        <p:attrNameLst>
                                          <p:attrName>style.visibility</p:attrName>
                                        </p:attrNameLst>
                                      </p:cBhvr>
                                      <p:to>
                                        <p:strVal val="visible"/>
                                      </p:to>
                                    </p:set>
                                    <p:animEffect filter="fade" transition="in">
                                      <p:cBhvr>
                                        <p:cTn dur="2000"/>
                                        <p:tgtEl>
                                          <p:spTgt spid="17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762"/>
                                        </p:tgtEl>
                                        <p:attrNameLst>
                                          <p:attrName>style.visibility</p:attrName>
                                        </p:attrNameLst>
                                      </p:cBhvr>
                                      <p:to>
                                        <p:strVal val="visible"/>
                                      </p:to>
                                    </p:set>
                                    <p:anim calcmode="lin" valueType="num">
                                      <p:cBhvr additive="base">
                                        <p:cTn dur="500"/>
                                        <p:tgtEl>
                                          <p:spTgt spid="1762"/>
                                        </p:tgtEl>
                                        <p:attrNameLst>
                                          <p:attrName>ppt_w</p:attrName>
                                        </p:attrNameLst>
                                      </p:cBhvr>
                                      <p:tavLst>
                                        <p:tav fmla="" tm="0">
                                          <p:val>
                                            <p:strVal val="0"/>
                                          </p:val>
                                        </p:tav>
                                        <p:tav fmla="" tm="100000">
                                          <p:val>
                                            <p:strVal val="#ppt_w"/>
                                          </p:val>
                                        </p:tav>
                                      </p:tavLst>
                                    </p:anim>
                                    <p:anim calcmode="lin" valueType="num">
                                      <p:cBhvr additive="base">
                                        <p:cTn dur="500"/>
                                        <p:tgtEl>
                                          <p:spTgt spid="176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9" name="Shape 1779"/>
        <p:cNvGrpSpPr/>
        <p:nvPr/>
      </p:nvGrpSpPr>
      <p:grpSpPr>
        <a:xfrm>
          <a:off x="0" y="0"/>
          <a:ext cx="0" cy="0"/>
          <a:chOff x="0" y="0"/>
          <a:chExt cx="0" cy="0"/>
        </a:xfrm>
      </p:grpSpPr>
      <p:sp>
        <p:nvSpPr>
          <p:cNvPr id="1780" name="Google Shape;1780;p9"/>
          <p:cNvSpPr/>
          <p:nvPr/>
        </p:nvSpPr>
        <p:spPr>
          <a:xfrm>
            <a:off x="6096000" y="312291"/>
            <a:ext cx="5410200" cy="6233420"/>
          </a:xfrm>
          <a:prstGeom prst="rect">
            <a:avLst/>
          </a:prstGeom>
          <a:solidFill>
            <a:srgbClr val="98C7CF"/>
          </a:solidFill>
          <a:ln>
            <a:noFill/>
          </a:ln>
          <a:effectLst>
            <a:outerShdw blurRad="50800" sx="101000" rotWithShape="0" algn="bl" dir="18900000" dist="38100" sy="101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DDF5F8"/>
              </a:solidFill>
              <a:latin typeface="Arial"/>
              <a:ea typeface="Arial"/>
              <a:cs typeface="Arial"/>
              <a:sym typeface="Arial"/>
            </a:endParaRPr>
          </a:p>
        </p:txBody>
      </p:sp>
      <p:pic>
        <p:nvPicPr>
          <p:cNvPr id="1781" name="Google Shape;1781;p9"/>
          <p:cNvPicPr preferRelativeResize="0"/>
          <p:nvPr/>
        </p:nvPicPr>
        <p:blipFill rotWithShape="1">
          <a:blip r:embed="rId3">
            <a:alphaModFix/>
          </a:blip>
          <a:srcRect b="833" l="1844" r="2213" t="1387"/>
          <a:stretch/>
        </p:blipFill>
        <p:spPr>
          <a:xfrm>
            <a:off x="6474904" y="472181"/>
            <a:ext cx="4652392" cy="5913639"/>
          </a:xfrm>
          <a:prstGeom prst="rect">
            <a:avLst/>
          </a:prstGeom>
          <a:noFill/>
          <a:ln>
            <a:noFill/>
          </a:ln>
        </p:spPr>
      </p:pic>
      <p:sp>
        <p:nvSpPr>
          <p:cNvPr id="1782" name="Google Shape;1782;p9"/>
          <p:cNvSpPr txBox="1"/>
          <p:nvPr/>
        </p:nvSpPr>
        <p:spPr>
          <a:xfrm>
            <a:off x="533400" y="2459504"/>
            <a:ext cx="5410200"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4000" u="none" cap="none" strike="noStrike">
                <a:solidFill>
                  <a:srgbClr val="2D3E53"/>
                </a:solidFill>
                <a:latin typeface="Arial"/>
                <a:ea typeface="Arial"/>
                <a:cs typeface="Arial"/>
                <a:sym typeface="Arial"/>
              </a:rPr>
              <a:t>SỰ PHÂN BỐ </a:t>
            </a:r>
            <a:endParaRPr/>
          </a:p>
          <a:p>
            <a:pPr indent="0" lvl="0" marL="0" marR="0" rtl="0" algn="ctr">
              <a:spcBef>
                <a:spcPts val="0"/>
              </a:spcBef>
              <a:spcAft>
                <a:spcPts val="0"/>
              </a:spcAft>
              <a:buNone/>
            </a:pPr>
            <a:r>
              <a:rPr b="0" i="0" lang="en-US" sz="4000" u="none" cap="none" strike="noStrike">
                <a:solidFill>
                  <a:srgbClr val="2D3E53"/>
                </a:solidFill>
                <a:latin typeface="Arial"/>
                <a:ea typeface="Arial"/>
                <a:cs typeface="Arial"/>
                <a:sym typeface="Arial"/>
              </a:rPr>
              <a:t>CÁC LOẠI ĐẤT CHÍNH Ở NƯỚC TA</a:t>
            </a:r>
            <a:endParaRPr b="0" i="0" sz="4000" u="none" cap="none" strike="noStrike">
              <a:solidFill>
                <a:srgbClr val="2D3E53"/>
              </a:solidFill>
              <a:latin typeface="Arial"/>
              <a:ea typeface="Arial"/>
              <a:cs typeface="Arial"/>
              <a:sym typeface="Arial"/>
            </a:endParaRPr>
          </a:p>
        </p:txBody>
      </p:sp>
    </p:spTree>
  </p:cSld>
  <p:clrMapOvr>
    <a:masterClrMapping/>
  </p:clrMapOvr>
  <mc:AlternateContent>
    <mc:Choice Requires="p14">
      <p:transition spd="slow" p14:dur="1500">
        <p14:window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0"/>
                                        </p:tgtEl>
                                        <p:attrNameLst>
                                          <p:attrName>style.visibility</p:attrName>
                                        </p:attrNameLst>
                                      </p:cBhvr>
                                      <p:to>
                                        <p:strVal val="visible"/>
                                      </p:to>
                                    </p:set>
                                    <p:animEffect filter="fade" transition="in">
                                      <p:cBhvr>
                                        <p:cTn dur="2000"/>
                                        <p:tgtEl>
                                          <p:spTgt spid="1780"/>
                                        </p:tgtEl>
                                      </p:cBhvr>
                                    </p:animEffect>
                                  </p:childTnLst>
                                </p:cTn>
                              </p:par>
                              <p:par>
                                <p:cTn fill="hold" nodeType="withEffect" presetClass="entr" presetID="10" presetSubtype="0">
                                  <p:stCondLst>
                                    <p:cond delay="0"/>
                                  </p:stCondLst>
                                  <p:childTnLst>
                                    <p:set>
                                      <p:cBhvr>
                                        <p:cTn dur="1" fill="hold">
                                          <p:stCondLst>
                                            <p:cond delay="0"/>
                                          </p:stCondLst>
                                        </p:cTn>
                                        <p:tgtEl>
                                          <p:spTgt spid="1781"/>
                                        </p:tgtEl>
                                        <p:attrNameLst>
                                          <p:attrName>style.visibility</p:attrName>
                                        </p:attrNameLst>
                                      </p:cBhvr>
                                      <p:to>
                                        <p:strVal val="visible"/>
                                      </p:to>
                                    </p:set>
                                    <p:animEffect filter="fade" transition="in">
                                      <p:cBhvr>
                                        <p:cTn dur="2000"/>
                                        <p:tgtEl>
                                          <p:spTgt spid="1781"/>
                                        </p:tgtEl>
                                      </p:cBhvr>
                                    </p:animEffect>
                                  </p:childTnLst>
                                </p:cTn>
                              </p:par>
                              <p:par>
                                <p:cTn fill="hold" nodeType="withEffect" presetClass="entr" presetID="23" presetSubtype="16">
                                  <p:stCondLst>
                                    <p:cond delay="0"/>
                                  </p:stCondLst>
                                  <p:childTnLst>
                                    <p:set>
                                      <p:cBhvr>
                                        <p:cTn dur="1" fill="hold">
                                          <p:stCondLst>
                                            <p:cond delay="0"/>
                                          </p:stCondLst>
                                        </p:cTn>
                                        <p:tgtEl>
                                          <p:spTgt spid="1782"/>
                                        </p:tgtEl>
                                        <p:attrNameLst>
                                          <p:attrName>style.visibility</p:attrName>
                                        </p:attrNameLst>
                                      </p:cBhvr>
                                      <p:to>
                                        <p:strVal val="visible"/>
                                      </p:to>
                                    </p:set>
                                    <p:anim calcmode="lin" valueType="num">
                                      <p:cBhvr additive="base">
                                        <p:cTn dur="1250"/>
                                        <p:tgtEl>
                                          <p:spTgt spid="1782"/>
                                        </p:tgtEl>
                                        <p:attrNameLst>
                                          <p:attrName>ppt_w</p:attrName>
                                        </p:attrNameLst>
                                      </p:cBhvr>
                                      <p:tavLst>
                                        <p:tav fmla="" tm="0">
                                          <p:val>
                                            <p:strVal val="0"/>
                                          </p:val>
                                        </p:tav>
                                        <p:tav fmla="" tm="100000">
                                          <p:val>
                                            <p:strVal val="#ppt_w"/>
                                          </p:val>
                                        </p:tav>
                                      </p:tavLst>
                                    </p:anim>
                                    <p:anim calcmode="lin" valueType="num">
                                      <p:cBhvr additive="base">
                                        <p:cTn dur="1250"/>
                                        <p:tgtEl>
                                          <p:spTgt spid="178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cience Subject for High School - 9th Grade: Evolution of Life by Slidesgo">
  <a:themeElements>
    <a:clrScheme name="Simple Light">
      <a:dk1>
        <a:srgbClr val="000000"/>
      </a:dk1>
      <a:lt1>
        <a:srgbClr val="FFFFFF"/>
      </a:lt1>
      <a:dk2>
        <a:srgbClr val="2D3E53"/>
      </a:dk2>
      <a:lt2>
        <a:srgbClr val="2C575E"/>
      </a:lt2>
      <a:accent1>
        <a:srgbClr val="48848D"/>
      </a:accent1>
      <a:accent2>
        <a:srgbClr val="2C6A4C"/>
      </a:accent2>
      <a:accent3>
        <a:srgbClr val="53793F"/>
      </a:accent3>
      <a:accent4>
        <a:srgbClr val="92B648"/>
      </a:accent4>
      <a:accent5>
        <a:srgbClr val="B9BE43"/>
      </a:accent5>
      <a:accent6>
        <a:srgbClr val="DDF5F8"/>
      </a:accent6>
      <a:hlink>
        <a:srgbClr val="2D3E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9Slide - 2021">
      <a:dk1>
        <a:srgbClr val="000000"/>
      </a:dk1>
      <a:lt1>
        <a:srgbClr val="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2021-10-01T16:27:20Z</dcterms:created>
  <dc:creator>HP</dc:creator>
</cp:coreProperties>
</file>