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3"/>
  </p:notesMasterIdLst>
  <p:sldIdLst>
    <p:sldId id="470" r:id="rId11"/>
    <p:sldId id="510" r:id="rId12"/>
    <p:sldId id="511" r:id="rId13"/>
    <p:sldId id="512" r:id="rId14"/>
    <p:sldId id="513" r:id="rId15"/>
    <p:sldId id="514" r:id="rId16"/>
    <p:sldId id="515" r:id="rId17"/>
    <p:sldId id="516" r:id="rId18"/>
    <p:sldId id="517" r:id="rId19"/>
    <p:sldId id="518" r:id="rId20"/>
    <p:sldId id="519" r:id="rId21"/>
    <p:sldId id="353" r:id="rId22"/>
  </p:sldIdLst>
  <p:sldSz cx="12190413" cy="6859588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D52E"/>
    <a:srgbClr val="FFFBDE"/>
    <a:srgbClr val="EE8C3C"/>
    <a:srgbClr val="7FB763"/>
    <a:srgbClr val="3296A8"/>
    <a:srgbClr val="6D8AAB"/>
    <a:srgbClr val="31709C"/>
    <a:srgbClr val="7697B3"/>
    <a:srgbClr val="6FA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4" autoAdjust="0"/>
    <p:restoredTop sz="97778" autoAdjust="0"/>
  </p:normalViewPr>
  <p:slideViewPr>
    <p:cSldViewPr snapToGrid="0" showGuides="1">
      <p:cViewPr varScale="1">
        <p:scale>
          <a:sx n="66" d="100"/>
          <a:sy n="66" d="100"/>
        </p:scale>
        <p:origin x="618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2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82F7C6-09C3-4D9A-8653-0326F5967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0C2B0A-AC75-4104-BF8F-A065369DE6E7}"/>
              </a:ext>
            </a:extLst>
          </p:cNvPr>
          <p:cNvGrpSpPr/>
          <p:nvPr/>
        </p:nvGrpSpPr>
        <p:grpSpPr>
          <a:xfrm>
            <a:off x="3861144" y="1293464"/>
            <a:ext cx="5035767" cy="818234"/>
            <a:chOff x="4376651" y="66436"/>
            <a:chExt cx="3866096" cy="739040"/>
          </a:xfrm>
          <a:solidFill>
            <a:srgbClr val="FFD52E"/>
          </a:solidFill>
        </p:grpSpPr>
        <p:sp>
          <p:nvSpPr>
            <p:cNvPr id="16" name="矩形: 圆角 12">
              <a:extLst>
                <a:ext uri="{FF2B5EF4-FFF2-40B4-BE49-F238E27FC236}">
                  <a16:creationId xmlns:a16="http://schemas.microsoft.com/office/drawing/2014/main" id="{EECF05CF-EEE1-4015-8C8E-98C78A02C52B}"/>
                </a:ext>
              </a:extLst>
            </p:cNvPr>
            <p:cNvSpPr/>
            <p:nvPr/>
          </p:nvSpPr>
          <p:spPr>
            <a:xfrm>
              <a:off x="4376651" y="66436"/>
              <a:ext cx="3866096" cy="739040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文本框 13">
              <a:extLst>
                <a:ext uri="{FF2B5EF4-FFF2-40B4-BE49-F238E27FC236}">
                  <a16:creationId xmlns:a16="http://schemas.microsoft.com/office/drawing/2014/main" id="{9AA40E75-1E49-42DB-A0AC-1AB5E012130B}"/>
                </a:ext>
              </a:extLst>
            </p:cNvPr>
            <p:cNvSpPr txBox="1"/>
            <p:nvPr/>
          </p:nvSpPr>
          <p:spPr>
            <a:xfrm>
              <a:off x="4733735" y="179332"/>
              <a:ext cx="3151928" cy="5208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</a:rPr>
                <a:t>TẬP LÀM VĂN –</a:t>
              </a:r>
              <a:r>
                <a:rPr lang="zh-CN" altLang="en-US" b="1">
                  <a:solidFill>
                    <a:schemeClr val="bg1"/>
                  </a:solidFill>
                </a:rPr>
                <a:t> </a:t>
              </a:r>
              <a:r>
                <a:rPr lang="en-US" altLang="zh-CN" b="1">
                  <a:solidFill>
                    <a:schemeClr val="bg1"/>
                  </a:solidFill>
                </a:rPr>
                <a:t>LỚP 5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18" name="文本框 8">
            <a:extLst>
              <a:ext uri="{FF2B5EF4-FFF2-40B4-BE49-F238E27FC236}">
                <a16:creationId xmlns:a16="http://schemas.microsoft.com/office/drawing/2014/main" id="{F0761A99-7E63-45CC-88D0-03A9A5EBD2CD}"/>
              </a:ext>
            </a:extLst>
          </p:cNvPr>
          <p:cNvSpPr txBox="1"/>
          <p:nvPr/>
        </p:nvSpPr>
        <p:spPr>
          <a:xfrm>
            <a:off x="3428998" y="2340298"/>
            <a:ext cx="5900057" cy="193978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zh-CN" altLang="en-US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BÁO CÁO THỐNG KÊ</a:t>
            </a:r>
            <a:endParaRPr lang="zh-CN" altLang="en-US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47">
            <a:extLst>
              <a:ext uri="{FF2B5EF4-FFF2-40B4-BE49-F238E27FC236}">
                <a16:creationId xmlns:a16="http://schemas.microsoft.com/office/drawing/2014/main" id="{9F4B703C-32EC-471B-9593-0979F6AC4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9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" y="-812800"/>
            <a:ext cx="12193980" cy="773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1-52">
            <a:extLst>
              <a:ext uri="{FF2B5EF4-FFF2-40B4-BE49-F238E27FC236}">
                <a16:creationId xmlns:a16="http://schemas.microsoft.com/office/drawing/2014/main" id="{84536302-5D79-4012-B07E-3B01CBDE4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4384340"/>
            <a:ext cx="3723702" cy="25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5004BCAE-4EB1-4D52-9202-DA5C06991473}"/>
              </a:ext>
            </a:extLst>
          </p:cNvPr>
          <p:cNvSpPr/>
          <p:nvPr/>
        </p:nvSpPr>
        <p:spPr>
          <a:xfrm rot="10800000" flipH="1">
            <a:off x="352986" y="1814780"/>
            <a:ext cx="11020986" cy="2186281"/>
          </a:xfrm>
          <a:prstGeom prst="cloudCallout">
            <a:avLst>
              <a:gd name="adj1" fmla="val 31712"/>
              <a:gd name="adj2" fmla="val -82002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C41F7E-390D-4298-8E8D-2E8C06E2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255" y="2389363"/>
            <a:ext cx="9220200" cy="9785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bảng thống kê là gì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00DDBA-CCDE-4DFE-9BA9-D90144F95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17" b="90000" l="10000" r="90000">
                        <a14:foregroundMark x1="78000" y1="12417" x2="78000" y2="12417"/>
                        <a14:foregroundMark x1="72667" y1="13000" x2="80000" y2="13000"/>
                        <a14:foregroundMark x1="69667" y1="27833" x2="69667" y2="30083"/>
                        <a14:foregroundMark x1="75500" y1="16000" x2="75500" y2="16000"/>
                        <a14:foregroundMark x1="77833" y1="16500" x2="77833" y2="16500"/>
                        <a14:foregroundMark x1="75667" y1="18500" x2="75667" y2="18500"/>
                        <a14:foregroundMark x1="71333" y1="20833" x2="71333" y2="20833"/>
                        <a14:foregroundMark x1="83417" y1="14500" x2="83417" y2="14500"/>
                        <a14:foregroundMark x1="82250" y1="11333" x2="82250" y2="11333"/>
                        <a14:foregroundMark x1="63250" y1="38417" x2="63250" y2="38417"/>
                        <a14:foregroundMark x1="35000" y1="42167" x2="35000" y2="42167"/>
                        <a14:foregroundMark x1="35417" y1="41583" x2="34917" y2="49000"/>
                        <a14:foregroundMark x1="38417" y1="89000" x2="45750" y2="88833"/>
                        <a14:foregroundMark x1="50500" y1="88750" x2="56000" y2="8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82" b="63452"/>
          <a:stretch/>
        </p:blipFill>
        <p:spPr>
          <a:xfrm>
            <a:off x="11430000" y="3352801"/>
            <a:ext cx="1295400" cy="1371600"/>
          </a:xfrm>
          <a:prstGeom prst="rect">
            <a:avLst/>
          </a:prstGeom>
        </p:spPr>
      </p:pic>
      <p:pic>
        <p:nvPicPr>
          <p:cNvPr id="9" name="Picture 4" descr="Kid Girl Thinking Face | Art drawings for kids, Girl thinking, Kids vector">
            <a:extLst>
              <a:ext uri="{FF2B5EF4-FFF2-40B4-BE49-F238E27FC236}">
                <a16:creationId xmlns:a16="http://schemas.microsoft.com/office/drawing/2014/main" id="{13F84642-4BBE-40B7-A740-4DB0C2AEE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201" r="37812">
                        <a14:foregroundMark x1="16773" y1="34526" x2="22045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987"/>
          <a:stretch/>
        </p:blipFill>
        <p:spPr bwMode="auto">
          <a:xfrm flipH="1">
            <a:off x="9258615" y="2778152"/>
            <a:ext cx="2580399" cy="466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728E7E-6B7A-4FE6-B147-B361F617283A}"/>
              </a:ext>
            </a:extLst>
          </p:cNvPr>
          <p:cNvGrpSpPr/>
          <p:nvPr/>
        </p:nvGrpSpPr>
        <p:grpSpPr>
          <a:xfrm>
            <a:off x="4663254" y="143896"/>
            <a:ext cx="2865492" cy="600854"/>
            <a:chOff x="4184434" y="1676400"/>
            <a:chExt cx="3866096" cy="739040"/>
          </a:xfrm>
          <a:solidFill>
            <a:srgbClr val="FFD52E"/>
          </a:solidFill>
        </p:grpSpPr>
        <p:sp>
          <p:nvSpPr>
            <p:cNvPr id="11" name="矩形: 圆角 12">
              <a:extLst>
                <a:ext uri="{FF2B5EF4-FFF2-40B4-BE49-F238E27FC236}">
                  <a16:creationId xmlns:a16="http://schemas.microsoft.com/office/drawing/2014/main" id="{FC76D8D5-D3B1-4172-A8AA-17F32AF2687F}"/>
                </a:ext>
              </a:extLst>
            </p:cNvPr>
            <p:cNvSpPr/>
            <p:nvPr/>
          </p:nvSpPr>
          <p:spPr>
            <a:xfrm>
              <a:off x="4184434" y="1676400"/>
              <a:ext cx="3866096" cy="739040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3399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8A6837DB-AD23-4955-B426-CE44AABC5F03}"/>
                </a:ext>
              </a:extLst>
            </p:cNvPr>
            <p:cNvSpPr txBox="1"/>
            <p:nvPr/>
          </p:nvSpPr>
          <p:spPr>
            <a:xfrm>
              <a:off x="4541518" y="1789297"/>
              <a:ext cx="3151928" cy="5208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altLang="zh-CN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Bodon-Poster" pitchFamily="2" charset="0"/>
                  <a:ea typeface="inpin heiti" charset="-122"/>
                </a:rPr>
                <a:t>TAÄP LAØM VAÊN 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odon-Poster" pitchFamily="2" charset="0"/>
                <a:ea typeface="inpin heiti" charset="-122"/>
              </a:endParaRPr>
            </a:p>
          </p:txBody>
        </p:sp>
      </p:grpSp>
      <p:sp>
        <p:nvSpPr>
          <p:cNvPr id="13" name="文本框 8">
            <a:extLst>
              <a:ext uri="{FF2B5EF4-FFF2-40B4-BE49-F238E27FC236}">
                <a16:creationId xmlns:a16="http://schemas.microsoft.com/office/drawing/2014/main" id="{C0E4FF7A-C9D4-4874-B877-0122A51D31ED}"/>
              </a:ext>
            </a:extLst>
          </p:cNvPr>
          <p:cNvSpPr txBox="1"/>
          <p:nvPr/>
        </p:nvSpPr>
        <p:spPr>
          <a:xfrm>
            <a:off x="1886544" y="860235"/>
            <a:ext cx="8418911" cy="60085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3200" dirty="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LUYỆN TẬP LÀM BÁO CÁO THỐNG KÊ</a:t>
            </a:r>
            <a:endParaRPr lang="zh-CN" altLang="en-US" sz="3200" dirty="0">
              <a:ln w="28575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65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47">
            <a:extLst>
              <a:ext uri="{FF2B5EF4-FFF2-40B4-BE49-F238E27FC236}">
                <a16:creationId xmlns:a16="http://schemas.microsoft.com/office/drawing/2014/main" id="{B707FFD4-DD90-487E-86D2-5553496D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9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-685800"/>
            <a:ext cx="12193980" cy="760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-52">
            <a:extLst>
              <a:ext uri="{FF2B5EF4-FFF2-40B4-BE49-F238E27FC236}">
                <a16:creationId xmlns:a16="http://schemas.microsoft.com/office/drawing/2014/main" id="{E850126E-5A48-401B-9717-B38179BDC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42" y="4322737"/>
            <a:ext cx="3723702" cy="25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28091C-0573-403E-897F-7F512D152512}"/>
              </a:ext>
            </a:extLst>
          </p:cNvPr>
          <p:cNvGrpSpPr/>
          <p:nvPr/>
        </p:nvGrpSpPr>
        <p:grpSpPr>
          <a:xfrm>
            <a:off x="58865" y="1515907"/>
            <a:ext cx="11146983" cy="3623983"/>
            <a:chOff x="58865" y="1515907"/>
            <a:chExt cx="11146983" cy="3623983"/>
          </a:xfrm>
        </p:grpSpPr>
        <p:sp>
          <p:nvSpPr>
            <p:cNvPr id="5" name="Cloud Callout 9">
              <a:extLst>
                <a:ext uri="{FF2B5EF4-FFF2-40B4-BE49-F238E27FC236}">
                  <a16:creationId xmlns:a16="http://schemas.microsoft.com/office/drawing/2014/main" id="{6F10154E-B438-4F33-A074-FA25B5653EFE}"/>
                </a:ext>
              </a:extLst>
            </p:cNvPr>
            <p:cNvSpPr/>
            <p:nvPr/>
          </p:nvSpPr>
          <p:spPr>
            <a:xfrm rot="10800000" flipH="1">
              <a:off x="184862" y="1515907"/>
              <a:ext cx="11020986" cy="3623983"/>
            </a:xfrm>
            <a:prstGeom prst="cloudCallout">
              <a:avLst>
                <a:gd name="adj1" fmla="val 28917"/>
                <a:gd name="adj2" fmla="val -35324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24ECC6-A2F8-4920-9371-109D2ECCAAE4}"/>
                </a:ext>
              </a:extLst>
            </p:cNvPr>
            <p:cNvSpPr/>
            <p:nvPr/>
          </p:nvSpPr>
          <p:spPr>
            <a:xfrm>
              <a:off x="58865" y="2675825"/>
              <a:ext cx="4103217" cy="2040555"/>
            </a:xfrm>
            <a:prstGeom prst="ellipse">
              <a:avLst/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6FF64E3-4869-496C-8DBA-93AD26840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2252314"/>
            <a:ext cx="9131300" cy="22570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so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4" descr="Kid Girl Thinking Face | Art drawings for kids, Girl thinking, Kids vector">
            <a:extLst>
              <a:ext uri="{FF2B5EF4-FFF2-40B4-BE49-F238E27FC236}">
                <a16:creationId xmlns:a16="http://schemas.microsoft.com/office/drawing/2014/main" id="{31545042-567F-4A93-8B81-A6513CB10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3" b="93895" l="42332" r="97764">
                        <a14:foregroundMark x1="87540" y1="18737" x2="86422" y2="23158"/>
                        <a14:foregroundMark x1="85942" y1="26737" x2="85942" y2="26737"/>
                        <a14:foregroundMark x1="91853" y1="24000" x2="91853" y2="24000"/>
                        <a14:foregroundMark x1="92332" y1="21053" x2="92332" y2="21053"/>
                        <a14:foregroundMark x1="92492" y1="17474" x2="92492" y2="17474"/>
                        <a14:foregroundMark x1="90256" y1="15579" x2="90256" y2="15579"/>
                        <a14:foregroundMark x1="88658" y1="13474" x2="88658" y2="13474"/>
                        <a14:foregroundMark x1="86262" y1="13263" x2="86262" y2="13263"/>
                        <a14:foregroundMark x1="84026" y1="13053" x2="84026" y2="13053"/>
                        <a14:foregroundMark x1="82428" y1="15368" x2="82428" y2="15368"/>
                        <a14:foregroundMark x1="80990" y1="17895" x2="80990" y2="17895"/>
                        <a14:foregroundMark x1="81150" y1="21053" x2="81150" y2="21053"/>
                        <a14:foregroundMark x1="81949" y1="23158" x2="81949" y2="23158"/>
                        <a14:foregroundMark x1="91534" y1="18105" x2="91534" y2="18105"/>
                        <a14:foregroundMark x1="80831" y1="23789" x2="80831" y2="23789"/>
                        <a14:foregroundMark x1="90415" y1="22737" x2="90415" y2="22737"/>
                        <a14:foregroundMark x1="90735" y1="18526" x2="90735" y2="18526"/>
                        <a14:foregroundMark x1="74441" y1="32000" x2="67891" y2="37053"/>
                        <a14:foregroundMark x1="65815" y1="30316" x2="59744" y2="36421"/>
                        <a14:foregroundMark x1="89137" y1="12000" x2="89137" y2="12000"/>
                        <a14:foregroundMark x1="88179" y1="14737" x2="88179" y2="14737"/>
                        <a14:foregroundMark x1="80192" y1="17474" x2="80192" y2="17474"/>
                        <a14:foregroundMark x1="82268" y1="18526" x2="82268" y2="18526"/>
                        <a14:foregroundMark x1="90895" y1="14737" x2="90895" y2="14737"/>
                        <a14:foregroundMark x1="86581" y1="24211" x2="86581" y2="24211"/>
                        <a14:foregroundMark x1="86262" y1="25684" x2="86262" y2="25684"/>
                        <a14:foregroundMark x1="82109" y1="60000" x2="82109" y2="60000"/>
                        <a14:foregroundMark x1="49201" y1="39579" x2="49201" y2="39579"/>
                        <a14:foregroundMark x1="73482" y1="86316" x2="68051" y2="81684"/>
                        <a14:foregroundMark x1="62141" y1="81053" x2="58307" y2="85895"/>
                        <a14:foregroundMark x1="92492" y1="24421" x2="92492" y2="24421"/>
                        <a14:foregroundMark x1="80192" y1="24000" x2="80192" y2="24000"/>
                        <a14:foregroundMark x1="82428" y1="22947" x2="82428" y2="22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28" t="-2156" r="2692" b="2156"/>
          <a:stretch/>
        </p:blipFill>
        <p:spPr bwMode="auto">
          <a:xfrm>
            <a:off x="9006148" y="2675825"/>
            <a:ext cx="3370714" cy="466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6840A1-6CC8-4B87-BFE8-0158D61F7040}"/>
              </a:ext>
            </a:extLst>
          </p:cNvPr>
          <p:cNvGrpSpPr/>
          <p:nvPr/>
        </p:nvGrpSpPr>
        <p:grpSpPr>
          <a:xfrm>
            <a:off x="4663254" y="143896"/>
            <a:ext cx="2865492" cy="600854"/>
            <a:chOff x="4184434" y="1676400"/>
            <a:chExt cx="3866096" cy="739040"/>
          </a:xfrm>
          <a:solidFill>
            <a:srgbClr val="FFD52E"/>
          </a:solidFill>
        </p:grpSpPr>
        <p:sp>
          <p:nvSpPr>
            <p:cNvPr id="10" name="矩形: 圆角 12">
              <a:extLst>
                <a:ext uri="{FF2B5EF4-FFF2-40B4-BE49-F238E27FC236}">
                  <a16:creationId xmlns:a16="http://schemas.microsoft.com/office/drawing/2014/main" id="{0BAFC635-C4E1-48BB-A6B3-EF47581B0FD8}"/>
                </a:ext>
              </a:extLst>
            </p:cNvPr>
            <p:cNvSpPr/>
            <p:nvPr/>
          </p:nvSpPr>
          <p:spPr>
            <a:xfrm>
              <a:off x="4184434" y="1676400"/>
              <a:ext cx="3866096" cy="739040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3399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1" name="文本框 13">
              <a:extLst>
                <a:ext uri="{FF2B5EF4-FFF2-40B4-BE49-F238E27FC236}">
                  <a16:creationId xmlns:a16="http://schemas.microsoft.com/office/drawing/2014/main" id="{3B5DCD68-1D02-45BB-A5B8-86E386B511D5}"/>
                </a:ext>
              </a:extLst>
            </p:cNvPr>
            <p:cNvSpPr txBox="1"/>
            <p:nvPr/>
          </p:nvSpPr>
          <p:spPr>
            <a:xfrm>
              <a:off x="4541518" y="1789297"/>
              <a:ext cx="3151928" cy="5208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altLang="zh-CN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Bodon-Poster" pitchFamily="2" charset="0"/>
                  <a:ea typeface="inpin heiti" charset="-122"/>
                </a:rPr>
                <a:t>TAÄP LAØM VAÊN 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odon-Poster" pitchFamily="2" charset="0"/>
                <a:ea typeface="inpin heiti" charset="-122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E8009D2-0074-4FCC-85BA-19C069EF4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0488" y="891304"/>
            <a:ext cx="8529043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9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98AC62D4-68D6-43CB-828C-22DCD2969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825794E-160E-4450-9093-4CAD161A28BD}"/>
              </a:ext>
            </a:extLst>
          </p:cNvPr>
          <p:cNvSpPr txBox="1"/>
          <p:nvPr/>
        </p:nvSpPr>
        <p:spPr>
          <a:xfrm>
            <a:off x="2453067" y="2382130"/>
            <a:ext cx="72842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“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đơn" 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1978D8-8B71-45CE-AC5D-F09C4BE16B94}"/>
              </a:ext>
            </a:extLst>
          </p:cNvPr>
          <p:cNvGrpSpPr/>
          <p:nvPr/>
        </p:nvGrpSpPr>
        <p:grpSpPr>
          <a:xfrm>
            <a:off x="4463427" y="1268064"/>
            <a:ext cx="3263556" cy="818234"/>
            <a:chOff x="4376651" y="66436"/>
            <a:chExt cx="3866096" cy="739040"/>
          </a:xfrm>
          <a:solidFill>
            <a:srgbClr val="FFD52E"/>
          </a:solidFill>
        </p:grpSpPr>
        <p:sp>
          <p:nvSpPr>
            <p:cNvPr id="31" name="矩形: 圆角 12">
              <a:extLst>
                <a:ext uri="{FF2B5EF4-FFF2-40B4-BE49-F238E27FC236}">
                  <a16:creationId xmlns:a16="http://schemas.microsoft.com/office/drawing/2014/main" id="{7B801C0E-6E3E-477D-A896-5F785B0FBC1C}"/>
                </a:ext>
              </a:extLst>
            </p:cNvPr>
            <p:cNvSpPr/>
            <p:nvPr/>
          </p:nvSpPr>
          <p:spPr>
            <a:xfrm>
              <a:off x="4376651" y="66436"/>
              <a:ext cx="3866096" cy="739040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2" name="文本框 13">
              <a:extLst>
                <a:ext uri="{FF2B5EF4-FFF2-40B4-BE49-F238E27FC236}">
                  <a16:creationId xmlns:a16="http://schemas.microsoft.com/office/drawing/2014/main" id="{7CBB9259-B3FA-420D-B2B8-C42377021784}"/>
                </a:ext>
              </a:extLst>
            </p:cNvPr>
            <p:cNvSpPr txBox="1"/>
            <p:nvPr/>
          </p:nvSpPr>
          <p:spPr>
            <a:xfrm>
              <a:off x="4733735" y="179332"/>
              <a:ext cx="3151928" cy="5208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Dặn dò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355D982-B26F-4175-9C0F-649F02DD93E0}"/>
              </a:ext>
            </a:extLst>
          </p:cNvPr>
          <p:cNvGrpSpPr/>
          <p:nvPr/>
        </p:nvGrpSpPr>
        <p:grpSpPr>
          <a:xfrm flipH="1">
            <a:off x="0" y="4946493"/>
            <a:ext cx="3718630" cy="1913095"/>
            <a:chOff x="8868719" y="5130800"/>
            <a:chExt cx="3340680" cy="1727200"/>
          </a:xfrm>
          <a:solidFill>
            <a:srgbClr val="FFFBDE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2147D6-FB90-461A-B16B-D922A1096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706" b="100000" l="9874" r="99160">
                          <a14:foregroundMark x1="21008" y1="79412" x2="21849" y2="90294"/>
                          <a14:foregroundMark x1="13235" y1="83529" x2="13025" y2="91471"/>
                          <a14:foregroundMark x1="11345" y1="88824" x2="15756" y2="88529"/>
                          <a14:foregroundMark x1="18697" y1="86765" x2="22899" y2="86765"/>
                          <a14:foregroundMark x1="20168" y1="88529" x2="22059" y2="92059"/>
                          <a14:foregroundMark x1="44538" y1="82353" x2="45168" y2="92059"/>
                          <a14:foregroundMark x1="51050" y1="84706" x2="51681" y2="93235"/>
                          <a14:foregroundMark x1="51681" y1="84706" x2="53782" y2="91176"/>
                          <a14:foregroundMark x1="79202" y1="82353" x2="78571" y2="93235"/>
                          <a14:foregroundMark x1="76891" y1="89118" x2="81513" y2="89118"/>
                          <a14:foregroundMark x1="86134" y1="77647" x2="86134" y2="88824"/>
                          <a14:foregroundMark x1="92857" y1="61176" x2="94538" y2="88824"/>
                          <a14:foregroundMark x1="26261" y1="41765" x2="45168" y2="62647"/>
                          <a14:foregroundMark x1="44748" y1="43529" x2="66176" y2="62647"/>
                          <a14:foregroundMark x1="66176" y1="42941" x2="80252" y2="58824"/>
                          <a14:foregroundMark x1="81092" y1="41471" x2="64916" y2="66471"/>
                          <a14:foregroundMark x1="83403" y1="52353" x2="81723" y2="63824"/>
                          <a14:foregroundMark x1="51261" y1="40882" x2="64496" y2="44118"/>
                          <a14:foregroundMark x1="44958" y1="57059" x2="53151" y2="64706"/>
                          <a14:foregroundMark x1="27731" y1="51765" x2="28151" y2="65000"/>
                          <a14:foregroundMark x1="16597" y1="57353" x2="15756" y2="66176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17"/>
            <a:stretch/>
          </p:blipFill>
          <p:spPr>
            <a:xfrm>
              <a:off x="8868719" y="5130800"/>
              <a:ext cx="3340680" cy="1727200"/>
            </a:xfrm>
            <a:prstGeom prst="rect">
              <a:avLst/>
            </a:prstGeom>
            <a:grpFill/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F24F345-DEE5-40CB-A0B9-2066161EDC98}"/>
                </a:ext>
              </a:extLst>
            </p:cNvPr>
            <p:cNvSpPr/>
            <p:nvPr/>
          </p:nvSpPr>
          <p:spPr>
            <a:xfrm>
              <a:off x="10745788" y="5299075"/>
              <a:ext cx="106363" cy="616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4606DB-BF3E-4951-9867-49430346FA4E}"/>
                </a:ext>
              </a:extLst>
            </p:cNvPr>
            <p:cNvSpPr/>
            <p:nvPr/>
          </p:nvSpPr>
          <p:spPr>
            <a:xfrm>
              <a:off x="11570670" y="5298844"/>
              <a:ext cx="179697" cy="1031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DD4E4ED-5EBD-4F8F-9474-B3689991F76F}"/>
                </a:ext>
              </a:extLst>
            </p:cNvPr>
            <p:cNvSpPr/>
            <p:nvPr/>
          </p:nvSpPr>
          <p:spPr>
            <a:xfrm rot="16200000">
              <a:off x="11626128" y="5368168"/>
              <a:ext cx="179697" cy="1031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任意多边形 33">
            <a:extLst>
              <a:ext uri="{FF2B5EF4-FFF2-40B4-BE49-F238E27FC236}">
                <a16:creationId xmlns:a16="http://schemas.microsoft.com/office/drawing/2014/main" id="{F8C75102-53B5-4B09-BEE5-8166E0A6D8C3}"/>
              </a:ext>
            </a:extLst>
          </p:cNvPr>
          <p:cNvSpPr>
            <a:spLocks/>
          </p:cNvSpPr>
          <p:nvPr/>
        </p:nvSpPr>
        <p:spPr bwMode="auto">
          <a:xfrm flipH="1">
            <a:off x="2201141" y="1649620"/>
            <a:ext cx="6663458" cy="916837"/>
          </a:xfrm>
          <a:custGeom>
            <a:avLst/>
            <a:gdLst>
              <a:gd name="T0" fmla="*/ 462991 w 4736306"/>
              <a:gd name="T1" fmla="*/ 0 h 925514"/>
              <a:gd name="T2" fmla="*/ 520167 w 4736306"/>
              <a:gd name="T3" fmla="*/ 5761 h 925514"/>
              <a:gd name="T4" fmla="*/ 520167 w 4736306"/>
              <a:gd name="T5" fmla="*/ 0 h 925514"/>
              <a:gd name="T6" fmla="*/ 4738688 w 4736306"/>
              <a:gd name="T7" fmla="*/ 0 h 925514"/>
              <a:gd name="T8" fmla="*/ 4738688 w 4736306"/>
              <a:gd name="T9" fmla="*/ 925508 h 925514"/>
              <a:gd name="T10" fmla="*/ 520167 w 4736306"/>
              <a:gd name="T11" fmla="*/ 925508 h 925514"/>
              <a:gd name="T12" fmla="*/ 520167 w 4736306"/>
              <a:gd name="T13" fmla="*/ 919747 h 925514"/>
              <a:gd name="T14" fmla="*/ 462991 w 4736306"/>
              <a:gd name="T15" fmla="*/ 925508 h 925514"/>
              <a:gd name="T16" fmla="*/ 0 w 4736306"/>
              <a:gd name="T17" fmla="*/ 462754 h 925514"/>
              <a:gd name="T18" fmla="*/ 462991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任意多边形 34">
            <a:extLst>
              <a:ext uri="{FF2B5EF4-FFF2-40B4-BE49-F238E27FC236}">
                <a16:creationId xmlns:a16="http://schemas.microsoft.com/office/drawing/2014/main" id="{438E5244-AFB3-4014-A36B-034A12FC3FAE}"/>
              </a:ext>
            </a:extLst>
          </p:cNvPr>
          <p:cNvSpPr>
            <a:spLocks/>
          </p:cNvSpPr>
          <p:nvPr/>
        </p:nvSpPr>
        <p:spPr bwMode="auto">
          <a:xfrm flipH="1">
            <a:off x="2694881" y="2759869"/>
            <a:ext cx="7667604" cy="916815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1" name="任意多边形 40">
            <a:extLst>
              <a:ext uri="{FF2B5EF4-FFF2-40B4-BE49-F238E27FC236}">
                <a16:creationId xmlns:a16="http://schemas.microsoft.com/office/drawing/2014/main" id="{A20C0207-BDAA-4751-8960-65F0F0DA6A5C}"/>
              </a:ext>
            </a:extLst>
          </p:cNvPr>
          <p:cNvSpPr>
            <a:spLocks/>
          </p:cNvSpPr>
          <p:nvPr/>
        </p:nvSpPr>
        <p:spPr bwMode="auto">
          <a:xfrm flipH="1">
            <a:off x="1628492" y="2759870"/>
            <a:ext cx="952986" cy="916815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2" name="文本框 47">
            <a:extLst>
              <a:ext uri="{FF2B5EF4-FFF2-40B4-BE49-F238E27FC236}">
                <a16:creationId xmlns:a16="http://schemas.microsoft.com/office/drawing/2014/main" id="{F817A0AE-330D-47D7-B50E-0A16064A8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9730" y="1754800"/>
            <a:ext cx="74030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47">
            <a:extLst>
              <a:ext uri="{FF2B5EF4-FFF2-40B4-BE49-F238E27FC236}">
                <a16:creationId xmlns:a16="http://schemas.microsoft.com/office/drawing/2014/main" id="{F2775D3B-7872-439E-B71D-E0EF81968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923" y="2874281"/>
            <a:ext cx="94721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47">
            <a:extLst>
              <a:ext uri="{FF2B5EF4-FFF2-40B4-BE49-F238E27FC236}">
                <a16:creationId xmlns:a16="http://schemas.microsoft.com/office/drawing/2014/main" id="{566C3CE4-E40D-48EF-AEEC-F272B7699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27" y="2961507"/>
            <a:ext cx="511115" cy="51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2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15" name="任意多边形 39">
            <a:extLst>
              <a:ext uri="{FF2B5EF4-FFF2-40B4-BE49-F238E27FC236}">
                <a16:creationId xmlns:a16="http://schemas.microsoft.com/office/drawing/2014/main" id="{6A3A9829-999F-451B-856F-FC3D3B2A9971}"/>
              </a:ext>
            </a:extLst>
          </p:cNvPr>
          <p:cNvSpPr>
            <a:spLocks/>
          </p:cNvSpPr>
          <p:nvPr/>
        </p:nvSpPr>
        <p:spPr bwMode="auto">
          <a:xfrm flipH="1">
            <a:off x="1047780" y="1636680"/>
            <a:ext cx="1009315" cy="91872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文本框 47">
            <a:extLst>
              <a:ext uri="{FF2B5EF4-FFF2-40B4-BE49-F238E27FC236}">
                <a16:creationId xmlns:a16="http://schemas.microsoft.com/office/drawing/2014/main" id="{43383094-9EF4-445A-9D92-D8B6D9025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879" y="1836511"/>
            <a:ext cx="511115" cy="519626"/>
          </a:xfrm>
          <a:prstGeom prst="round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1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17" name="任意多边形 34">
            <a:extLst>
              <a:ext uri="{FF2B5EF4-FFF2-40B4-BE49-F238E27FC236}">
                <a16:creationId xmlns:a16="http://schemas.microsoft.com/office/drawing/2014/main" id="{B09756F4-2473-4E05-8EC8-82811B700DEA}"/>
              </a:ext>
            </a:extLst>
          </p:cNvPr>
          <p:cNvSpPr>
            <a:spLocks/>
          </p:cNvSpPr>
          <p:nvPr/>
        </p:nvSpPr>
        <p:spPr bwMode="auto">
          <a:xfrm flipH="1">
            <a:off x="3306241" y="3916995"/>
            <a:ext cx="7667603" cy="916815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sz="1400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任意多边形 40">
            <a:extLst>
              <a:ext uri="{FF2B5EF4-FFF2-40B4-BE49-F238E27FC236}">
                <a16:creationId xmlns:a16="http://schemas.microsoft.com/office/drawing/2014/main" id="{85156BB2-7F9B-42A4-AD56-CFAF12B50A5E}"/>
              </a:ext>
            </a:extLst>
          </p:cNvPr>
          <p:cNvSpPr>
            <a:spLocks/>
          </p:cNvSpPr>
          <p:nvPr/>
        </p:nvSpPr>
        <p:spPr bwMode="auto">
          <a:xfrm flipH="1">
            <a:off x="2190800" y="3916995"/>
            <a:ext cx="952986" cy="916815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文本框 47">
            <a:extLst>
              <a:ext uri="{FF2B5EF4-FFF2-40B4-BE49-F238E27FC236}">
                <a16:creationId xmlns:a16="http://schemas.microsoft.com/office/drawing/2014/main" id="{CEA78D9E-E496-43E3-9160-6508A3FB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327" y="4038339"/>
            <a:ext cx="80351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vi-VN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vi-VN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kê.</a:t>
            </a:r>
            <a:endParaRPr lang="zh-CN" altLang="en-US" sz="3600" b="1" i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47">
            <a:extLst>
              <a:ext uri="{FF2B5EF4-FFF2-40B4-BE49-F238E27FC236}">
                <a16:creationId xmlns:a16="http://schemas.microsoft.com/office/drawing/2014/main" id="{33DF519C-4C09-464C-AFB8-8ABF41A10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35" y="4117340"/>
            <a:ext cx="511115" cy="51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3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21" name="任意多边形 34">
            <a:extLst>
              <a:ext uri="{FF2B5EF4-FFF2-40B4-BE49-F238E27FC236}">
                <a16:creationId xmlns:a16="http://schemas.microsoft.com/office/drawing/2014/main" id="{4D572526-DA9E-4458-B707-237BC029D314}"/>
              </a:ext>
            </a:extLst>
          </p:cNvPr>
          <p:cNvSpPr>
            <a:spLocks/>
          </p:cNvSpPr>
          <p:nvPr/>
        </p:nvSpPr>
        <p:spPr bwMode="auto">
          <a:xfrm flipH="1">
            <a:off x="5066893" y="5120358"/>
            <a:ext cx="6612555" cy="916815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2" name="任意多边形 40">
            <a:extLst>
              <a:ext uri="{FF2B5EF4-FFF2-40B4-BE49-F238E27FC236}">
                <a16:creationId xmlns:a16="http://schemas.microsoft.com/office/drawing/2014/main" id="{B6936247-61A6-4960-BC20-030F2BA4B450}"/>
              </a:ext>
            </a:extLst>
          </p:cNvPr>
          <p:cNvSpPr>
            <a:spLocks/>
          </p:cNvSpPr>
          <p:nvPr/>
        </p:nvSpPr>
        <p:spPr bwMode="auto">
          <a:xfrm flipH="1">
            <a:off x="3992958" y="5120358"/>
            <a:ext cx="952986" cy="916815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3" name="文本框 47">
            <a:extLst>
              <a:ext uri="{FF2B5EF4-FFF2-40B4-BE49-F238E27FC236}">
                <a16:creationId xmlns:a16="http://schemas.microsoft.com/office/drawing/2014/main" id="{C29547EB-0654-414C-90C7-F2448AF3C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8523" y="5209094"/>
            <a:ext cx="81711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47">
            <a:extLst>
              <a:ext uri="{FF2B5EF4-FFF2-40B4-BE49-F238E27FC236}">
                <a16:creationId xmlns:a16="http://schemas.microsoft.com/office/drawing/2014/main" id="{29458071-75EA-4D5E-B4C3-7AA26223F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3893" y="5341914"/>
            <a:ext cx="511115" cy="51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4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25" name="文本框 8">
            <a:extLst>
              <a:ext uri="{FF2B5EF4-FFF2-40B4-BE49-F238E27FC236}">
                <a16:creationId xmlns:a16="http://schemas.microsoft.com/office/drawing/2014/main" id="{6C1D5368-FFD7-4643-B3F0-6798A117B470}"/>
              </a:ext>
            </a:extLst>
          </p:cNvPr>
          <p:cNvSpPr txBox="1"/>
          <p:nvPr/>
        </p:nvSpPr>
        <p:spPr>
          <a:xfrm>
            <a:off x="2323306" y="234017"/>
            <a:ext cx="7543800" cy="113547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altLang="zh-CN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zh-CN" alt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zh-CN" alt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zh-CN" alt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học:</a:t>
            </a:r>
            <a:endParaRPr lang="zh-CN" altLang="en-US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64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  <p:bldP spid="16" grpId="0"/>
      <p:bldP spid="17" grpId="0" animBg="1"/>
      <p:bldP spid="18" grpId="0" animBg="1"/>
      <p:bldP spid="19" grpId="0"/>
      <p:bldP spid="20" grpId="0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Bộ Đội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1AF121C3-40D2-437A-B99E-86C86BC5A5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394" end="724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9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id="{03D71981-AF9E-4029-BB87-746D296F1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1244" r="1540" b="454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32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>
            <a:extLst>
              <a:ext uri="{FF2B5EF4-FFF2-40B4-BE49-F238E27FC236}">
                <a16:creationId xmlns:a16="http://schemas.microsoft.com/office/drawing/2014/main" id="{14D912CD-6F4F-4DBA-A959-5E0AA9E3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2" y="4787356"/>
            <a:ext cx="12239042" cy="209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9">
            <a:extLst>
              <a:ext uri="{FF2B5EF4-FFF2-40B4-BE49-F238E27FC236}">
                <a16:creationId xmlns:a16="http://schemas.microsoft.com/office/drawing/2014/main" id="{345F41B9-745A-42D7-A00E-B4F91CA840AF}"/>
              </a:ext>
            </a:extLst>
          </p:cNvPr>
          <p:cNvSpPr/>
          <p:nvPr/>
        </p:nvSpPr>
        <p:spPr>
          <a:xfrm rot="10630434" flipH="1">
            <a:off x="618733" y="913337"/>
            <a:ext cx="11320057" cy="5865238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任意多边形 33">
            <a:extLst>
              <a:ext uri="{FF2B5EF4-FFF2-40B4-BE49-F238E27FC236}">
                <a16:creationId xmlns:a16="http://schemas.microsoft.com/office/drawing/2014/main" id="{BC042BC1-79D9-45B2-89CA-66700BA2F7D4}"/>
              </a:ext>
            </a:extLst>
          </p:cNvPr>
          <p:cNvSpPr>
            <a:spLocks/>
          </p:cNvSpPr>
          <p:nvPr/>
        </p:nvSpPr>
        <p:spPr bwMode="auto">
          <a:xfrm flipH="1">
            <a:off x="445687" y="154895"/>
            <a:ext cx="11378011" cy="1131998"/>
          </a:xfrm>
          <a:prstGeom prst="roundRect">
            <a:avLst>
              <a:gd name="adj" fmla="val 27886"/>
            </a:avLst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pPr algn="ctr"/>
            <a:r>
              <a:rPr lang="en-US" altLang="zh-CN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gia đình bạn An thống kê những thực phẩm </a:t>
            </a:r>
          </a:p>
          <a:p>
            <a:pPr algn="ctr"/>
            <a:r>
              <a:rPr lang="en-US" altLang="zh-CN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mua để nhờ chú bộ đội đi chợ hộ nhé!</a:t>
            </a:r>
            <a:endParaRPr lang="zh-CN" altLang="en-US" sz="32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artoon Cute Character Japanese Student In School Uniform, School Uniform  Clipart, Character, Cartoon PNG Transparent Clipart Image and PSD File for  Free Download">
            <a:extLst>
              <a:ext uri="{FF2B5EF4-FFF2-40B4-BE49-F238E27FC236}">
                <a16:creationId xmlns:a16="http://schemas.microsoft.com/office/drawing/2014/main" id="{224EB14F-4904-44F2-9970-C3948C59C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" b="90000" l="10000" r="90000">
                        <a14:foregroundMark x1="50313" y1="71563" x2="50781" y2="77031"/>
                        <a14:foregroundMark x1="40313" y1="70781" x2="39844" y2="76875"/>
                        <a14:foregroundMark x1="49844" y1="39688" x2="39375" y2="41094"/>
                        <a14:backgroundMark x1="59219" y1="65469" x2="57969" y2="86719"/>
                        <a14:backgroundMark x1="44531" y1="69375" x2="44531" y2="6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10110" y="1876301"/>
            <a:ext cx="6189419" cy="61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ì khoai tây Omachi xốt bò hầm gói 80g">
            <a:extLst>
              <a:ext uri="{FF2B5EF4-FFF2-40B4-BE49-F238E27FC236}">
                <a16:creationId xmlns:a16="http://schemas.microsoft.com/office/drawing/2014/main" id="{073F48F1-F11E-493B-8C63-A3BE2D3C2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94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22" y="2998012"/>
            <a:ext cx="1984759" cy="14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ì khoai tây Omachi xốt bò hầm gói 80g">
            <a:extLst>
              <a:ext uri="{FF2B5EF4-FFF2-40B4-BE49-F238E27FC236}">
                <a16:creationId xmlns:a16="http://schemas.microsoft.com/office/drawing/2014/main" id="{A85CE0D8-6DC7-43AE-B46C-64459C61A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94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72" y="3009986"/>
            <a:ext cx="1984759" cy="14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ì khoai tây Omachi xốt bò hầm gói 80g">
            <a:extLst>
              <a:ext uri="{FF2B5EF4-FFF2-40B4-BE49-F238E27FC236}">
                <a16:creationId xmlns:a16="http://schemas.microsoft.com/office/drawing/2014/main" id="{6F32B233-014C-4769-9381-7C2FB753D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94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82" y="2998012"/>
            <a:ext cx="1984759" cy="14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ữa tươi không đường Vinamilk 100% Sữa Tươi hộp 1 lít">
            <a:extLst>
              <a:ext uri="{FF2B5EF4-FFF2-40B4-BE49-F238E27FC236}">
                <a16:creationId xmlns:a16="http://schemas.microsoft.com/office/drawing/2014/main" id="{35803EED-23FC-4D98-B2CC-46C113AFE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14" y="1976042"/>
            <a:ext cx="3003927" cy="22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ữa tươi không đường Vinamilk 100% Sữa Tươi hộp 1 lít">
            <a:extLst>
              <a:ext uri="{FF2B5EF4-FFF2-40B4-BE49-F238E27FC236}">
                <a16:creationId xmlns:a16="http://schemas.microsoft.com/office/drawing/2014/main" id="{C77D4401-EEAD-4790-A50A-455D4E86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582" y="1958736"/>
            <a:ext cx="3003927" cy="22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Xúc xích heo tiệt trùng Vissan - Loại 40g | Thucphamnhanh.com">
            <a:extLst>
              <a:ext uri="{FF2B5EF4-FFF2-40B4-BE49-F238E27FC236}">
                <a16:creationId xmlns:a16="http://schemas.microsoft.com/office/drawing/2014/main" id="{7DB16DEC-2873-48EE-BB5C-74389977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72" y="1556613"/>
            <a:ext cx="1368161" cy="13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Xúc xích heo tiệt trùng Vissan - Loại 40g | Thucphamnhanh.com">
            <a:extLst>
              <a:ext uri="{FF2B5EF4-FFF2-40B4-BE49-F238E27FC236}">
                <a16:creationId xmlns:a16="http://schemas.microsoft.com/office/drawing/2014/main" id="{985D97EB-89B0-4DD7-9266-1330F882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27" y="1526379"/>
            <a:ext cx="1368161" cy="13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Xúc xích heo tiệt trùng Vissan - Loại 40g | Thucphamnhanh.com">
            <a:extLst>
              <a:ext uri="{FF2B5EF4-FFF2-40B4-BE49-F238E27FC236}">
                <a16:creationId xmlns:a16="http://schemas.microsoft.com/office/drawing/2014/main" id="{88B38AF1-1897-40A4-8D84-E8956D28E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79" y="1492896"/>
            <a:ext cx="1368161" cy="13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ranh ảnh môn tiếng anh 7">
            <a:extLst>
              <a:ext uri="{FF2B5EF4-FFF2-40B4-BE49-F238E27FC236}">
                <a16:creationId xmlns:a16="http://schemas.microsoft.com/office/drawing/2014/main" id="{0C280CB8-3469-4D60-AEE3-57113D3CD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737" y="1547352"/>
            <a:ext cx="2042933" cy="136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任意多边形 33">
            <a:extLst>
              <a:ext uri="{FF2B5EF4-FFF2-40B4-BE49-F238E27FC236}">
                <a16:creationId xmlns:a16="http://schemas.microsoft.com/office/drawing/2014/main" id="{EBFAE399-718C-4DEC-92F3-1F300317B992}"/>
              </a:ext>
            </a:extLst>
          </p:cNvPr>
          <p:cNvSpPr>
            <a:spLocks/>
          </p:cNvSpPr>
          <p:nvPr/>
        </p:nvSpPr>
        <p:spPr bwMode="auto">
          <a:xfrm flipH="1">
            <a:off x="2431070" y="3093891"/>
            <a:ext cx="9994145" cy="4397499"/>
          </a:xfrm>
          <a:prstGeom prst="roundRect">
            <a:avLst>
              <a:gd name="adj" fmla="val 1894"/>
            </a:avLst>
          </a:prstGeom>
          <a:noFill/>
          <a:ln w="38100">
            <a:noFill/>
          </a:ln>
        </p:spPr>
        <p:txBody>
          <a:bodyPr anchor="ctr"/>
          <a:lstStyle/>
          <a:p>
            <a:r>
              <a:rPr lang="en-US" altLang="zh-CN" sz="3200" b="1" i="1" u="sng" dirty="0" err="1">
                <a:solidFill>
                  <a:srgbClr val="008000"/>
                </a:solidFill>
              </a:rPr>
              <a:t>Mẫu</a:t>
            </a:r>
            <a:r>
              <a:rPr lang="en-US" altLang="zh-CN" sz="3200" b="1" i="1" u="sng" dirty="0">
                <a:solidFill>
                  <a:srgbClr val="008000"/>
                </a:solidFill>
              </a:rPr>
              <a:t>:</a:t>
            </a:r>
          </a:p>
          <a:p>
            <a:r>
              <a:rPr lang="en-US" altLang="zh-CN" sz="3200" b="1" dirty="0" err="1">
                <a:solidFill>
                  <a:srgbClr val="008000"/>
                </a:solidFill>
              </a:rPr>
              <a:t>Những</a:t>
            </a:r>
            <a:r>
              <a:rPr lang="en-US" altLang="zh-CN" sz="3200" b="1" dirty="0">
                <a:solidFill>
                  <a:srgbClr val="008000"/>
                </a:solidFill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</a:rPr>
              <a:t>thực</a:t>
            </a:r>
            <a:r>
              <a:rPr lang="en-US" altLang="zh-CN" sz="3200" b="1" dirty="0">
                <a:solidFill>
                  <a:srgbClr val="008000"/>
                </a:solidFill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</a:rPr>
              <a:t>phẩm</a:t>
            </a:r>
            <a:r>
              <a:rPr lang="en-US" altLang="zh-CN" sz="3200" b="1" dirty="0">
                <a:solidFill>
                  <a:srgbClr val="008000"/>
                </a:solidFill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</a:rPr>
              <a:t>gia</a:t>
            </a:r>
            <a:r>
              <a:rPr lang="en-US" altLang="zh-CN" sz="3200" b="1" dirty="0">
                <a:solidFill>
                  <a:srgbClr val="008000"/>
                </a:solidFill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</a:rPr>
              <a:t>đình</a:t>
            </a:r>
            <a:r>
              <a:rPr lang="en-US" altLang="zh-CN" sz="3200" b="1" dirty="0">
                <a:solidFill>
                  <a:srgbClr val="008000"/>
                </a:solidFill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</a:rPr>
              <a:t>bạn</a:t>
            </a:r>
            <a:r>
              <a:rPr lang="en-US" altLang="zh-CN" sz="3200" b="1" dirty="0">
                <a:solidFill>
                  <a:srgbClr val="008000"/>
                </a:solidFill>
              </a:rPr>
              <a:t> An </a:t>
            </a:r>
            <a:r>
              <a:rPr lang="en-US" altLang="zh-CN" sz="3200" b="1" dirty="0" err="1">
                <a:solidFill>
                  <a:srgbClr val="008000"/>
                </a:solidFill>
              </a:rPr>
              <a:t>cần</a:t>
            </a:r>
            <a:r>
              <a:rPr lang="en-US" altLang="zh-CN" sz="3200" b="1" dirty="0">
                <a:solidFill>
                  <a:srgbClr val="008000"/>
                </a:solidFill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</a:rPr>
              <a:t>mua</a:t>
            </a:r>
            <a:r>
              <a:rPr lang="en-US" altLang="zh-CN" sz="3200" b="1" dirty="0">
                <a:solidFill>
                  <a:srgbClr val="008000"/>
                </a:solidFill>
              </a:rPr>
              <a:t>:</a:t>
            </a:r>
          </a:p>
          <a:p>
            <a:r>
              <a:rPr lang="en-US" altLang="zh-CN" sz="3200" b="1" dirty="0">
                <a:solidFill>
                  <a:srgbClr val="008000"/>
                </a:solidFill>
              </a:rPr>
              <a:t>Rau: 1 </a:t>
            </a:r>
            <a:r>
              <a:rPr lang="en-US" altLang="zh-CN" sz="3200" b="1" dirty="0" err="1">
                <a:solidFill>
                  <a:srgbClr val="008000"/>
                </a:solidFill>
              </a:rPr>
              <a:t>bó</a:t>
            </a:r>
            <a:endParaRPr lang="en-US" altLang="zh-CN" sz="3200" b="1" dirty="0">
              <a:solidFill>
                <a:srgbClr val="008000"/>
              </a:solidFill>
            </a:endParaRPr>
          </a:p>
          <a:p>
            <a:r>
              <a:rPr lang="en-US" altLang="zh-CN" sz="3200" b="1" dirty="0">
                <a:solidFill>
                  <a:srgbClr val="008000"/>
                </a:solidFill>
              </a:rPr>
              <a:t>. . 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0F5D07-2C06-4ADF-B1B5-C745E7A32D48}"/>
              </a:ext>
            </a:extLst>
          </p:cNvPr>
          <p:cNvSpPr/>
          <p:nvPr/>
        </p:nvSpPr>
        <p:spPr>
          <a:xfrm>
            <a:off x="9506477" y="2227648"/>
            <a:ext cx="2605359" cy="24755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Ăn 1 Bó Rau Muống Chứa Bao Nhiêu Calo, Năng Lượng - Trắc nghiệm cuộc sống">
            <a:extLst>
              <a:ext uri="{FF2B5EF4-FFF2-40B4-BE49-F238E27FC236}">
                <a16:creationId xmlns:a16="http://schemas.microsoft.com/office/drawing/2014/main" id="{FBAFEA8A-C077-45E9-BB96-7D9C199E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9318">
            <a:off x="8593385" y="2300004"/>
            <a:ext cx="3557809" cy="237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69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>
            <a:extLst>
              <a:ext uri="{FF2B5EF4-FFF2-40B4-BE49-F238E27FC236}">
                <a16:creationId xmlns:a16="http://schemas.microsoft.com/office/drawing/2014/main" id="{DD78A1E6-637C-4DE3-BA42-46D227E4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2" y="4762500"/>
            <a:ext cx="12239042" cy="212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6C4F1E0-DE83-4EA1-9BD3-3017623B7217}"/>
              </a:ext>
            </a:extLst>
          </p:cNvPr>
          <p:cNvGrpSpPr/>
          <p:nvPr/>
        </p:nvGrpSpPr>
        <p:grpSpPr>
          <a:xfrm>
            <a:off x="4663254" y="143896"/>
            <a:ext cx="2865492" cy="600854"/>
            <a:chOff x="4184434" y="1676400"/>
            <a:chExt cx="3866096" cy="739040"/>
          </a:xfrm>
          <a:solidFill>
            <a:srgbClr val="FFD52E"/>
          </a:solidFill>
        </p:grpSpPr>
        <p:sp>
          <p:nvSpPr>
            <p:cNvPr id="4" name="矩形: 圆角 12">
              <a:extLst>
                <a:ext uri="{FF2B5EF4-FFF2-40B4-BE49-F238E27FC236}">
                  <a16:creationId xmlns:a16="http://schemas.microsoft.com/office/drawing/2014/main" id="{1E0527C6-2848-4BF5-AF47-0852DDC1EFD0}"/>
                </a:ext>
              </a:extLst>
            </p:cNvPr>
            <p:cNvSpPr/>
            <p:nvPr/>
          </p:nvSpPr>
          <p:spPr>
            <a:xfrm>
              <a:off x="4184434" y="1676400"/>
              <a:ext cx="3866096" cy="739040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3399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55927409-5861-49C8-85A7-9466B2F4A8F6}"/>
                </a:ext>
              </a:extLst>
            </p:cNvPr>
            <p:cNvSpPr txBox="1"/>
            <p:nvPr/>
          </p:nvSpPr>
          <p:spPr>
            <a:xfrm>
              <a:off x="4541518" y="1789297"/>
              <a:ext cx="3151928" cy="5208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altLang="zh-CN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Bodon-Poster" pitchFamily="2" charset="0"/>
                  <a:ea typeface="inpin heiti" charset="-122"/>
                </a:rPr>
                <a:t>TAÄP LAØM VAÊN 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odon-Poster" pitchFamily="2" charset="0"/>
                <a:ea typeface="inpin heiti" charset="-122"/>
              </a:endParaRPr>
            </a:p>
          </p:txBody>
        </p:sp>
      </p:grpSp>
      <p:sp>
        <p:nvSpPr>
          <p:cNvPr id="7" name="Cloud Callout 9">
            <a:extLst>
              <a:ext uri="{FF2B5EF4-FFF2-40B4-BE49-F238E27FC236}">
                <a16:creationId xmlns:a16="http://schemas.microsoft.com/office/drawing/2014/main" id="{813D6E90-3CC6-48C0-9357-A72E5CF8D304}"/>
              </a:ext>
            </a:extLst>
          </p:cNvPr>
          <p:cNvSpPr/>
          <p:nvPr/>
        </p:nvSpPr>
        <p:spPr>
          <a:xfrm rot="10630434" flipH="1">
            <a:off x="559184" y="1573692"/>
            <a:ext cx="11320057" cy="5256090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任意多边形 33">
            <a:extLst>
              <a:ext uri="{FF2B5EF4-FFF2-40B4-BE49-F238E27FC236}">
                <a16:creationId xmlns:a16="http://schemas.microsoft.com/office/drawing/2014/main" id="{741D38A3-5B5A-4731-AEFC-307DC1EE0E42}"/>
              </a:ext>
            </a:extLst>
          </p:cNvPr>
          <p:cNvSpPr>
            <a:spLocks/>
          </p:cNvSpPr>
          <p:nvPr/>
        </p:nvSpPr>
        <p:spPr bwMode="auto">
          <a:xfrm flipH="1">
            <a:off x="1978996" y="2125730"/>
            <a:ext cx="10382646" cy="4397499"/>
          </a:xfrm>
          <a:prstGeom prst="roundRect">
            <a:avLst>
              <a:gd name="adj" fmla="val 1894"/>
            </a:avLst>
          </a:prstGeom>
          <a:noFill/>
          <a:ln w="38100">
            <a:noFill/>
          </a:ln>
        </p:spPr>
        <p:txBody>
          <a:bodyPr anchor="ctr"/>
          <a:lstStyle/>
          <a:p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Rau: 1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endParaRPr lang="en-US" altLang="zh-CN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altLang="zh-CN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endParaRPr lang="en-US" altLang="zh-CN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zh-CN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altLang="zh-C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endParaRPr lang="zh-CN" alt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artoon Cute Character Japanese Student In School Uniform, School Uniform  Clipart, Character, Cartoon PNG Transparent Clipart Image and PSD File for  Free Download">
            <a:extLst>
              <a:ext uri="{FF2B5EF4-FFF2-40B4-BE49-F238E27FC236}">
                <a16:creationId xmlns:a16="http://schemas.microsoft.com/office/drawing/2014/main" id="{413C367D-0267-42E2-9003-B6A19C5ED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" b="90000" l="10000" r="90000">
                        <a14:foregroundMark x1="50313" y1="71563" x2="50781" y2="77031"/>
                        <a14:foregroundMark x1="40313" y1="70781" x2="39844" y2="76875"/>
                        <a14:foregroundMark x1="49844" y1="39688" x2="39375" y2="41094"/>
                        <a14:backgroundMark x1="59219" y1="65469" x2="57969" y2="86719"/>
                        <a14:backgroundMark x1="44531" y1="69375" x2="44531" y2="6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10110" y="1876301"/>
            <a:ext cx="6189419" cy="61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6F6AE2-C199-4B92-838D-FC4798262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684" y="1105700"/>
            <a:ext cx="8529043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9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CBF4C81D-3EFE-48D7-9E73-B29A4BDB156C}"/>
              </a:ext>
            </a:extLst>
          </p:cNvPr>
          <p:cNvSpPr/>
          <p:nvPr/>
        </p:nvSpPr>
        <p:spPr>
          <a:xfrm rot="10630434" flipH="1">
            <a:off x="153258" y="188688"/>
            <a:ext cx="11734690" cy="6506158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 33">
            <a:extLst>
              <a:ext uri="{FF2B5EF4-FFF2-40B4-BE49-F238E27FC236}">
                <a16:creationId xmlns:a16="http://schemas.microsoft.com/office/drawing/2014/main" id="{0A3CB474-235A-4EF1-9AE6-02A5D8FF02E9}"/>
              </a:ext>
            </a:extLst>
          </p:cNvPr>
          <p:cNvSpPr>
            <a:spLocks/>
          </p:cNvSpPr>
          <p:nvPr/>
        </p:nvSpPr>
        <p:spPr bwMode="auto">
          <a:xfrm flipH="1">
            <a:off x="445687" y="78695"/>
            <a:ext cx="11378011" cy="1131998"/>
          </a:xfrm>
          <a:prstGeom prst="roundRect">
            <a:avLst>
              <a:gd name="adj" fmla="val 27886"/>
            </a:avLst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pPr algn="ctr"/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altLang="zh-CN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任意多边形 33">
            <a:extLst>
              <a:ext uri="{FF2B5EF4-FFF2-40B4-BE49-F238E27FC236}">
                <a16:creationId xmlns:a16="http://schemas.microsoft.com/office/drawing/2014/main" id="{0AB6C829-82E0-47B2-ADB7-0283201179E5}"/>
              </a:ext>
            </a:extLst>
          </p:cNvPr>
          <p:cNvSpPr>
            <a:spLocks/>
          </p:cNvSpPr>
          <p:nvPr/>
        </p:nvSpPr>
        <p:spPr bwMode="auto">
          <a:xfrm flipH="1">
            <a:off x="74594" y="1313777"/>
            <a:ext cx="2878155" cy="2147242"/>
          </a:xfrm>
          <a:prstGeom prst="rect">
            <a:avLst/>
          </a:prstGeom>
          <a:solidFill>
            <a:srgbClr val="FFD85D"/>
          </a:solidFill>
          <a:ln w="38100">
            <a:solidFill>
              <a:srgbClr val="E56E01"/>
            </a:solidFill>
          </a:ln>
        </p:spPr>
        <p:txBody>
          <a:bodyPr anchor="ctr"/>
          <a:lstStyle/>
          <a:p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Rau: 1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任意多边形 33">
            <a:extLst>
              <a:ext uri="{FF2B5EF4-FFF2-40B4-BE49-F238E27FC236}">
                <a16:creationId xmlns:a16="http://schemas.microsoft.com/office/drawing/2014/main" id="{D1E92792-E4D4-445A-A30C-34B0E1EF8DE7}"/>
              </a:ext>
            </a:extLst>
          </p:cNvPr>
          <p:cNvSpPr>
            <a:spLocks/>
          </p:cNvSpPr>
          <p:nvPr/>
        </p:nvSpPr>
        <p:spPr bwMode="auto">
          <a:xfrm flipH="1">
            <a:off x="3122594" y="1294525"/>
            <a:ext cx="2878155" cy="2147242"/>
          </a:xfrm>
          <a:prstGeom prst="rect">
            <a:avLst/>
          </a:prstGeom>
          <a:solidFill>
            <a:srgbClr val="FFE1F0"/>
          </a:solidFill>
          <a:ln w="38100">
            <a:solidFill>
              <a:srgbClr val="FF3399"/>
            </a:solidFill>
          </a:ln>
        </p:spPr>
        <p:txBody>
          <a:bodyPr anchor="ctr"/>
          <a:lstStyle/>
          <a:p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Rau: 3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任意多边形 33">
            <a:extLst>
              <a:ext uri="{FF2B5EF4-FFF2-40B4-BE49-F238E27FC236}">
                <a16:creationId xmlns:a16="http://schemas.microsoft.com/office/drawing/2014/main" id="{34D72683-A639-4116-8D8E-2ACACD18AD58}"/>
              </a:ext>
            </a:extLst>
          </p:cNvPr>
          <p:cNvSpPr>
            <a:spLocks/>
          </p:cNvSpPr>
          <p:nvPr/>
        </p:nvSpPr>
        <p:spPr bwMode="auto">
          <a:xfrm flipH="1">
            <a:off x="6170594" y="1294525"/>
            <a:ext cx="2878155" cy="2147242"/>
          </a:xfrm>
          <a:prstGeom prst="rect">
            <a:avLst/>
          </a:prstGeom>
          <a:solidFill>
            <a:srgbClr val="99FF99"/>
          </a:solidFill>
          <a:ln w="38100">
            <a:solidFill>
              <a:srgbClr val="00B050"/>
            </a:solidFill>
          </a:ln>
        </p:spPr>
        <p:txBody>
          <a:bodyPr anchor="ctr"/>
          <a:lstStyle/>
          <a:p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Rau: 1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任意多边形 33">
            <a:extLst>
              <a:ext uri="{FF2B5EF4-FFF2-40B4-BE49-F238E27FC236}">
                <a16:creationId xmlns:a16="http://schemas.microsoft.com/office/drawing/2014/main" id="{2A960C7E-360E-4A62-8C36-70BF96B90FB1}"/>
              </a:ext>
            </a:extLst>
          </p:cNvPr>
          <p:cNvSpPr>
            <a:spLocks/>
          </p:cNvSpPr>
          <p:nvPr/>
        </p:nvSpPr>
        <p:spPr bwMode="auto">
          <a:xfrm flipH="1">
            <a:off x="9218594" y="1294525"/>
            <a:ext cx="2878155" cy="2147242"/>
          </a:xfrm>
          <a:prstGeom prst="rect">
            <a:avLst/>
          </a:prstGeom>
          <a:solidFill>
            <a:srgbClr val="CC99FF"/>
          </a:solidFill>
          <a:ln w="38100">
            <a:solidFill>
              <a:srgbClr val="7030A0"/>
            </a:solidFill>
          </a:ln>
        </p:spPr>
        <p:txBody>
          <a:bodyPr anchor="ctr"/>
          <a:lstStyle/>
          <a:p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67A3081F-0985-4E5A-ABE7-02E370261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296924"/>
              </p:ext>
            </p:extLst>
          </p:nvPr>
        </p:nvGraphicFramePr>
        <p:xfrm>
          <a:off x="74592" y="3635406"/>
          <a:ext cx="12022157" cy="3131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682">
                  <a:extLst>
                    <a:ext uri="{9D8B030D-6E8A-4147-A177-3AD203B41FA5}">
                      <a16:colId xmlns:a16="http://schemas.microsoft.com/office/drawing/2014/main" val="4005892686"/>
                    </a:ext>
                  </a:extLst>
                </a:gridCol>
                <a:gridCol w="2643220">
                  <a:extLst>
                    <a:ext uri="{9D8B030D-6E8A-4147-A177-3AD203B41FA5}">
                      <a16:colId xmlns:a16="http://schemas.microsoft.com/office/drawing/2014/main" val="3522504504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1567983721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2994671563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1518121610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803414216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3265262331"/>
                    </a:ext>
                  </a:extLst>
                </a:gridCol>
              </a:tblGrid>
              <a:tr h="77101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STT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 đình</a:t>
                      </a:r>
                      <a:endParaRPr lang="en-US" sz="2400" b="1" i="0" u="none" strike="noStrike" kern="1200" baseline="0" smtClean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</a:p>
                    <a:p>
                      <a:pPr algn="ctr"/>
                      <a:r>
                        <a:rPr lang="en-US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bó)</a:t>
                      </a: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Sữa</a:t>
                      </a:r>
                    </a:p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(hộp)</a:t>
                      </a:r>
                      <a:endParaRPr lang="en-US" sz="2400" b="1" i="0" u="none" strike="noStrike" kern="1200" baseline="0" smtClean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Xúc xích</a:t>
                      </a:r>
                    </a:p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(chiếc)</a:t>
                      </a: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Trứng</a:t>
                      </a:r>
                    </a:p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(quả)</a:t>
                      </a:r>
                      <a:endParaRPr lang="en-US" sz="2400" b="1" i="0" u="none" strike="noStrike" kern="1200" baseline="0" smtClean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 gói</a:t>
                      </a:r>
                    </a:p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(gói)</a:t>
                      </a:r>
                      <a:endParaRPr lang="en-US" sz="2400" b="1" i="0" u="none" strike="noStrike" kern="1200" baseline="0" smtClean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959155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803024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554878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358993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869283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VNI-Avo" pitchFamily="2" charset="0"/>
                        </a:rPr>
                        <a:t>Toång</a:t>
                      </a:r>
                      <a:r>
                        <a:rPr lang="en-US" b="1" dirty="0">
                          <a:latin typeface="VNI-Avo" pitchFamily="2" charset="0"/>
                        </a:rPr>
                        <a:t> </a:t>
                      </a:r>
                      <a:r>
                        <a:rPr lang="en-US" b="1" dirty="0" err="1">
                          <a:latin typeface="VNI-Avo" pitchFamily="2" charset="0"/>
                        </a:rPr>
                        <a:t>coäng</a:t>
                      </a:r>
                      <a:endParaRPr lang="en-US" b="1" dirty="0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477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00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2D89D9AC-EB14-43ED-9D3D-33710D08E34D}"/>
              </a:ext>
            </a:extLst>
          </p:cNvPr>
          <p:cNvSpPr/>
          <p:nvPr/>
        </p:nvSpPr>
        <p:spPr>
          <a:xfrm rot="10630434" flipH="1">
            <a:off x="153258" y="201388"/>
            <a:ext cx="11734690" cy="6506158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 33">
            <a:extLst>
              <a:ext uri="{FF2B5EF4-FFF2-40B4-BE49-F238E27FC236}">
                <a16:creationId xmlns:a16="http://schemas.microsoft.com/office/drawing/2014/main" id="{1D77D59A-B074-4250-90A0-8DFDE8B5ECF3}"/>
              </a:ext>
            </a:extLst>
          </p:cNvPr>
          <p:cNvSpPr>
            <a:spLocks/>
          </p:cNvSpPr>
          <p:nvPr/>
        </p:nvSpPr>
        <p:spPr bwMode="auto">
          <a:xfrm flipH="1">
            <a:off x="445687" y="91395"/>
            <a:ext cx="11378011" cy="1131998"/>
          </a:xfrm>
          <a:prstGeom prst="roundRect">
            <a:avLst>
              <a:gd name="adj" fmla="val 27886"/>
            </a:avLst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pPr algn="ctr"/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altLang="zh-CN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zh-CN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b="1" dirty="0">
              <a:ln>
                <a:solidFill>
                  <a:srgbClr val="008000"/>
                </a:solidFill>
              </a:ln>
              <a:solidFill>
                <a:srgbClr val="008000"/>
              </a:solidFill>
              <a:latin typeface="VNI-Avo" pitchFamily="2" charset="0"/>
              <a:ea typeface="inpin heiti" charset="-122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B78C1181-49A3-4503-A2B9-A9384B98F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754097"/>
              </p:ext>
            </p:extLst>
          </p:nvPr>
        </p:nvGraphicFramePr>
        <p:xfrm>
          <a:off x="74592" y="1398732"/>
          <a:ext cx="12022157" cy="5358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682">
                  <a:extLst>
                    <a:ext uri="{9D8B030D-6E8A-4147-A177-3AD203B41FA5}">
                      <a16:colId xmlns:a16="http://schemas.microsoft.com/office/drawing/2014/main" val="4005892686"/>
                    </a:ext>
                  </a:extLst>
                </a:gridCol>
                <a:gridCol w="2643220">
                  <a:extLst>
                    <a:ext uri="{9D8B030D-6E8A-4147-A177-3AD203B41FA5}">
                      <a16:colId xmlns:a16="http://schemas.microsoft.com/office/drawing/2014/main" val="3522504504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1567983721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2994671563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1518121610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803414216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3265262331"/>
                    </a:ext>
                  </a:extLst>
                </a:gridCol>
              </a:tblGrid>
              <a:tr h="1418383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latin typeface="VNI-Avo" pitchFamily="2" charset="0"/>
                        </a:rPr>
                        <a:t>STT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 đình</a:t>
                      </a:r>
                      <a:endParaRPr lang="en-US" sz="2400" b="1" i="0" u="none" strike="noStrike" kern="1200" baseline="0" smtClean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Rau</a:t>
                      </a:r>
                    </a:p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(bó)</a:t>
                      </a:r>
                      <a:endParaRPr lang="en-US" sz="2400" b="1" i="0" u="none" strike="noStrike" kern="1200" baseline="0" smtClean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Sữa</a:t>
                      </a:r>
                    </a:p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(hộp)</a:t>
                      </a:r>
                      <a:endParaRPr lang="en-US" sz="2400" b="1" i="0" u="none" strike="noStrike" kern="1200" baseline="0" smtClean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Xúc xích</a:t>
                      </a:r>
                    </a:p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(chiếc)</a:t>
                      </a:r>
                      <a:endParaRPr lang="en-US" sz="2400" b="1" i="0" u="none" strike="noStrike" kern="1200" baseline="0" smtClean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Trứng</a:t>
                      </a:r>
                    </a:p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(quả)</a:t>
                      </a:r>
                      <a:endParaRPr lang="en-US" sz="2400" b="1" i="0" u="none" strike="noStrike" kern="1200" baseline="0" smtClean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 gói</a:t>
                      </a:r>
                    </a:p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(gói)</a:t>
                      </a:r>
                      <a:endParaRPr lang="en-US" sz="2400" b="1" i="0" u="none" strike="noStrike" kern="1200" baseline="0" smtClean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959155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 An</a:t>
                      </a:r>
                      <a:endParaRPr lang="en-US" sz="2400" b="1" i="0" u="none" strike="noStrike" kern="1200" baseline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803024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Chú Tám</a:t>
                      </a:r>
                      <a:endParaRPr lang="en-US" sz="2400" b="1" i="0" u="none" strike="noStrike" kern="1200" baseline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554878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Ông Hai</a:t>
                      </a:r>
                      <a:endParaRPr lang="en-US" sz="2400" b="1" i="0" u="none" strike="noStrike" kern="1200" baseline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358993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 Bảo</a:t>
                      </a:r>
                      <a:endParaRPr lang="en-US" sz="2400" b="1" i="0" u="none" strike="noStrike" kern="1200" baseline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869283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kern="1200" baseline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Tổng cộng</a:t>
                      </a:r>
                      <a:endParaRPr lang="en-US" sz="2400" b="1" i="0" u="none" strike="noStrike" kern="1200" baseline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VNI-Avo" pitchFamily="2" charset="0"/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477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69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>
            <a:extLst>
              <a:ext uri="{FF2B5EF4-FFF2-40B4-BE49-F238E27FC236}">
                <a16:creationId xmlns:a16="http://schemas.microsoft.com/office/drawing/2014/main" id="{6B6DD00E-4954-410F-ADC1-1477CEDA3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8"/>
          <a:stretch/>
        </p:blipFill>
        <p:spPr bwMode="auto">
          <a:xfrm flipH="1">
            <a:off x="0" y="3073400"/>
            <a:ext cx="12239042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hu phố phim Hoạt hình Chứng minh hoạ - nhà hoạt hình png tải về - Miễn phí  trong suốt Chơi png Tải về.">
            <a:extLst>
              <a:ext uri="{FF2B5EF4-FFF2-40B4-BE49-F238E27FC236}">
                <a16:creationId xmlns:a16="http://schemas.microsoft.com/office/drawing/2014/main" id="{B832B133-8C54-42ED-A608-2592EFAA8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556" y1="22800" x2="36556" y2="22800"/>
                        <a14:foregroundMark x1="20889" y1="20000" x2="20889" y2="20000"/>
                        <a14:foregroundMark x1="3889" y1="22800" x2="10222" y2="37200"/>
                        <a14:foregroundMark x1="13889" y1="15000" x2="20667" y2="15400"/>
                        <a14:foregroundMark x1="29222" y1="21800" x2="49222" y2="38600"/>
                        <a14:foregroundMark x1="30111" y1="17400" x2="49889" y2="32200"/>
                        <a14:foregroundMark x1="53222" y1="13400" x2="94333" y2="17400"/>
                        <a14:foregroundMark x1="55333" y1="8000" x2="77000" y2="13600"/>
                        <a14:foregroundMark x1="70556" y1="21400" x2="81889" y2="36000"/>
                        <a14:foregroundMark x1="86556" y1="4400" x2="97889" y2="17600"/>
                        <a14:foregroundMark x1="97667" y1="20800" x2="96111" y2="27000"/>
                        <a14:foregroundMark x1="83556" y1="7400" x2="84778" y2="18200"/>
                        <a14:foregroundMark x1="3333" y1="81200" x2="50444" y2="53600"/>
                        <a14:foregroundMark x1="50444" y1="53600" x2="75667" y2="45200"/>
                        <a14:foregroundMark x1="75667" y1="45200" x2="93667" y2="45200"/>
                        <a14:foregroundMark x1="95333" y1="45200" x2="95333" y2="45200"/>
                        <a14:foregroundMark x1="70222" y1="25200" x2="72444" y2="42000"/>
                        <a14:foregroundMark x1="4333" y1="32600" x2="4333" y2="77000"/>
                        <a14:foregroundMark x1="2000" y1="57800" x2="2667" y2="75600"/>
                        <a14:foregroundMark x1="1000" y1="52400" x2="2111" y2="74400"/>
                        <a14:foregroundMark x1="1444" y1="70600" x2="2000" y2="82200"/>
                        <a14:foregroundMark x1="15000" y1="81800" x2="29556" y2="69600"/>
                        <a14:foregroundMark x1="45000" y1="59200" x2="60222" y2="52000"/>
                        <a14:foregroundMark x1="71889" y1="49200" x2="92333" y2="46800"/>
                        <a14:foregroundMark x1="91667" y1="47000" x2="95444" y2="46200"/>
                        <a14:backgroundMark x1="1000" y1="73200" x2="111" y2="354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" r="-2210"/>
          <a:stretch/>
        </p:blipFill>
        <p:spPr bwMode="auto">
          <a:xfrm>
            <a:off x="0" y="571335"/>
            <a:ext cx="10848882" cy="57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ó thể là hình ảnh về 1 người">
            <a:extLst>
              <a:ext uri="{FF2B5EF4-FFF2-40B4-BE49-F238E27FC236}">
                <a16:creationId xmlns:a16="http://schemas.microsoft.com/office/drawing/2014/main" id="{60D7D6C1-CA47-41E7-9E35-2535163AC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96" b="92188" l="1563" r="91563">
                        <a14:backgroundMark x1="40521" y1="56146" x2="30833" y2="73229"/>
                        <a14:backgroundMark x1="33125" y1="48542" x2="33125" y2="48542"/>
                        <a14:backgroundMark x1="64896" y1="69479" x2="70833" y2="73229"/>
                        <a14:backgroundMark x1="64479" y1="49271" x2="64479" y2="49271"/>
                        <a14:backgroundMark x1="74375" y1="47188" x2="74375" y2="4718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" t="7943" r="11111" b="9788"/>
          <a:stretch/>
        </p:blipFill>
        <p:spPr bwMode="auto">
          <a:xfrm>
            <a:off x="6525909" y="1276104"/>
            <a:ext cx="5813372" cy="560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x_19s (audio-joiner.com)">
            <a:hlinkClick r:id="" action="ppaction://media"/>
            <a:extLst>
              <a:ext uri="{FF2B5EF4-FFF2-40B4-BE49-F238E27FC236}">
                <a16:creationId xmlns:a16="http://schemas.microsoft.com/office/drawing/2014/main" id="{6B06D906-E78D-4CAB-B37E-867CB9890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46075" y="6238875"/>
            <a:ext cx="406400" cy="406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E859AB9-BE94-4497-AE83-E41A51ACB983}"/>
              </a:ext>
            </a:extLst>
          </p:cNvPr>
          <p:cNvGrpSpPr/>
          <p:nvPr/>
        </p:nvGrpSpPr>
        <p:grpSpPr>
          <a:xfrm>
            <a:off x="0" y="-177801"/>
            <a:ext cx="12192000" cy="7061037"/>
            <a:chOff x="0" y="-177801"/>
            <a:chExt cx="12192000" cy="70610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5BE965-ED47-490B-B5CB-6E037714E990}"/>
                </a:ext>
              </a:extLst>
            </p:cNvPr>
            <p:cNvSpPr/>
            <p:nvPr/>
          </p:nvSpPr>
          <p:spPr>
            <a:xfrm>
              <a:off x="0" y="-22184"/>
              <a:ext cx="12192000" cy="69054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6" descr="Cha viết nhạc, con vẽ tranh ủng hộ tinh thần chống dịch Covid-19">
              <a:extLst>
                <a:ext uri="{FF2B5EF4-FFF2-40B4-BE49-F238E27FC236}">
                  <a16:creationId xmlns:a16="http://schemas.microsoft.com/office/drawing/2014/main" id="{1AFB5DCC-5C1E-4676-AF77-E2321A2AEF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74" b="82209" l="0" r="81146">
                          <a14:foregroundMark x1="24896" y1="79197" x2="24896" y2="79197"/>
                          <a14:foregroundMark x1="29167" y1="79053" x2="29167" y2="79053"/>
                          <a14:foregroundMark x1="36667" y1="79053" x2="36667" y2="79053"/>
                          <a14:foregroundMark x1="29896" y1="79627" x2="29896" y2="79627"/>
                          <a14:foregroundMark x1="43854" y1="79197" x2="43854" y2="79197"/>
                          <a14:foregroundMark x1="47500" y1="79340" x2="47500" y2="79340"/>
                          <a14:foregroundMark x1="52604" y1="79053" x2="52604" y2="79053"/>
                          <a14:foregroundMark x1="58333" y1="79197" x2="58333" y2="79197"/>
                          <a14:foregroundMark x1="73021" y1="78479" x2="73021" y2="78479"/>
                          <a14:foregroundMark x1="26354" y1="22956" x2="28438" y2="24103"/>
                          <a14:foregroundMark x1="59167" y1="19082" x2="62187" y2="20660"/>
                          <a14:foregroundMark x1="69583" y1="43615" x2="69583" y2="61980"/>
                          <a14:foregroundMark x1="63958" y1="78479" x2="63958" y2="78479"/>
                          <a14:foregroundMark x1="58854" y1="20373" x2="60938" y2="22095"/>
                          <a14:backgroundMark x1="80104" y1="78192" x2="81250" y2="80344"/>
                          <a14:backgroundMark x1="68438" y1="45481" x2="68542" y2="47633"/>
                          <a14:backgroundMark x1="68438" y1="48350" x2="68542" y2="50072"/>
                          <a14:backgroundMark x1="78958" y1="30416" x2="79167" y2="31420"/>
                          <a14:backgroundMark x1="79167" y1="47059" x2="79479" y2="48780"/>
                          <a14:backgroundMark x1="79688" y1="66141" x2="80104" y2="68436"/>
                        </a14:backgroundRemoval>
                      </a14:imgEffect>
                      <a14:imgEffect>
                        <a14:saturation sat="3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750" b="17360"/>
            <a:stretch/>
          </p:blipFill>
          <p:spPr bwMode="auto">
            <a:xfrm>
              <a:off x="2256765" y="-177801"/>
              <a:ext cx="7429500" cy="548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FE93CF-9E4F-4E02-8953-07FE3F8D475E}"/>
                </a:ext>
              </a:extLst>
            </p:cNvPr>
            <p:cNvSpPr/>
            <p:nvPr/>
          </p:nvSpPr>
          <p:spPr>
            <a:xfrm>
              <a:off x="350092" y="5363333"/>
              <a:ext cx="11538858" cy="1281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127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/>
                  <a:latin typeface="UVN Minh Map" panose="00000400000000000000" pitchFamily="2" charset="0"/>
                </a:rPr>
                <a:t>VIỆT NAM CHIẾN THẮNG DỊCH COVID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46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28516 0.005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教育课件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5176</TotalTime>
  <Words>510</Words>
  <Application>Microsoft Office PowerPoint</Application>
  <PresentationFormat>Custom</PresentationFormat>
  <Paragraphs>129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12</vt:i4>
      </vt:variant>
    </vt:vector>
  </HeadingPairs>
  <TitlesOfParts>
    <vt:vector size="40" baseType="lpstr">
      <vt:lpstr>微软雅黑</vt:lpstr>
      <vt:lpstr>宋体</vt:lpstr>
      <vt:lpstr>Arial</vt:lpstr>
      <vt:lpstr>Calibri</vt:lpstr>
      <vt:lpstr>等线</vt:lpstr>
      <vt:lpstr>等线 Light</vt:lpstr>
      <vt:lpstr>Impact</vt:lpstr>
      <vt:lpstr>inpin heiti</vt:lpstr>
      <vt:lpstr>ITC Avant Garde Std Bk</vt:lpstr>
      <vt:lpstr>LiHei Pro</vt:lpstr>
      <vt:lpstr>Open Sans Extrabold</vt:lpstr>
      <vt:lpstr>Signika</vt:lpstr>
      <vt:lpstr>Times New Roman</vt:lpstr>
      <vt:lpstr>UVN Minh Map</vt:lpstr>
      <vt:lpstr>VNI-Avo</vt:lpstr>
      <vt:lpstr>VNI-Bodon-Poster</vt:lpstr>
      <vt:lpstr>VNI-Book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卡通教育课件PPT模板</dc:title>
  <dc:creator>lzj</dc:creator>
  <cp:lastModifiedBy>Admin</cp:lastModifiedBy>
  <cp:revision>3200</cp:revision>
  <dcterms:created xsi:type="dcterms:W3CDTF">2015-12-01T09:06:39Z</dcterms:created>
  <dcterms:modified xsi:type="dcterms:W3CDTF">2021-10-13T15:14:52Z</dcterms:modified>
</cp:coreProperties>
</file>