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9056-7CE1-4DAD-ADCD-589D701A4451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750C-71E4-4FE2-950C-BCCAF0262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ình nền powerpoint chuyên nghiệp 20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Pat-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Ý NGHĨA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5400" b="1" spc="50" dirty="0">
                <a:ln w="11430"/>
                <a:solidFill>
                  <a:srgbClr val="EA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4867275"/>
            <a:ext cx="19589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sun1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1143000" y="838200"/>
            <a:ext cx="6705600" cy="3048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0F15C9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0" name="Picture 7" descr="210124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57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56225"/>
            <a:ext cx="86868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54361"/>
            <a:ext cx="5943600" cy="382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18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6-7-1885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Giô-dép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Giô-dép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Pa-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21875" t="11458" r="7031" b="17708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vật.Còn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913" y="0"/>
            <a:ext cx="9193213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ĐOẠN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Giô-dép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7-7-1885,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Giô-dép.Những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dần.Chín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tháng.Phát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vắc-xin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cao.Đây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Giô-dép.Bởi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trắng.Sáng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ĐOẠN 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hơn.Dù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Giô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/>
          <a:srcRect l="14792" r="12279"/>
          <a:stretch>
            <a:fillRect/>
          </a:stretch>
        </p:blipFill>
        <p:spPr bwMode="auto">
          <a:xfrm>
            <a:off x="0" y="0"/>
            <a:ext cx="9144000" cy="70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ĐOẠN 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5.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nhõm.Như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istrator\Downloads\ppt\khoanh24.com-5e80634ad5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ĐOẠN 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đầu</a:t>
            </a:r>
            <a:r>
              <a:rPr lang="en-US" b="1" dirty="0" smtClean="0"/>
              <a:t> ……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hết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564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Pat-xtơ và em bé </vt:lpstr>
      <vt:lpstr>1. Dựa vào lời kể của cô giáo( thầy giáo) và các tranh minh họa, kể lại từng đoạn câu chuyện.</vt:lpstr>
      <vt:lpstr>ĐOẠN 1</vt:lpstr>
      <vt:lpstr>ĐOẠN 2</vt:lpstr>
      <vt:lpstr>ĐOẠN 3</vt:lpstr>
      <vt:lpstr>ĐOẠN 4</vt:lpstr>
      <vt:lpstr>ĐOẠN 5</vt:lpstr>
      <vt:lpstr>ĐOẠN 6</vt:lpstr>
      <vt:lpstr>2. Kể lại toàn bộ câu chuyện</vt:lpstr>
      <vt:lpstr>3. Trao đổi với các bạn về ý nghĩa của câu chuyện.</vt:lpstr>
      <vt:lpstr>Ý NGHĨA</vt:lpstr>
      <vt:lpstr>DẶN DÒ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Pat-xtơ và em bé</dc:title>
  <dc:creator>Administrator</dc:creator>
  <cp:lastModifiedBy>Administrator</cp:lastModifiedBy>
  <cp:revision>20</cp:revision>
  <dcterms:created xsi:type="dcterms:W3CDTF">2021-11-29T10:16:53Z</dcterms:created>
  <dcterms:modified xsi:type="dcterms:W3CDTF">2021-12-07T12:42:10Z</dcterms:modified>
</cp:coreProperties>
</file>