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70" r:id="rId5"/>
    <p:sldId id="271" r:id="rId6"/>
    <p:sldId id="274" r:id="rId7"/>
    <p:sldId id="263" r:id="rId8"/>
    <p:sldId id="267" r:id="rId9"/>
    <p:sldId id="261" r:id="rId10"/>
    <p:sldId id="264" r:id="rId11"/>
    <p:sldId id="258" r:id="rId12"/>
    <p:sldId id="272" r:id="rId13"/>
    <p:sldId id="259" r:id="rId14"/>
    <p:sldId id="273" r:id="rId15"/>
    <p:sldId id="269" r:id="rId16"/>
    <p:sldId id="266" r:id="rId17"/>
  </p:sldIdLst>
  <p:sldSz cx="18288000" cy="10287000"/>
  <p:notesSz cx="6858000" cy="9144000"/>
  <p:embeddedFontLst>
    <p:embeddedFont>
      <p:font typeface="Amasis MT Pro Black" panose="02040A04050005020304" pitchFamily="18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Mono Regular" panose="020B0604020202020204" charset="0"/>
      <p:regular r:id="rId25"/>
    </p:embeddedFont>
    <p:embeddedFont>
      <p:font typeface="Roboto Mono Regular Bold" panose="020B0604020202020204" charset="0"/>
      <p:regular r:id="rId26"/>
    </p:embeddedFont>
    <p:embeddedFont>
      <p:font typeface="Roboto Mono Regular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5DFFF-A473-4C0A-85D9-15B3F7857E83}" v="29" dt="2021-11-04T07:15:09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 Quynh" userId="43f7aca308395a62" providerId="LiveId" clId="{F8A5DFFF-A473-4C0A-85D9-15B3F7857E83}"/>
    <pc:docChg chg="modSld">
      <pc:chgData name="Hoa Quynh" userId="43f7aca308395a62" providerId="LiveId" clId="{F8A5DFFF-A473-4C0A-85D9-15B3F7857E83}" dt="2021-11-04T07:15:09.453" v="28" actId="20577"/>
      <pc:docMkLst>
        <pc:docMk/>
      </pc:docMkLst>
      <pc:sldChg chg="modSp">
        <pc:chgData name="Hoa Quynh" userId="43f7aca308395a62" providerId="LiveId" clId="{F8A5DFFF-A473-4C0A-85D9-15B3F7857E83}" dt="2021-11-04T07:15:09.453" v="28" actId="20577"/>
        <pc:sldMkLst>
          <pc:docMk/>
          <pc:sldMk cId="0" sldId="263"/>
        </pc:sldMkLst>
        <pc:spChg chg="mod">
          <ac:chgData name="Hoa Quynh" userId="43f7aca308395a62" providerId="LiveId" clId="{F8A5DFFF-A473-4C0A-85D9-15B3F7857E83}" dt="2021-11-04T07:15:09.453" v="28" actId="20577"/>
          <ac:spMkLst>
            <pc:docMk/>
            <pc:sldMk cId="0" sldId="263"/>
            <ac:spMk id="10" creationId="{DE35F1D0-D3CF-46CB-BBE5-876479FCB33B}"/>
          </ac:spMkLst>
        </pc:spChg>
      </pc:sldChg>
    </pc:docChg>
  </pc:docChgLst>
  <pc:docChgLst>
    <pc:chgData name="Hoa Quynh" userId="43f7aca308395a62" providerId="LiveId" clId="{996FE899-7C83-44CE-AEFD-71FD669FE5FB}"/>
    <pc:docChg chg="undo custSel addSld delSld modSld">
      <pc:chgData name="Hoa Quynh" userId="43f7aca308395a62" providerId="LiveId" clId="{996FE899-7C83-44CE-AEFD-71FD669FE5FB}" dt="2021-10-20T07:32:11.573" v="340" actId="20577"/>
      <pc:docMkLst>
        <pc:docMk/>
      </pc:docMkLst>
      <pc:sldChg chg="modTransition">
        <pc:chgData name="Hoa Quynh" userId="43f7aca308395a62" providerId="LiveId" clId="{996FE899-7C83-44CE-AEFD-71FD669FE5FB}" dt="2021-10-18T02:03:40.628" v="0"/>
        <pc:sldMkLst>
          <pc:docMk/>
          <pc:sldMk cId="0" sldId="257"/>
        </pc:sldMkLst>
      </pc:sldChg>
      <pc:sldChg chg="delSp modSp modTransition">
        <pc:chgData name="Hoa Quynh" userId="43f7aca308395a62" providerId="LiveId" clId="{996FE899-7C83-44CE-AEFD-71FD669FE5FB}" dt="2021-10-19T16:06:28.757" v="320"/>
        <pc:sldMkLst>
          <pc:docMk/>
          <pc:sldMk cId="0" sldId="260"/>
        </pc:sldMkLst>
        <pc:picChg chg="del mod">
          <ac:chgData name="Hoa Quynh" userId="43f7aca308395a62" providerId="LiveId" clId="{996FE899-7C83-44CE-AEFD-71FD669FE5FB}" dt="2021-10-19T16:06:01.063" v="314" actId="478"/>
          <ac:picMkLst>
            <pc:docMk/>
            <pc:sldMk cId="0" sldId="260"/>
            <ac:picMk id="3080" creationId="{47F960C6-E6A4-4460-A4C3-7FF3DC0FB840}"/>
          </ac:picMkLst>
        </pc:picChg>
        <pc:picChg chg="mod">
          <ac:chgData name="Hoa Quynh" userId="43f7aca308395a62" providerId="LiveId" clId="{996FE899-7C83-44CE-AEFD-71FD669FE5FB}" dt="2021-10-19T16:06:28.757" v="320"/>
          <ac:picMkLst>
            <pc:docMk/>
            <pc:sldMk cId="0" sldId="260"/>
            <ac:picMk id="3082" creationId="{CB67581F-08C8-42AF-9BE8-D8D4D2B01137}"/>
          </ac:picMkLst>
        </pc:picChg>
      </pc:sldChg>
      <pc:sldChg chg="modSp mod modAnim">
        <pc:chgData name="Hoa Quynh" userId="43f7aca308395a62" providerId="LiveId" clId="{996FE899-7C83-44CE-AEFD-71FD669FE5FB}" dt="2021-10-19T16:07:10.612" v="322"/>
        <pc:sldMkLst>
          <pc:docMk/>
          <pc:sldMk cId="0" sldId="263"/>
        </pc:sldMkLst>
        <pc:spChg chg="mod">
          <ac:chgData name="Hoa Quynh" userId="43f7aca308395a62" providerId="LiveId" clId="{996FE899-7C83-44CE-AEFD-71FD669FE5FB}" dt="2021-10-19T15:44:03.918" v="118" actId="20577"/>
          <ac:spMkLst>
            <pc:docMk/>
            <pc:sldMk cId="0" sldId="263"/>
            <ac:spMk id="10" creationId="{DE35F1D0-D3CF-46CB-BBE5-876479FCB33B}"/>
          </ac:spMkLst>
        </pc:spChg>
      </pc:sldChg>
      <pc:sldChg chg="modSp mod">
        <pc:chgData name="Hoa Quynh" userId="43f7aca308395a62" providerId="LiveId" clId="{996FE899-7C83-44CE-AEFD-71FD669FE5FB}" dt="2021-10-19T16:07:47.922" v="333" actId="6549"/>
        <pc:sldMkLst>
          <pc:docMk/>
          <pc:sldMk cId="0" sldId="266"/>
        </pc:sldMkLst>
        <pc:spChg chg="mod">
          <ac:chgData name="Hoa Quynh" userId="43f7aca308395a62" providerId="LiveId" clId="{996FE899-7C83-44CE-AEFD-71FD669FE5FB}" dt="2021-10-19T16:07:47.922" v="333" actId="6549"/>
          <ac:spMkLst>
            <pc:docMk/>
            <pc:sldMk cId="0" sldId="266"/>
            <ac:spMk id="9" creationId="{00000000-0000-0000-0000-000000000000}"/>
          </ac:spMkLst>
        </pc:spChg>
      </pc:sldChg>
      <pc:sldChg chg="modSp mod">
        <pc:chgData name="Hoa Quynh" userId="43f7aca308395a62" providerId="LiveId" clId="{996FE899-7C83-44CE-AEFD-71FD669FE5FB}" dt="2021-10-20T07:32:11.573" v="340" actId="20577"/>
        <pc:sldMkLst>
          <pc:docMk/>
          <pc:sldMk cId="0" sldId="267"/>
        </pc:sldMkLst>
        <pc:spChg chg="mod">
          <ac:chgData name="Hoa Quynh" userId="43f7aca308395a62" providerId="LiveId" clId="{996FE899-7C83-44CE-AEFD-71FD669FE5FB}" dt="2021-10-20T07:32:11.573" v="340" actId="20577"/>
          <ac:spMkLst>
            <pc:docMk/>
            <pc:sldMk cId="0" sldId="267"/>
            <ac:spMk id="14" creationId="{D944B00A-2E10-4EC0-A084-91C55872CD6D}"/>
          </ac:spMkLst>
        </pc:spChg>
      </pc:sldChg>
      <pc:sldChg chg="modSp">
        <pc:chgData name="Hoa Quynh" userId="43f7aca308395a62" providerId="LiveId" clId="{996FE899-7C83-44CE-AEFD-71FD669FE5FB}" dt="2021-10-19T15:58:09.103" v="302"/>
        <pc:sldMkLst>
          <pc:docMk/>
          <pc:sldMk cId="1989267986" sldId="270"/>
        </pc:sldMkLst>
        <pc:spChg chg="mod">
          <ac:chgData name="Hoa Quynh" userId="43f7aca308395a62" providerId="LiveId" clId="{996FE899-7C83-44CE-AEFD-71FD669FE5FB}" dt="2021-10-19T15:57:53.811" v="299" actId="20577"/>
          <ac:spMkLst>
            <pc:docMk/>
            <pc:sldMk cId="1989267986" sldId="270"/>
            <ac:spMk id="33" creationId="{520CEBFE-6624-4A89-8C42-AE28192B1CF1}"/>
          </ac:spMkLst>
        </pc:spChg>
        <pc:picChg chg="mod">
          <ac:chgData name="Hoa Quynh" userId="43f7aca308395a62" providerId="LiveId" clId="{996FE899-7C83-44CE-AEFD-71FD669FE5FB}" dt="2021-10-19T15:58:09.103" v="302"/>
          <ac:picMkLst>
            <pc:docMk/>
            <pc:sldMk cId="1989267986" sldId="270"/>
            <ac:picMk id="4098" creationId="{B22D8F70-F57D-4245-86CA-19E6B21D0A6D}"/>
          </ac:picMkLst>
        </pc:picChg>
      </pc:sldChg>
      <pc:sldChg chg="addSp delSp modSp mod addAnim delAnim modAnim">
        <pc:chgData name="Hoa Quynh" userId="43f7aca308395a62" providerId="LiveId" clId="{996FE899-7C83-44CE-AEFD-71FD669FE5FB}" dt="2021-10-19T15:58:14.627" v="303"/>
        <pc:sldMkLst>
          <pc:docMk/>
          <pc:sldMk cId="314355078" sldId="271"/>
        </pc:sldMkLst>
        <pc:spChg chg="mod">
          <ac:chgData name="Hoa Quynh" userId="43f7aca308395a62" providerId="LiveId" clId="{996FE899-7C83-44CE-AEFD-71FD669FE5FB}" dt="2021-10-18T02:04:58.778" v="11" actId="1076"/>
          <ac:spMkLst>
            <pc:docMk/>
            <pc:sldMk cId="314355078" sldId="271"/>
            <ac:spMk id="3" creationId="{3DC5922F-8B33-481C-A07F-D0FE106F5432}"/>
          </ac:spMkLst>
        </pc:spChg>
        <pc:spChg chg="mod">
          <ac:chgData name="Hoa Quynh" userId="43f7aca308395a62" providerId="LiveId" clId="{996FE899-7C83-44CE-AEFD-71FD669FE5FB}" dt="2021-10-18T02:05:19.470" v="20" actId="1076"/>
          <ac:spMkLst>
            <pc:docMk/>
            <pc:sldMk cId="314355078" sldId="271"/>
            <ac:spMk id="4" creationId="{8DF03BC7-053C-4375-9A3F-A28DEEF8062F}"/>
          </ac:spMkLst>
        </pc:spChg>
        <pc:spChg chg="mod">
          <ac:chgData name="Hoa Quynh" userId="43f7aca308395a62" providerId="LiveId" clId="{996FE899-7C83-44CE-AEFD-71FD669FE5FB}" dt="2021-10-18T02:05:11.326" v="17" actId="1076"/>
          <ac:spMkLst>
            <pc:docMk/>
            <pc:sldMk cId="314355078" sldId="271"/>
            <ac:spMk id="5" creationId="{59DEB2DC-C317-419A-9D33-7A52C04F6C1F}"/>
          </ac:spMkLst>
        </pc:spChg>
        <pc:spChg chg="mod">
          <ac:chgData name="Hoa Quynh" userId="43f7aca308395a62" providerId="LiveId" clId="{996FE899-7C83-44CE-AEFD-71FD669FE5FB}" dt="2021-10-18T02:50:44.436" v="91" actId="1076"/>
          <ac:spMkLst>
            <pc:docMk/>
            <pc:sldMk cId="314355078" sldId="271"/>
            <ac:spMk id="22" creationId="{BAB352BF-897C-4B54-A97B-5A83FF6317B8}"/>
          </ac:spMkLst>
        </pc:spChg>
        <pc:spChg chg="add del mod">
          <ac:chgData name="Hoa Quynh" userId="43f7aca308395a62" providerId="LiveId" clId="{996FE899-7C83-44CE-AEFD-71FD669FE5FB}" dt="2021-10-18T02:48:31.821" v="78" actId="478"/>
          <ac:spMkLst>
            <pc:docMk/>
            <pc:sldMk cId="314355078" sldId="271"/>
            <ac:spMk id="26" creationId="{C7988211-949F-4DA0-9ABA-1C599BF3F413}"/>
          </ac:spMkLst>
        </pc:spChg>
        <pc:spChg chg="add del mod">
          <ac:chgData name="Hoa Quynh" userId="43f7aca308395a62" providerId="LiveId" clId="{996FE899-7C83-44CE-AEFD-71FD669FE5FB}" dt="2021-10-18T02:52:28.963" v="106" actId="1076"/>
          <ac:spMkLst>
            <pc:docMk/>
            <pc:sldMk cId="314355078" sldId="271"/>
            <ac:spMk id="27" creationId="{EBCC1F4C-C3D5-4823-AFF8-AA30085129E1}"/>
          </ac:spMkLst>
        </pc:spChg>
        <pc:spChg chg="del mod">
          <ac:chgData name="Hoa Quynh" userId="43f7aca308395a62" providerId="LiveId" clId="{996FE899-7C83-44CE-AEFD-71FD669FE5FB}" dt="2021-10-18T02:42:11.093" v="58" actId="478"/>
          <ac:spMkLst>
            <pc:docMk/>
            <pc:sldMk cId="314355078" sldId="271"/>
            <ac:spMk id="32" creationId="{F2C1B77E-E6D8-485E-8968-0424F601074E}"/>
          </ac:spMkLst>
        </pc:spChg>
        <pc:spChg chg="mod">
          <ac:chgData name="Hoa Quynh" userId="43f7aca308395a62" providerId="LiveId" clId="{996FE899-7C83-44CE-AEFD-71FD669FE5FB}" dt="2021-10-19T15:57:56.686" v="300" actId="20577"/>
          <ac:spMkLst>
            <pc:docMk/>
            <pc:sldMk cId="314355078" sldId="271"/>
            <ac:spMk id="33" creationId="{520CEBFE-6624-4A89-8C42-AE28192B1CF1}"/>
          </ac:spMkLst>
        </pc:spChg>
        <pc:picChg chg="add mod">
          <ac:chgData name="Hoa Quynh" userId="43f7aca308395a62" providerId="LiveId" clId="{996FE899-7C83-44CE-AEFD-71FD669FE5FB}" dt="2021-10-18T02:05:03.605" v="14" actId="1076"/>
          <ac:picMkLst>
            <pc:docMk/>
            <pc:sldMk cId="314355078" sldId="271"/>
            <ac:picMk id="6" creationId="{B5074519-7B30-44E4-90F3-5B4C4AE865BA}"/>
          </ac:picMkLst>
        </pc:picChg>
        <pc:picChg chg="del mod">
          <ac:chgData name="Hoa Quynh" userId="43f7aca308395a62" providerId="LiveId" clId="{996FE899-7C83-44CE-AEFD-71FD669FE5FB}" dt="2021-10-18T02:04:41.882" v="7" actId="478"/>
          <ac:picMkLst>
            <pc:docMk/>
            <pc:sldMk cId="314355078" sldId="271"/>
            <ac:picMk id="7" creationId="{75A5CB3D-9A6D-42C1-A08E-10F7ADF435FB}"/>
          </ac:picMkLst>
        </pc:picChg>
        <pc:picChg chg="del">
          <ac:chgData name="Hoa Quynh" userId="43f7aca308395a62" providerId="LiveId" clId="{996FE899-7C83-44CE-AEFD-71FD669FE5FB}" dt="2021-10-18T02:05:12.467" v="18" actId="478"/>
          <ac:picMkLst>
            <pc:docMk/>
            <pc:sldMk cId="314355078" sldId="271"/>
            <ac:picMk id="9" creationId="{8C5199FE-C010-448D-B910-A656A7FB4AB5}"/>
          </ac:picMkLst>
        </pc:picChg>
        <pc:picChg chg="add mod">
          <ac:chgData name="Hoa Quynh" userId="43f7aca308395a62" providerId="LiveId" clId="{996FE899-7C83-44CE-AEFD-71FD669FE5FB}" dt="2021-10-18T02:05:38.217" v="26" actId="1076"/>
          <ac:picMkLst>
            <pc:docMk/>
            <pc:sldMk cId="314355078" sldId="271"/>
            <ac:picMk id="16" creationId="{AB40873C-1E98-454F-937F-58E4A283D4AA}"/>
          </ac:picMkLst>
        </pc:picChg>
        <pc:picChg chg="add mod">
          <ac:chgData name="Hoa Quynh" userId="43f7aca308395a62" providerId="LiveId" clId="{996FE899-7C83-44CE-AEFD-71FD669FE5FB}" dt="2021-10-18T02:05:55.465" v="30" actId="14100"/>
          <ac:picMkLst>
            <pc:docMk/>
            <pc:sldMk cId="314355078" sldId="271"/>
            <ac:picMk id="18" creationId="{06C66725-EA2C-4C6E-8ADD-AE12036375D8}"/>
          </ac:picMkLst>
        </pc:picChg>
        <pc:picChg chg="del">
          <ac:chgData name="Hoa Quynh" userId="43f7aca308395a62" providerId="LiveId" clId="{996FE899-7C83-44CE-AEFD-71FD669FE5FB}" dt="2021-10-18T02:05:20.626" v="21" actId="478"/>
          <ac:picMkLst>
            <pc:docMk/>
            <pc:sldMk cId="314355078" sldId="271"/>
            <ac:picMk id="20" creationId="{8FA02651-7F4A-4A0D-BDF3-6F69D2DF6594}"/>
          </ac:picMkLst>
        </pc:picChg>
        <pc:picChg chg="mod">
          <ac:chgData name="Hoa Quynh" userId="43f7aca308395a62" providerId="LiveId" clId="{996FE899-7C83-44CE-AEFD-71FD669FE5FB}" dt="2021-10-19T15:58:14.627" v="303"/>
          <ac:picMkLst>
            <pc:docMk/>
            <pc:sldMk cId="314355078" sldId="271"/>
            <ac:picMk id="4098" creationId="{B22D8F70-F57D-4245-86CA-19E6B21D0A6D}"/>
          </ac:picMkLst>
        </pc:picChg>
      </pc:sldChg>
      <pc:sldChg chg="modSp mod">
        <pc:chgData name="Hoa Quynh" userId="43f7aca308395a62" providerId="LiveId" clId="{996FE899-7C83-44CE-AEFD-71FD669FE5FB}" dt="2021-10-19T16:07:28.870" v="332" actId="20577"/>
        <pc:sldMkLst>
          <pc:docMk/>
          <pc:sldMk cId="4196365023" sldId="272"/>
        </pc:sldMkLst>
        <pc:spChg chg="mod">
          <ac:chgData name="Hoa Quynh" userId="43f7aca308395a62" providerId="LiveId" clId="{996FE899-7C83-44CE-AEFD-71FD669FE5FB}" dt="2021-10-19T16:07:28.870" v="332" actId="20577"/>
          <ac:spMkLst>
            <pc:docMk/>
            <pc:sldMk cId="4196365023" sldId="272"/>
            <ac:spMk id="10" creationId="{DE35F1D0-D3CF-46CB-BBE5-876479FCB33B}"/>
          </ac:spMkLst>
        </pc:spChg>
      </pc:sldChg>
      <pc:sldChg chg="addSp delSp modSp add mod modAnim">
        <pc:chgData name="Hoa Quynh" userId="43f7aca308395a62" providerId="LiveId" clId="{996FE899-7C83-44CE-AEFD-71FD669FE5FB}" dt="2021-10-19T16:06:16.440" v="319" actId="1076"/>
        <pc:sldMkLst>
          <pc:docMk/>
          <pc:sldMk cId="3866077304" sldId="274"/>
        </pc:sldMkLst>
        <pc:spChg chg="mod">
          <ac:chgData name="Hoa Quynh" userId="43f7aca308395a62" providerId="LiveId" clId="{996FE899-7C83-44CE-AEFD-71FD669FE5FB}" dt="2021-10-19T15:48:47.007" v="258" actId="404"/>
          <ac:spMkLst>
            <pc:docMk/>
            <pc:sldMk cId="3866077304" sldId="274"/>
            <ac:spMk id="12" creationId="{FC588CA0-3211-44F0-A3F6-8EE89C8858AD}"/>
          </ac:spMkLst>
        </pc:spChg>
        <pc:spChg chg="mod">
          <ac:chgData name="Hoa Quynh" userId="43f7aca308395a62" providerId="LiveId" clId="{996FE899-7C83-44CE-AEFD-71FD669FE5FB}" dt="2021-10-19T15:57:14.860" v="297" actId="1076"/>
          <ac:spMkLst>
            <pc:docMk/>
            <pc:sldMk cId="3866077304" sldId="274"/>
            <ac:spMk id="32" creationId="{F2C1B77E-E6D8-485E-8968-0424F601074E}"/>
          </ac:spMkLst>
        </pc:spChg>
        <pc:spChg chg="mod">
          <ac:chgData name="Hoa Quynh" userId="43f7aca308395a62" providerId="LiveId" clId="{996FE899-7C83-44CE-AEFD-71FD669FE5FB}" dt="2021-10-19T15:57:50.684" v="298" actId="20577"/>
          <ac:spMkLst>
            <pc:docMk/>
            <pc:sldMk cId="3866077304" sldId="274"/>
            <ac:spMk id="33" creationId="{520CEBFE-6624-4A89-8C42-AE28192B1CF1}"/>
          </ac:spMkLst>
        </pc:spChg>
        <pc:picChg chg="mod">
          <ac:chgData name="Hoa Quynh" userId="43f7aca308395a62" providerId="LiveId" clId="{996FE899-7C83-44CE-AEFD-71FD669FE5FB}" dt="2021-10-19T15:51:36.521" v="259" actId="14826"/>
          <ac:picMkLst>
            <pc:docMk/>
            <pc:sldMk cId="3866077304" sldId="274"/>
            <ac:picMk id="7" creationId="{75A5CB3D-9A6D-42C1-A08E-10F7ADF435FB}"/>
          </ac:picMkLst>
        </pc:picChg>
        <pc:picChg chg="mod modCrop">
          <ac:chgData name="Hoa Quynh" userId="43f7aca308395a62" providerId="LiveId" clId="{996FE899-7C83-44CE-AEFD-71FD669FE5FB}" dt="2021-10-19T15:52:03.216" v="267" actId="1076"/>
          <ac:picMkLst>
            <pc:docMk/>
            <pc:sldMk cId="3866077304" sldId="274"/>
            <ac:picMk id="9" creationId="{8C5199FE-C010-448D-B910-A656A7FB4AB5}"/>
          </ac:picMkLst>
        </pc:picChg>
        <pc:picChg chg="mod">
          <ac:chgData name="Hoa Quynh" userId="43f7aca308395a62" providerId="LiveId" clId="{996FE899-7C83-44CE-AEFD-71FD669FE5FB}" dt="2021-10-19T15:52:19.673" v="272" actId="14100"/>
          <ac:picMkLst>
            <pc:docMk/>
            <pc:sldMk cId="3866077304" sldId="274"/>
            <ac:picMk id="20" creationId="{8FA02651-7F4A-4A0D-BDF3-6F69D2DF6594}"/>
          </ac:picMkLst>
        </pc:picChg>
        <pc:picChg chg="del">
          <ac:chgData name="Hoa Quynh" userId="43f7aca308395a62" providerId="LiveId" clId="{996FE899-7C83-44CE-AEFD-71FD669FE5FB}" dt="2021-10-19T15:58:33.735" v="306" actId="478"/>
          <ac:picMkLst>
            <pc:docMk/>
            <pc:sldMk cId="3866077304" sldId="274"/>
            <ac:picMk id="21" creationId="{83C8B726-EDAA-4BDB-9BF6-5F1A6C25AF86}"/>
          </ac:picMkLst>
        </pc:picChg>
        <pc:picChg chg="add del mod">
          <ac:chgData name="Hoa Quynh" userId="43f7aca308395a62" providerId="LiveId" clId="{996FE899-7C83-44CE-AEFD-71FD669FE5FB}" dt="2021-10-19T16:06:13.501" v="317" actId="478"/>
          <ac:picMkLst>
            <pc:docMk/>
            <pc:sldMk cId="3866077304" sldId="274"/>
            <ac:picMk id="23" creationId="{7B924B43-F90F-4470-8913-CE4E48602B9B}"/>
          </ac:picMkLst>
        </pc:picChg>
        <pc:picChg chg="add mod">
          <ac:chgData name="Hoa Quynh" userId="43f7aca308395a62" providerId="LiveId" clId="{996FE899-7C83-44CE-AEFD-71FD669FE5FB}" dt="2021-10-19T16:06:16.440" v="319" actId="1076"/>
          <ac:picMkLst>
            <pc:docMk/>
            <pc:sldMk cId="3866077304" sldId="274"/>
            <ac:picMk id="24" creationId="{29EA1A79-22FD-44A6-86B0-2CCF43205532}"/>
          </ac:picMkLst>
        </pc:picChg>
        <pc:picChg chg="mod">
          <ac:chgData name="Hoa Quynh" userId="43f7aca308395a62" providerId="LiveId" clId="{996FE899-7C83-44CE-AEFD-71FD669FE5FB}" dt="2021-10-19T15:58:19.834" v="304"/>
          <ac:picMkLst>
            <pc:docMk/>
            <pc:sldMk cId="3866077304" sldId="274"/>
            <ac:picMk id="4098" creationId="{B22D8F70-F57D-4245-86CA-19E6B21D0A6D}"/>
          </ac:picMkLst>
        </pc:picChg>
      </pc:sldChg>
      <pc:sldChg chg="addSp delSp modSp add del mod">
        <pc:chgData name="Hoa Quynh" userId="43f7aca308395a62" providerId="LiveId" clId="{996FE899-7C83-44CE-AEFD-71FD669FE5FB}" dt="2021-10-19T16:06:07.686" v="316" actId="47"/>
        <pc:sldMkLst>
          <pc:docMk/>
          <pc:sldMk cId="1155581398" sldId="275"/>
        </pc:sldMkLst>
        <pc:spChg chg="mod">
          <ac:chgData name="Hoa Quynh" userId="43f7aca308395a62" providerId="LiveId" clId="{996FE899-7C83-44CE-AEFD-71FD669FE5FB}" dt="2021-10-19T15:58:00.656" v="301" actId="20577"/>
          <ac:spMkLst>
            <pc:docMk/>
            <pc:sldMk cId="1155581398" sldId="275"/>
            <ac:spMk id="33" creationId="{520CEBFE-6624-4A89-8C42-AE28192B1CF1}"/>
          </ac:spMkLst>
        </pc:spChg>
        <pc:picChg chg="del">
          <ac:chgData name="Hoa Quynh" userId="43f7aca308395a62" providerId="LiveId" clId="{996FE899-7C83-44CE-AEFD-71FD669FE5FB}" dt="2021-10-19T15:58:56.290" v="310" actId="478"/>
          <ac:picMkLst>
            <pc:docMk/>
            <pc:sldMk cId="1155581398" sldId="275"/>
            <ac:picMk id="21" creationId="{83C8B726-EDAA-4BDB-9BF6-5F1A6C25AF86}"/>
          </ac:picMkLst>
        </pc:picChg>
        <pc:picChg chg="add mod">
          <ac:chgData name="Hoa Quynh" userId="43f7aca308395a62" providerId="LiveId" clId="{996FE899-7C83-44CE-AEFD-71FD669FE5FB}" dt="2021-10-19T15:58:59.932" v="312" actId="1076"/>
          <ac:picMkLst>
            <pc:docMk/>
            <pc:sldMk cId="1155581398" sldId="275"/>
            <ac:picMk id="23" creationId="{45C01EDF-4F72-4F86-B905-6512AE1CF102}"/>
          </ac:picMkLst>
        </pc:picChg>
        <pc:picChg chg="mod">
          <ac:chgData name="Hoa Quynh" userId="43f7aca308395a62" providerId="LiveId" clId="{996FE899-7C83-44CE-AEFD-71FD669FE5FB}" dt="2021-10-19T15:58:24.739" v="305"/>
          <ac:picMkLst>
            <pc:docMk/>
            <pc:sldMk cId="1155581398" sldId="275"/>
            <ac:picMk id="4098" creationId="{B22D8F70-F57D-4245-86CA-19E6B21D0A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88CB-32F7-4219-B2F8-BEF190CE1E9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41E23-F53E-4296-879D-DF66B6E85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41E23-F53E-4296-879D-DF66B6E85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1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41E23-F53E-4296-879D-DF66B6E85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41E23-F53E-4296-879D-DF66B6E85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3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slide" Target="slide4.xml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1.jp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2.jpeg"/><Relationship Id="rId5" Type="http://schemas.openxmlformats.org/officeDocument/2006/relationships/image" Target="../media/image9.png"/><Relationship Id="rId10" Type="http://schemas.openxmlformats.org/officeDocument/2006/relationships/image" Target="../media/image28.jfif"/><Relationship Id="rId4" Type="http://schemas.openxmlformats.org/officeDocument/2006/relationships/audio" Target="../media/audio2.wav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04005" y="4179719"/>
            <a:ext cx="15879990" cy="2349042"/>
            <a:chOff x="0" y="0"/>
            <a:chExt cx="21173320" cy="313205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1173320" cy="3132056"/>
              <a:chOff x="0" y="0"/>
              <a:chExt cx="4559036" cy="6743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8260" y="48260"/>
                <a:ext cx="4510776" cy="626134"/>
              </a:xfrm>
              <a:custGeom>
                <a:avLst/>
                <a:gdLst/>
                <a:ahLst/>
                <a:cxnLst/>
                <a:rect l="l" t="t" r="r" b="b"/>
                <a:pathLst>
                  <a:path w="4510776" h="626134">
                    <a:moveTo>
                      <a:pt x="0" y="0"/>
                    </a:moveTo>
                    <a:lnTo>
                      <a:pt x="4510776" y="0"/>
                    </a:lnTo>
                    <a:lnTo>
                      <a:pt x="4510776" y="626134"/>
                    </a:lnTo>
                    <a:lnTo>
                      <a:pt x="0" y="62613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350" y="6350"/>
                <a:ext cx="4510776" cy="626134"/>
              </a:xfrm>
              <a:custGeom>
                <a:avLst/>
                <a:gdLst/>
                <a:ahLst/>
                <a:cxnLst/>
                <a:rect l="l" t="t" r="r" b="b"/>
                <a:pathLst>
                  <a:path w="4510776" h="626134">
                    <a:moveTo>
                      <a:pt x="0" y="0"/>
                    </a:moveTo>
                    <a:lnTo>
                      <a:pt x="4510776" y="0"/>
                    </a:lnTo>
                    <a:lnTo>
                      <a:pt x="4510776" y="626134"/>
                    </a:lnTo>
                    <a:lnTo>
                      <a:pt x="0" y="626134"/>
                    </a:lnTo>
                    <a:close/>
                  </a:path>
                </a:pathLst>
              </a:custGeom>
              <a:solidFill>
                <a:srgbClr val="2A635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4523476" cy="638834"/>
              </a:xfrm>
              <a:custGeom>
                <a:avLst/>
                <a:gdLst/>
                <a:ahLst/>
                <a:cxnLst/>
                <a:rect l="l" t="t" r="r" b="b"/>
                <a:pathLst>
                  <a:path w="4523476" h="638834">
                    <a:moveTo>
                      <a:pt x="4523476" y="638834"/>
                    </a:moveTo>
                    <a:lnTo>
                      <a:pt x="0" y="638834"/>
                    </a:lnTo>
                    <a:lnTo>
                      <a:pt x="0" y="0"/>
                    </a:lnTo>
                    <a:lnTo>
                      <a:pt x="4523476" y="0"/>
                    </a:lnTo>
                    <a:lnTo>
                      <a:pt x="4523476" y="638834"/>
                    </a:lnTo>
                    <a:close/>
                    <a:moveTo>
                      <a:pt x="12700" y="626134"/>
                    </a:moveTo>
                    <a:lnTo>
                      <a:pt x="4510776" y="626134"/>
                    </a:lnTo>
                    <a:lnTo>
                      <a:pt x="4510776" y="12700"/>
                    </a:lnTo>
                    <a:lnTo>
                      <a:pt x="12700" y="12700"/>
                    </a:lnTo>
                    <a:lnTo>
                      <a:pt x="12700" y="62613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593661" y="447006"/>
              <a:ext cx="17985997" cy="1873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39"/>
                </a:lnSpc>
              </a:pPr>
              <a:r>
                <a:rPr lang="en-US" sz="8799" dirty="0">
                  <a:solidFill>
                    <a:srgbClr val="F1EEE1"/>
                  </a:solidFill>
                  <a:latin typeface="Roboto Mono Regular Bold"/>
                </a:rPr>
                <a:t>TIN HỌC LỚP 5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85339" y="2199899"/>
            <a:ext cx="2943601" cy="294360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969381" y="6093210"/>
            <a:ext cx="6768956" cy="2349042"/>
            <a:chOff x="-135526" y="0"/>
            <a:chExt cx="9025273" cy="313205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889747" cy="3132056"/>
              <a:chOff x="0" y="0"/>
              <a:chExt cx="1914139" cy="67439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8260" y="48260"/>
                <a:ext cx="1865879" cy="626134"/>
              </a:xfrm>
              <a:custGeom>
                <a:avLst/>
                <a:gdLst/>
                <a:ahLst/>
                <a:cxnLst/>
                <a:rect l="l" t="t" r="r" b="b"/>
                <a:pathLst>
                  <a:path w="1865879" h="626134">
                    <a:moveTo>
                      <a:pt x="0" y="0"/>
                    </a:moveTo>
                    <a:lnTo>
                      <a:pt x="1865879" y="0"/>
                    </a:lnTo>
                    <a:lnTo>
                      <a:pt x="1865879" y="626134"/>
                    </a:lnTo>
                    <a:lnTo>
                      <a:pt x="0" y="62613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6350" y="6350"/>
                <a:ext cx="1865879" cy="626134"/>
              </a:xfrm>
              <a:custGeom>
                <a:avLst/>
                <a:gdLst/>
                <a:ahLst/>
                <a:cxnLst/>
                <a:rect l="l" t="t" r="r" b="b"/>
                <a:pathLst>
                  <a:path w="1865879" h="626134">
                    <a:moveTo>
                      <a:pt x="0" y="0"/>
                    </a:moveTo>
                    <a:lnTo>
                      <a:pt x="1865879" y="0"/>
                    </a:lnTo>
                    <a:lnTo>
                      <a:pt x="1865879" y="626134"/>
                    </a:lnTo>
                    <a:lnTo>
                      <a:pt x="0" y="626134"/>
                    </a:lnTo>
                    <a:close/>
                  </a:path>
                </a:pathLst>
              </a:custGeom>
              <a:solidFill>
                <a:srgbClr val="E05142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878579" cy="638834"/>
              </a:xfrm>
              <a:custGeom>
                <a:avLst/>
                <a:gdLst/>
                <a:ahLst/>
                <a:cxnLst/>
                <a:rect l="l" t="t" r="r" b="b"/>
                <a:pathLst>
                  <a:path w="1878579" h="638834">
                    <a:moveTo>
                      <a:pt x="1878579" y="638834"/>
                    </a:moveTo>
                    <a:lnTo>
                      <a:pt x="0" y="638834"/>
                    </a:lnTo>
                    <a:lnTo>
                      <a:pt x="0" y="0"/>
                    </a:lnTo>
                    <a:lnTo>
                      <a:pt x="1878579" y="0"/>
                    </a:lnTo>
                    <a:lnTo>
                      <a:pt x="1878579" y="638834"/>
                    </a:lnTo>
                    <a:close/>
                    <a:moveTo>
                      <a:pt x="12700" y="626134"/>
                    </a:moveTo>
                    <a:lnTo>
                      <a:pt x="1865879" y="626134"/>
                    </a:lnTo>
                    <a:lnTo>
                      <a:pt x="1865879" y="12700"/>
                    </a:lnTo>
                    <a:lnTo>
                      <a:pt x="12700" y="12700"/>
                    </a:lnTo>
                    <a:lnTo>
                      <a:pt x="12700" y="62613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-135526" y="455185"/>
              <a:ext cx="8995648" cy="170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 dirty="0" err="1">
                  <a:solidFill>
                    <a:srgbClr val="F1EEE1"/>
                  </a:solidFill>
                  <a:latin typeface="Roboto Mono Regular"/>
                </a:rPr>
                <a:t>Giáo</a:t>
              </a:r>
              <a:r>
                <a:rPr lang="en-US" sz="4200" dirty="0">
                  <a:solidFill>
                    <a:srgbClr val="F1EEE1"/>
                  </a:solidFill>
                  <a:latin typeface="Roboto Mono Regular"/>
                </a:rPr>
                <a:t> </a:t>
              </a:r>
              <a:r>
                <a:rPr lang="en-US" sz="4200" dirty="0" err="1">
                  <a:solidFill>
                    <a:srgbClr val="F1EEE1"/>
                  </a:solidFill>
                  <a:latin typeface="Roboto Mono Regular"/>
                </a:rPr>
                <a:t>viên</a:t>
              </a:r>
              <a:r>
                <a:rPr lang="en-US" sz="4200" dirty="0">
                  <a:solidFill>
                    <a:srgbClr val="F1EEE1"/>
                  </a:solidFill>
                  <a:latin typeface="Roboto Mono Regular"/>
                </a:rPr>
                <a:t>: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F1EEE1"/>
                  </a:solidFill>
                  <a:latin typeface="Roboto Mono Regular"/>
                </a:rPr>
                <a:t>Hà </a:t>
              </a:r>
              <a:r>
                <a:rPr lang="en-US" sz="4200" dirty="0" err="1">
                  <a:solidFill>
                    <a:srgbClr val="F1EEE1"/>
                  </a:solidFill>
                  <a:latin typeface="Roboto Mono Regular"/>
                </a:rPr>
                <a:t>Thị</a:t>
              </a:r>
              <a:r>
                <a:rPr lang="en-US" sz="4200" dirty="0">
                  <a:solidFill>
                    <a:srgbClr val="F1EEE1"/>
                  </a:solidFill>
                  <a:latin typeface="Roboto Mono Regular"/>
                </a:rPr>
                <a:t> </a:t>
              </a:r>
              <a:r>
                <a:rPr lang="en-US" sz="4200" dirty="0" err="1">
                  <a:solidFill>
                    <a:srgbClr val="F1EEE1"/>
                  </a:solidFill>
                  <a:latin typeface="Roboto Mono Regular"/>
                </a:rPr>
                <a:t>Yến</a:t>
              </a:r>
              <a:r>
                <a:rPr lang="en-US" sz="4200" dirty="0">
                  <a:solidFill>
                    <a:srgbClr val="F1EEE1"/>
                  </a:solidFill>
                  <a:latin typeface="Roboto Mono Regular"/>
                </a:rPr>
                <a:t> Hoa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63487" y="7013520"/>
            <a:ext cx="2820508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1479762" y="-126118"/>
            <a:ext cx="3117024" cy="2628617"/>
          </a:xfrm>
          <a:prstGeom prst="rect">
            <a:avLst/>
          </a:prstGeom>
        </p:spPr>
      </p:pic>
      <p:pic>
        <p:nvPicPr>
          <p:cNvPr id="1028" name="Picture 4" descr="Cloud Computing. Desktop Computer with Web Icons Vector Illustration. Stock  Vector - Illustration of desktop, communication: 46539462">
            <a:extLst>
              <a:ext uri="{FF2B5EF4-FFF2-40B4-BE49-F238E27FC236}">
                <a16:creationId xmlns:a16="http://schemas.microsoft.com/office/drawing/2014/main" id="{94B981E3-1607-488E-8B7F-F06B3238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85" y="328340"/>
            <a:ext cx="5958071" cy="59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B012D61-0EB1-4ACA-AEE0-C936C42B4D74}"/>
              </a:ext>
            </a:extLst>
          </p:cNvPr>
          <p:cNvSpPr txBox="1"/>
          <p:nvPr/>
        </p:nvSpPr>
        <p:spPr>
          <a:xfrm>
            <a:off x="457200" y="266700"/>
            <a:ext cx="17660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 (Trang 23):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1A7CCEC-61DD-44C5-9142-FC1658997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85326"/>
              </p:ext>
            </p:extLst>
          </p:nvPr>
        </p:nvGraphicFramePr>
        <p:xfrm>
          <a:off x="342900" y="2324100"/>
          <a:ext cx="17602200" cy="6832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1524049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7772016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33457070"/>
                    </a:ext>
                  </a:extLst>
                </a:gridCol>
              </a:tblGrid>
              <a:tr h="100128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005412"/>
                  </a:ext>
                </a:extLst>
              </a:tr>
              <a:tr h="10012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tronghieu2006@yahoo.com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159804"/>
                  </a:ext>
                </a:extLst>
              </a:tr>
              <a:tr h="13943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nguyenvanhung5a@gmail.com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544450"/>
                  </a:ext>
                </a:extLst>
              </a:tr>
              <a:tr h="10012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thuyan.141006@yahoo.com.vn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677395"/>
                  </a:ext>
                </a:extLst>
              </a:tr>
              <a:tr h="10012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phamvanbinh5a@yahoo.com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11027"/>
                  </a:ext>
                </a:extLst>
              </a:tr>
              <a:tr h="10012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tran.khiem.31.03.2006@gmail.com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42614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3B38A7A-B5F5-48FD-B409-F323144AD33C}"/>
              </a:ext>
            </a:extLst>
          </p:cNvPr>
          <p:cNvSpPr txBox="1"/>
          <p:nvPr/>
        </p:nvSpPr>
        <p:spPr>
          <a:xfrm>
            <a:off x="8915400" y="3902902"/>
            <a:ext cx="3654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tronghieu2006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10242-F167-4DEF-89BB-B89D09031BDF}"/>
              </a:ext>
            </a:extLst>
          </p:cNvPr>
          <p:cNvSpPr txBox="1"/>
          <p:nvPr/>
        </p:nvSpPr>
        <p:spPr>
          <a:xfrm>
            <a:off x="14404147" y="3894280"/>
            <a:ext cx="2832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0BAA9-D3C0-442C-8284-92B06F9639A7}"/>
              </a:ext>
            </a:extLst>
          </p:cNvPr>
          <p:cNvSpPr txBox="1"/>
          <p:nvPr/>
        </p:nvSpPr>
        <p:spPr>
          <a:xfrm>
            <a:off x="8438218" y="5039324"/>
            <a:ext cx="4608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nguyenvanhung5a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F9409-A969-4180-AB8A-B72B1F2C6C4F}"/>
              </a:ext>
            </a:extLst>
          </p:cNvPr>
          <p:cNvSpPr txBox="1"/>
          <p:nvPr/>
        </p:nvSpPr>
        <p:spPr>
          <a:xfrm>
            <a:off x="14500346" y="5039325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9CFA6E-36C1-4100-9E97-7124ED50894C}"/>
              </a:ext>
            </a:extLst>
          </p:cNvPr>
          <p:cNvSpPr txBox="1"/>
          <p:nvPr/>
        </p:nvSpPr>
        <p:spPr>
          <a:xfrm>
            <a:off x="8677639" y="6235905"/>
            <a:ext cx="3712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thuyan.141006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59D56B-B60E-4AD5-B2C8-68DE61FFC08E}"/>
              </a:ext>
            </a:extLst>
          </p:cNvPr>
          <p:cNvSpPr txBox="1"/>
          <p:nvPr/>
        </p:nvSpPr>
        <p:spPr>
          <a:xfrm>
            <a:off x="14173200" y="6235905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yahoo.com.vn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A2018-6E18-4549-BD24-80AC3FF0D8C0}"/>
              </a:ext>
            </a:extLst>
          </p:cNvPr>
          <p:cNvSpPr txBox="1"/>
          <p:nvPr/>
        </p:nvSpPr>
        <p:spPr>
          <a:xfrm>
            <a:off x="8589523" y="7252052"/>
            <a:ext cx="4107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phamvanbinh5a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1E584D-E8EF-493A-A5FA-CEBB85EDC4D8}"/>
              </a:ext>
            </a:extLst>
          </p:cNvPr>
          <p:cNvSpPr txBox="1"/>
          <p:nvPr/>
        </p:nvSpPr>
        <p:spPr>
          <a:xfrm>
            <a:off x="14404147" y="7108017"/>
            <a:ext cx="2770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D4429-3CA3-48E8-AF2A-4454C632EC54}"/>
              </a:ext>
            </a:extLst>
          </p:cNvPr>
          <p:cNvSpPr txBox="1"/>
          <p:nvPr/>
        </p:nvSpPr>
        <p:spPr>
          <a:xfrm>
            <a:off x="7970141" y="8236064"/>
            <a:ext cx="5545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tran.khiem.31.03.2006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63DB7C-A565-4D03-B1F9-A0A702CD2E3B}"/>
              </a:ext>
            </a:extLst>
          </p:cNvPr>
          <p:cNvSpPr txBox="1"/>
          <p:nvPr/>
        </p:nvSpPr>
        <p:spPr>
          <a:xfrm>
            <a:off x="14404147" y="8226895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799" y="304800"/>
            <a:ext cx="16611601" cy="9677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06423" y="419100"/>
            <a:ext cx="1016151" cy="321197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66800" y="1790700"/>
            <a:ext cx="15176099" cy="1143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Thư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điện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tử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cấu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trúc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: </a:t>
            </a:r>
          </a:p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&lt;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Tên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dùng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&gt; @ &lt;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Tên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nhà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cung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cấp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&gt;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2E0F5C4A-B18E-4316-93D9-AEBA35B443AC}"/>
              </a:ext>
            </a:extLst>
          </p:cNvPr>
          <p:cNvSpPr txBox="1"/>
          <p:nvPr/>
        </p:nvSpPr>
        <p:spPr>
          <a:xfrm>
            <a:off x="1022549" y="3543300"/>
            <a:ext cx="15360451" cy="1732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&lt;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Tên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dùng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&gt;: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là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dùng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để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đăng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nhập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vào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hộp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thư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liền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không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dấu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không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ký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tự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đặc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biệt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(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dùng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dấu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Roboto Mono Regular"/>
              </a:rPr>
              <a:t>.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và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dấu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-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ACAB4F7D-8DB8-4335-A8D9-D531B06CE57C}"/>
              </a:ext>
            </a:extLst>
          </p:cNvPr>
          <p:cNvSpPr txBox="1"/>
          <p:nvPr/>
        </p:nvSpPr>
        <p:spPr>
          <a:xfrm>
            <a:off x="1099226" y="6057900"/>
            <a:ext cx="15360451" cy="55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Ký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tự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@: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bắt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buộc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phải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có</a:t>
            </a:r>
            <a:endParaRPr lang="en-US" sz="3500" dirty="0">
              <a:solidFill>
                <a:srgbClr val="002060"/>
              </a:solidFill>
              <a:latin typeface="Roboto Mono Regular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CCC56C8-15D7-44A3-AE69-1BC1A2AF2FE0}"/>
              </a:ext>
            </a:extLst>
          </p:cNvPr>
          <p:cNvSpPr txBox="1"/>
          <p:nvPr/>
        </p:nvSpPr>
        <p:spPr>
          <a:xfrm>
            <a:off x="1022548" y="7277100"/>
            <a:ext cx="15360451" cy="55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&lt;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tên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nhà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cung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Roboto Mono Regular"/>
              </a:rPr>
              <a:t>cấp</a:t>
            </a:r>
            <a:r>
              <a:rPr lang="en-US" sz="3500" b="1" dirty="0">
                <a:solidFill>
                  <a:srgbClr val="FF0000"/>
                </a:solidFill>
                <a:latin typeface="Roboto Mono Regular"/>
              </a:rPr>
              <a:t>&gt;: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quy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định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sẵn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bởi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nhà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cung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cấp</a:t>
            </a:r>
            <a:endParaRPr lang="en-US" sz="3500" dirty="0">
              <a:solidFill>
                <a:srgbClr val="002060"/>
              </a:solidFill>
              <a:latin typeface="Roboto Mono Regular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64BC738-782B-4DA3-99FE-F5BD87942007}"/>
              </a:ext>
            </a:extLst>
          </p:cNvPr>
          <p:cNvSpPr txBox="1"/>
          <p:nvPr/>
        </p:nvSpPr>
        <p:spPr>
          <a:xfrm>
            <a:off x="1031132" y="8410255"/>
            <a:ext cx="15360451" cy="55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2060"/>
                </a:solidFill>
                <a:latin typeface="Roboto Mono Regular"/>
              </a:rPr>
              <a:t>Mỗi</a:t>
            </a:r>
            <a:r>
              <a:rPr lang="en-US" sz="35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Roboto Mono Regular"/>
              </a:rPr>
              <a:t>địa</a:t>
            </a:r>
            <a:r>
              <a:rPr lang="en-US" sz="35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Roboto Mono Regular"/>
              </a:rPr>
              <a:t>chỉ</a:t>
            </a:r>
            <a:r>
              <a:rPr lang="en-US" sz="35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Roboto Mono Regular"/>
              </a:rPr>
              <a:t>thư</a:t>
            </a:r>
            <a:r>
              <a:rPr lang="en-US" sz="35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Roboto Mono Regular"/>
              </a:rPr>
              <a:t>cần</a:t>
            </a:r>
            <a:r>
              <a:rPr lang="en-US" sz="35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Roboto Mono Regular"/>
              </a:rPr>
              <a:t>có</a:t>
            </a:r>
            <a:r>
              <a:rPr lang="en-US" sz="35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Roboto Mono Regular"/>
              </a:rPr>
              <a:t>mật</a:t>
            </a:r>
            <a:r>
              <a:rPr lang="en-US" sz="3500" b="1" i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Roboto Mono Regular"/>
              </a:rPr>
              <a:t>khẩu</a:t>
            </a:r>
            <a:r>
              <a:rPr lang="en-US" sz="3500" b="1" i="1" dirty="0">
                <a:solidFill>
                  <a:srgbClr val="FF000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để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đăng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Roboto Mono Regular"/>
              </a:rPr>
              <a:t>nhập</a:t>
            </a:r>
            <a:r>
              <a:rPr lang="en-US" sz="3500" dirty="0">
                <a:solidFill>
                  <a:srgbClr val="002060"/>
                </a:solidFill>
                <a:latin typeface="Roboto Mono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35F1D0-D3CF-46CB-BBE5-876479FCB33B}"/>
              </a:ext>
            </a:extLst>
          </p:cNvPr>
          <p:cNvSpPr txBox="1"/>
          <p:nvPr/>
        </p:nvSpPr>
        <p:spPr>
          <a:xfrm>
            <a:off x="2590800" y="0"/>
            <a:ext cx="1310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(Email) – Trang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313DE-09AF-4448-8485-A496E2BE9750}"/>
              </a:ext>
            </a:extLst>
          </p:cNvPr>
          <p:cNvSpPr txBox="1"/>
          <p:nvPr/>
        </p:nvSpPr>
        <p:spPr>
          <a:xfrm>
            <a:off x="152400" y="26289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2C7C7-37CE-4D92-BF92-A85055810218}"/>
              </a:ext>
            </a:extLst>
          </p:cNvPr>
          <p:cNvSpPr txBox="1"/>
          <p:nvPr/>
        </p:nvSpPr>
        <p:spPr>
          <a:xfrm>
            <a:off x="-457200" y="3543300"/>
            <a:ext cx="1531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D2A28-37BC-42EF-89CE-539D1D854203}"/>
              </a:ext>
            </a:extLst>
          </p:cNvPr>
          <p:cNvSpPr txBox="1"/>
          <p:nvPr/>
        </p:nvSpPr>
        <p:spPr>
          <a:xfrm>
            <a:off x="304800" y="4476278"/>
            <a:ext cx="1531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33400" y="462103"/>
            <a:ext cx="10744200" cy="4092662"/>
            <a:chOff x="0" y="0"/>
            <a:chExt cx="12061604" cy="265038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061604" cy="2650388"/>
              <a:chOff x="0" y="0"/>
              <a:chExt cx="3422869" cy="75213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8260" y="48260"/>
                <a:ext cx="3374609" cy="703873"/>
              </a:xfrm>
              <a:custGeom>
                <a:avLst/>
                <a:gdLst/>
                <a:ahLst/>
                <a:cxnLst/>
                <a:rect l="l" t="t" r="r" b="b"/>
                <a:pathLst>
                  <a:path w="3374609" h="703873">
                    <a:moveTo>
                      <a:pt x="0" y="0"/>
                    </a:moveTo>
                    <a:lnTo>
                      <a:pt x="3374609" y="0"/>
                    </a:lnTo>
                    <a:lnTo>
                      <a:pt x="3374609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350" y="6350"/>
                <a:ext cx="3374610" cy="703873"/>
              </a:xfrm>
              <a:custGeom>
                <a:avLst/>
                <a:gdLst/>
                <a:ahLst/>
                <a:cxnLst/>
                <a:rect l="l" t="t" r="r" b="b"/>
                <a:pathLst>
                  <a:path w="3374610" h="703873">
                    <a:moveTo>
                      <a:pt x="0" y="0"/>
                    </a:moveTo>
                    <a:lnTo>
                      <a:pt x="3374610" y="0"/>
                    </a:lnTo>
                    <a:lnTo>
                      <a:pt x="3374610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E05142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3387310" cy="716573"/>
              </a:xfrm>
              <a:custGeom>
                <a:avLst/>
                <a:gdLst/>
                <a:ahLst/>
                <a:cxnLst/>
                <a:rect l="l" t="t" r="r" b="b"/>
                <a:pathLst>
                  <a:path w="3387310" h="716573">
                    <a:moveTo>
                      <a:pt x="3387310" y="716573"/>
                    </a:moveTo>
                    <a:lnTo>
                      <a:pt x="0" y="716573"/>
                    </a:lnTo>
                    <a:lnTo>
                      <a:pt x="0" y="0"/>
                    </a:lnTo>
                    <a:lnTo>
                      <a:pt x="3387310" y="0"/>
                    </a:lnTo>
                    <a:lnTo>
                      <a:pt x="3387310" y="716573"/>
                    </a:lnTo>
                    <a:close/>
                    <a:moveTo>
                      <a:pt x="12700" y="703873"/>
                    </a:moveTo>
                    <a:lnTo>
                      <a:pt x="3374610" y="703873"/>
                    </a:lnTo>
                    <a:lnTo>
                      <a:pt x="3374610" y="12700"/>
                    </a:lnTo>
                    <a:lnTo>
                      <a:pt x="12700" y="12700"/>
                    </a:lnTo>
                    <a:lnTo>
                      <a:pt x="1270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427716" y="217788"/>
              <a:ext cx="10715721" cy="18728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Chia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sẻ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các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bước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đăng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nhập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vào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thư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điện</a:t>
              </a:r>
              <a:r>
                <a:rPr lang="en-US" sz="7000" dirty="0">
                  <a:solidFill>
                    <a:srgbClr val="F1EEE1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F1EEE1"/>
                  </a:solidFill>
                  <a:latin typeface="Roboto Mono Regular Bold"/>
                </a:rPr>
                <a:t>tử</a:t>
              </a:r>
              <a:endParaRPr lang="en-US" sz="7000" dirty="0">
                <a:solidFill>
                  <a:srgbClr val="F1EEE1"/>
                </a:solidFill>
                <a:latin typeface="Roboto Mono Regular Bold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24000" y="5756857"/>
            <a:ext cx="161544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550"/>
              </a:lnSpc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B1: </a:t>
            </a:r>
            <a:r>
              <a:rPr lang="en-US" sz="4000" dirty="0" err="1">
                <a:solidFill>
                  <a:srgbClr val="002060"/>
                </a:solidFill>
                <a:latin typeface="Roboto Mono Regular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oboto Mono Regular"/>
              </a:rPr>
              <a:t>trang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 web google.com.vn. </a:t>
            </a:r>
            <a:r>
              <a:rPr lang="en-US" sz="4000" dirty="0" err="1">
                <a:solidFill>
                  <a:srgbClr val="002060"/>
                </a:solidFill>
                <a:latin typeface="Roboto Mono Regular"/>
              </a:rPr>
              <a:t>Chọn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nhập</a:t>
            </a:r>
            <a:endParaRPr lang="en-US" sz="4000" b="1" dirty="0">
              <a:solidFill>
                <a:srgbClr val="002060"/>
              </a:solidFill>
              <a:latin typeface="Roboto Mono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01301" y="6759444"/>
            <a:ext cx="970109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550"/>
              </a:lnSpc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B2: </a:t>
            </a:r>
            <a:r>
              <a:rPr lang="en-US" sz="4000" dirty="0" err="1">
                <a:solidFill>
                  <a:srgbClr val="002060"/>
                </a:solidFill>
                <a:latin typeface="Roboto Mono Regular"/>
              </a:rPr>
              <a:t>Nhập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Roboto Mono Regular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01301" y="7733954"/>
            <a:ext cx="13415743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550"/>
              </a:lnSpc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B3: </a:t>
            </a:r>
            <a:r>
              <a:rPr lang="en-US" sz="4000" dirty="0" err="1">
                <a:solidFill>
                  <a:srgbClr val="002060"/>
                </a:solidFill>
                <a:latin typeface="Roboto Mono Regular"/>
              </a:rPr>
              <a:t>Nhập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mật</a:t>
            </a:r>
            <a:r>
              <a:rPr lang="en-US" sz="40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khẩu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Roboto Mono Regular"/>
              </a:rPr>
              <a:t>Bấm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 Mono Regular"/>
              </a:rPr>
              <a:t>nhập</a:t>
            </a:r>
            <a:endParaRPr lang="en-US" sz="4000" b="1" dirty="0">
              <a:solidFill>
                <a:srgbClr val="002060"/>
              </a:solidFill>
              <a:latin typeface="Roboto Mono Regular"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293C2B44-B195-4D85-9975-83A52F07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451565"/>
            <a:ext cx="2554358" cy="25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56715DC6-5353-4160-B653-E53F5342DC63}"/>
              </a:ext>
            </a:extLst>
          </p:cNvPr>
          <p:cNvSpPr txBox="1"/>
          <p:nvPr/>
        </p:nvSpPr>
        <p:spPr>
          <a:xfrm>
            <a:off x="1454586" y="8551441"/>
            <a:ext cx="13415743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550"/>
              </a:lnSpc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B4: </a:t>
            </a:r>
            <a:r>
              <a:rPr lang="en-US" sz="4000" dirty="0" err="1">
                <a:solidFill>
                  <a:srgbClr val="002060"/>
                </a:solidFill>
                <a:latin typeface="Roboto Mono Regular"/>
              </a:rPr>
              <a:t>Chọn</a:t>
            </a:r>
            <a:r>
              <a:rPr lang="en-US" sz="40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Roboto Mono Regular"/>
              </a:rPr>
              <a:t>Gmail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1562100"/>
            <a:ext cx="12954000" cy="5943600"/>
            <a:chOff x="0" y="0"/>
            <a:chExt cx="13030203" cy="543204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030203" cy="5432048"/>
              <a:chOff x="0" y="0"/>
              <a:chExt cx="3697741" cy="1541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8260" y="48260"/>
                <a:ext cx="3649481" cy="1493259"/>
              </a:xfrm>
              <a:custGeom>
                <a:avLst/>
                <a:gdLst/>
                <a:ahLst/>
                <a:cxnLst/>
                <a:rect l="l" t="t" r="r" b="b"/>
                <a:pathLst>
                  <a:path w="3649481" h="1493259">
                    <a:moveTo>
                      <a:pt x="0" y="0"/>
                    </a:moveTo>
                    <a:lnTo>
                      <a:pt x="3649481" y="0"/>
                    </a:lnTo>
                    <a:lnTo>
                      <a:pt x="3649481" y="1493259"/>
                    </a:lnTo>
                    <a:lnTo>
                      <a:pt x="0" y="149325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6350" y="6350"/>
                <a:ext cx="3649481" cy="1493259"/>
              </a:xfrm>
              <a:custGeom>
                <a:avLst/>
                <a:gdLst/>
                <a:ahLst/>
                <a:cxnLst/>
                <a:rect l="l" t="t" r="r" b="b"/>
                <a:pathLst>
                  <a:path w="3649481" h="1493259">
                    <a:moveTo>
                      <a:pt x="0" y="0"/>
                    </a:moveTo>
                    <a:lnTo>
                      <a:pt x="3649481" y="0"/>
                    </a:lnTo>
                    <a:lnTo>
                      <a:pt x="3649481" y="1493259"/>
                    </a:lnTo>
                    <a:lnTo>
                      <a:pt x="0" y="1493259"/>
                    </a:lnTo>
                    <a:close/>
                  </a:path>
                </a:pathLst>
              </a:custGeom>
              <a:solidFill>
                <a:srgbClr val="8CB9C4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662181" cy="1505959"/>
              </a:xfrm>
              <a:custGeom>
                <a:avLst/>
                <a:gdLst/>
                <a:ahLst/>
                <a:cxnLst/>
                <a:rect l="l" t="t" r="r" b="b"/>
                <a:pathLst>
                  <a:path w="3662181" h="1505959">
                    <a:moveTo>
                      <a:pt x="3662181" y="1505959"/>
                    </a:moveTo>
                    <a:lnTo>
                      <a:pt x="0" y="1505959"/>
                    </a:lnTo>
                    <a:lnTo>
                      <a:pt x="0" y="0"/>
                    </a:lnTo>
                    <a:lnTo>
                      <a:pt x="3662181" y="0"/>
                    </a:lnTo>
                    <a:lnTo>
                      <a:pt x="3662181" y="1505959"/>
                    </a:lnTo>
                    <a:close/>
                    <a:moveTo>
                      <a:pt x="12700" y="1493259"/>
                    </a:moveTo>
                    <a:lnTo>
                      <a:pt x="3649481" y="1493259"/>
                    </a:lnTo>
                    <a:lnTo>
                      <a:pt x="3649481" y="12700"/>
                    </a:lnTo>
                    <a:lnTo>
                      <a:pt x="12700" y="12700"/>
                    </a:lnTo>
                    <a:lnTo>
                      <a:pt x="12700" y="149325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904516" y="905341"/>
              <a:ext cx="11095863" cy="2888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8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chóng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8158555"/>
            <a:ext cx="1958797" cy="18626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06993" y="1934974"/>
            <a:ext cx="2952307" cy="1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988472" y="368333"/>
            <a:ext cx="1231105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dirty="0" err="1">
                <a:solidFill>
                  <a:srgbClr val="2A6350"/>
                </a:solidFill>
                <a:latin typeface="Roboto Mono Regular Bold"/>
              </a:rPr>
              <a:t>Em</a:t>
            </a:r>
            <a:r>
              <a:rPr lang="en-US" sz="7000" dirty="0">
                <a:solidFill>
                  <a:srgbClr val="2A6350"/>
                </a:solidFill>
                <a:latin typeface="Roboto Mono Regular Bold"/>
              </a:rPr>
              <a:t> </a:t>
            </a:r>
            <a:r>
              <a:rPr lang="en-US" sz="7000" dirty="0" err="1">
                <a:solidFill>
                  <a:srgbClr val="2A6350"/>
                </a:solidFill>
                <a:latin typeface="Roboto Mono Regular Bold"/>
              </a:rPr>
              <a:t>cần</a:t>
            </a:r>
            <a:r>
              <a:rPr lang="en-US" sz="7000" dirty="0">
                <a:solidFill>
                  <a:srgbClr val="2A6350"/>
                </a:solidFill>
                <a:latin typeface="Roboto Mono Regular Bold"/>
              </a:rPr>
              <a:t> </a:t>
            </a:r>
            <a:r>
              <a:rPr lang="en-US" sz="7000" dirty="0" err="1">
                <a:solidFill>
                  <a:srgbClr val="2A6350"/>
                </a:solidFill>
                <a:latin typeface="Roboto Mono Regular Bold"/>
              </a:rPr>
              <a:t>ghi</a:t>
            </a:r>
            <a:r>
              <a:rPr lang="en-US" sz="7000" dirty="0">
                <a:solidFill>
                  <a:srgbClr val="2A6350"/>
                </a:solidFill>
                <a:latin typeface="Roboto Mono Regular Bold"/>
              </a:rPr>
              <a:t> </a:t>
            </a:r>
            <a:r>
              <a:rPr lang="en-US" sz="7000" dirty="0" err="1">
                <a:solidFill>
                  <a:srgbClr val="2A6350"/>
                </a:solidFill>
                <a:latin typeface="Roboto Mono Regular Bold"/>
              </a:rPr>
              <a:t>nhớ</a:t>
            </a:r>
            <a:endParaRPr lang="en-US" sz="7000" dirty="0">
              <a:solidFill>
                <a:srgbClr val="2A6350"/>
              </a:solidFill>
              <a:latin typeface="Roboto Mono Regula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52600" y="2095500"/>
            <a:ext cx="15849600" cy="7303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Thư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điện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tử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giúp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em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liên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lạc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với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bạn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bè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,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người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thân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một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cách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thuận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tiện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,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nhanh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chóng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.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Để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gửi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và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nhận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thư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điện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Roboto Mono Regular"/>
              </a:rPr>
              <a:t>tử</a:t>
            </a:r>
            <a:r>
              <a:rPr lang="en-US" sz="3200" b="1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(Email)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em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cần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có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một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tài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khoản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và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máy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tính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phải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được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kết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nối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Internet.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2060"/>
                </a:solidFill>
                <a:latin typeface="Roboto Mono Regular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Roboto Mono Regular"/>
              </a:rPr>
              <a:t>khoản</a:t>
            </a:r>
            <a:r>
              <a:rPr lang="en-US" sz="3200" b="1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Roboto Mono Regular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Roboto Mono Regular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	+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Địa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: 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		&lt;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&gt; @gmail.com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hoặc</a:t>
            </a:r>
            <a:endParaRPr lang="en-US" sz="3200" dirty="0">
              <a:solidFill>
                <a:srgbClr val="002060"/>
              </a:solidFill>
              <a:latin typeface="Roboto Mono Regular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		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&lt;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&gt;@yahoo.com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	+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Mật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khẩu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: </a:t>
            </a:r>
            <a:r>
              <a:rPr lang="en-US" sz="3200" u="none" dirty="0" err="1">
                <a:solidFill>
                  <a:srgbClr val="002060"/>
                </a:solidFill>
                <a:latin typeface="Roboto Mono Regular"/>
              </a:rPr>
              <a:t>cần</a:t>
            </a:r>
            <a:r>
              <a:rPr lang="en-US" sz="3200" u="none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bí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mật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đăng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nhập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hộp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Mono Regular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Roboto Mono Regular"/>
              </a:rPr>
              <a:t>.</a:t>
            </a:r>
            <a:endParaRPr lang="en-US" sz="3200" u="none" dirty="0">
              <a:solidFill>
                <a:srgbClr val="002060"/>
              </a:solidFill>
              <a:latin typeface="Roboto Mono Regular"/>
            </a:endParaRP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7A3D2B31-63C3-4404-B350-4D11E1133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85800" y="2095500"/>
            <a:ext cx="838200" cy="79705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A40BD673-E920-49B4-967D-A61EC6C0C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58091" y="3619500"/>
            <a:ext cx="838200" cy="797052"/>
          </a:xfrm>
          <a:prstGeom prst="rect">
            <a:avLst/>
          </a:prstGeom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2D620D5-90F9-4F9B-B6BC-F07557AE2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44237" y="5073397"/>
            <a:ext cx="838200" cy="7970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68681" y="1257300"/>
            <a:ext cx="3302678" cy="55549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84351" y="5143500"/>
            <a:ext cx="4114800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71889" y="2672681"/>
            <a:ext cx="10941288" cy="3595135"/>
            <a:chOff x="0" y="0"/>
            <a:chExt cx="14588384" cy="479351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4588384" cy="4793513"/>
              <a:chOff x="0" y="0"/>
              <a:chExt cx="4139925" cy="13603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8260" y="48260"/>
                <a:ext cx="4091665" cy="1312054"/>
              </a:xfrm>
              <a:custGeom>
                <a:avLst/>
                <a:gdLst/>
                <a:ahLst/>
                <a:cxnLst/>
                <a:rect l="l" t="t" r="r" b="b"/>
                <a:pathLst>
                  <a:path w="4091665" h="1312054">
                    <a:moveTo>
                      <a:pt x="0" y="0"/>
                    </a:moveTo>
                    <a:lnTo>
                      <a:pt x="4091665" y="0"/>
                    </a:lnTo>
                    <a:lnTo>
                      <a:pt x="4091665" y="1312054"/>
                    </a:lnTo>
                    <a:lnTo>
                      <a:pt x="0" y="131205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350" y="6350"/>
                <a:ext cx="4091665" cy="1312054"/>
              </a:xfrm>
              <a:custGeom>
                <a:avLst/>
                <a:gdLst/>
                <a:ahLst/>
                <a:cxnLst/>
                <a:rect l="l" t="t" r="r" b="b"/>
                <a:pathLst>
                  <a:path w="4091665" h="1312054">
                    <a:moveTo>
                      <a:pt x="0" y="0"/>
                    </a:moveTo>
                    <a:lnTo>
                      <a:pt x="4091665" y="0"/>
                    </a:lnTo>
                    <a:lnTo>
                      <a:pt x="4091665" y="1312054"/>
                    </a:lnTo>
                    <a:lnTo>
                      <a:pt x="0" y="1312054"/>
                    </a:lnTo>
                    <a:close/>
                  </a:path>
                </a:pathLst>
              </a:custGeom>
              <a:solidFill>
                <a:srgbClr val="E05142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04365" cy="1324754"/>
              </a:xfrm>
              <a:custGeom>
                <a:avLst/>
                <a:gdLst/>
                <a:ahLst/>
                <a:cxnLst/>
                <a:rect l="l" t="t" r="r" b="b"/>
                <a:pathLst>
                  <a:path w="4104365" h="1324754">
                    <a:moveTo>
                      <a:pt x="4104365" y="1324754"/>
                    </a:moveTo>
                    <a:lnTo>
                      <a:pt x="0" y="1324754"/>
                    </a:lnTo>
                    <a:lnTo>
                      <a:pt x="0" y="0"/>
                    </a:lnTo>
                    <a:lnTo>
                      <a:pt x="4104365" y="0"/>
                    </a:lnTo>
                    <a:lnTo>
                      <a:pt x="4104365" y="1324754"/>
                    </a:lnTo>
                    <a:close/>
                    <a:moveTo>
                      <a:pt x="12700" y="1312054"/>
                    </a:moveTo>
                    <a:lnTo>
                      <a:pt x="4091665" y="1312054"/>
                    </a:lnTo>
                    <a:lnTo>
                      <a:pt x="4091665" y="12700"/>
                    </a:lnTo>
                    <a:lnTo>
                      <a:pt x="12700" y="12700"/>
                    </a:lnTo>
                    <a:lnTo>
                      <a:pt x="12700" y="131205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82827" y="481252"/>
              <a:ext cx="12422732" cy="1730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59"/>
                </a:lnSpc>
              </a:pPr>
              <a:r>
                <a:rPr lang="en-US" sz="8799" dirty="0">
                  <a:solidFill>
                    <a:srgbClr val="F1EEE1"/>
                  </a:solidFill>
                  <a:latin typeface="Roboto Mono Regular Bold"/>
                </a:rPr>
                <a:t>Thanks you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42533" y="5856798"/>
            <a:ext cx="7409552" cy="2349042"/>
            <a:chOff x="0" y="0"/>
            <a:chExt cx="2127232" cy="674394"/>
          </a:xfrm>
        </p:grpSpPr>
        <p:sp>
          <p:nvSpPr>
            <p:cNvPr id="11" name="Freeform 11"/>
            <p:cNvSpPr/>
            <p:nvPr/>
          </p:nvSpPr>
          <p:spPr>
            <a:xfrm>
              <a:off x="48260" y="48260"/>
              <a:ext cx="2078972" cy="626134"/>
            </a:xfrm>
            <a:custGeom>
              <a:avLst/>
              <a:gdLst/>
              <a:ahLst/>
              <a:cxnLst/>
              <a:rect l="l" t="t" r="r" b="b"/>
              <a:pathLst>
                <a:path w="2078972" h="626134">
                  <a:moveTo>
                    <a:pt x="0" y="0"/>
                  </a:moveTo>
                  <a:lnTo>
                    <a:pt x="2078972" y="0"/>
                  </a:lnTo>
                  <a:lnTo>
                    <a:pt x="2078972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350" y="6350"/>
              <a:ext cx="2078972" cy="626134"/>
            </a:xfrm>
            <a:custGeom>
              <a:avLst/>
              <a:gdLst/>
              <a:ahLst/>
              <a:cxnLst/>
              <a:rect l="l" t="t" r="r" b="b"/>
              <a:pathLst>
                <a:path w="2078972" h="626134">
                  <a:moveTo>
                    <a:pt x="0" y="0"/>
                  </a:moveTo>
                  <a:lnTo>
                    <a:pt x="2078972" y="0"/>
                  </a:lnTo>
                  <a:lnTo>
                    <a:pt x="2078972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F2BE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091672" cy="638834"/>
            </a:xfrm>
            <a:custGeom>
              <a:avLst/>
              <a:gdLst/>
              <a:ahLst/>
              <a:cxnLst/>
              <a:rect l="l" t="t" r="r" b="b"/>
              <a:pathLst>
                <a:path w="2091672" h="638834">
                  <a:moveTo>
                    <a:pt x="2091672" y="638834"/>
                  </a:moveTo>
                  <a:lnTo>
                    <a:pt x="0" y="638834"/>
                  </a:lnTo>
                  <a:lnTo>
                    <a:pt x="0" y="0"/>
                  </a:lnTo>
                  <a:lnTo>
                    <a:pt x="2091672" y="0"/>
                  </a:lnTo>
                  <a:lnTo>
                    <a:pt x="2091672" y="638834"/>
                  </a:lnTo>
                  <a:close/>
                  <a:moveTo>
                    <a:pt x="12700" y="626134"/>
                  </a:moveTo>
                  <a:lnTo>
                    <a:pt x="2078972" y="626134"/>
                  </a:lnTo>
                  <a:lnTo>
                    <a:pt x="2078972" y="12700"/>
                  </a:lnTo>
                  <a:lnTo>
                    <a:pt x="12700" y="12700"/>
                  </a:lnTo>
                  <a:lnTo>
                    <a:pt x="1270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348701" y="6623727"/>
            <a:ext cx="7241453" cy="632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6000" dirty="0">
                <a:solidFill>
                  <a:srgbClr val="000000"/>
                </a:solidFill>
                <a:latin typeface="Roboto Mono Regular"/>
              </a:rPr>
              <a:t>See you again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91807"/>
            <a:ext cx="9304408" cy="7503387"/>
            <a:chOff x="0" y="0"/>
            <a:chExt cx="12405877" cy="1000451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405877" cy="10004515"/>
              <a:chOff x="0" y="0"/>
              <a:chExt cx="2671232" cy="21541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8260" y="48260"/>
                <a:ext cx="2622972" cy="2105911"/>
              </a:xfrm>
              <a:custGeom>
                <a:avLst/>
                <a:gdLst/>
                <a:ahLst/>
                <a:cxnLst/>
                <a:rect l="l" t="t" r="r" b="b"/>
                <a:pathLst>
                  <a:path w="2622972" h="2105911">
                    <a:moveTo>
                      <a:pt x="0" y="0"/>
                    </a:moveTo>
                    <a:lnTo>
                      <a:pt x="2622972" y="0"/>
                    </a:lnTo>
                    <a:lnTo>
                      <a:pt x="2622972" y="2105911"/>
                    </a:lnTo>
                    <a:lnTo>
                      <a:pt x="0" y="210591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6350" y="6350"/>
                <a:ext cx="2622972" cy="2105911"/>
              </a:xfrm>
              <a:custGeom>
                <a:avLst/>
                <a:gdLst/>
                <a:ahLst/>
                <a:cxnLst/>
                <a:rect l="l" t="t" r="r" b="b"/>
                <a:pathLst>
                  <a:path w="2622972" h="2105911">
                    <a:moveTo>
                      <a:pt x="0" y="0"/>
                    </a:moveTo>
                    <a:lnTo>
                      <a:pt x="2622972" y="0"/>
                    </a:lnTo>
                    <a:lnTo>
                      <a:pt x="2622972" y="2105911"/>
                    </a:lnTo>
                    <a:lnTo>
                      <a:pt x="0" y="2105911"/>
                    </a:lnTo>
                    <a:close/>
                  </a:path>
                </a:pathLst>
              </a:custGeom>
              <a:solidFill>
                <a:srgbClr val="8CB9C4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635672" cy="2118611"/>
              </a:xfrm>
              <a:custGeom>
                <a:avLst/>
                <a:gdLst/>
                <a:ahLst/>
                <a:cxnLst/>
                <a:rect l="l" t="t" r="r" b="b"/>
                <a:pathLst>
                  <a:path w="2635672" h="2118611">
                    <a:moveTo>
                      <a:pt x="2635672" y="2118611"/>
                    </a:moveTo>
                    <a:lnTo>
                      <a:pt x="0" y="2118611"/>
                    </a:lnTo>
                    <a:lnTo>
                      <a:pt x="0" y="0"/>
                    </a:lnTo>
                    <a:lnTo>
                      <a:pt x="2635672" y="0"/>
                    </a:lnTo>
                    <a:lnTo>
                      <a:pt x="2635672" y="2118611"/>
                    </a:lnTo>
                    <a:close/>
                    <a:moveTo>
                      <a:pt x="12700" y="2105911"/>
                    </a:moveTo>
                    <a:lnTo>
                      <a:pt x="2622972" y="2105911"/>
                    </a:lnTo>
                    <a:lnTo>
                      <a:pt x="2622972" y="12700"/>
                    </a:lnTo>
                    <a:lnTo>
                      <a:pt x="12700" y="12700"/>
                    </a:lnTo>
                    <a:lnTo>
                      <a:pt x="12700" y="210591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113399" y="1437860"/>
              <a:ext cx="10013928" cy="6812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6600" dirty="0">
                  <a:solidFill>
                    <a:schemeClr val="tx2">
                      <a:lumMod val="75000"/>
                    </a:schemeClr>
                  </a:solidFill>
                  <a:latin typeface="Amasis MT Pro Black" panose="02040A04050005020304" pitchFamily="18" charset="0"/>
                </a:rPr>
                <a:t>SQUID GAME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28996" y="8499311"/>
            <a:ext cx="1763452" cy="1288923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05D7277-D21E-42A7-BFBA-B5940964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437" y="833747"/>
            <a:ext cx="8382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5AFF3BF-E820-465B-9377-ADCBFFADE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1BEA2"/>
              </a:clrFrom>
              <a:clrTo>
                <a:srgbClr val="B1BE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6"/>
          <a:stretch/>
        </p:blipFill>
        <p:spPr bwMode="auto">
          <a:xfrm>
            <a:off x="11734800" y="3068811"/>
            <a:ext cx="6841565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48271D77-8995-47C5-9E83-CA0D86BA6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6" b="19661"/>
          <a:stretch/>
        </p:blipFill>
        <p:spPr bwMode="auto">
          <a:xfrm>
            <a:off x="2133600" y="1621011"/>
            <a:ext cx="2971800" cy="28956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3311F009-0396-463C-A056-ABCCEC254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19661"/>
          <a:stretch/>
        </p:blipFill>
        <p:spPr bwMode="auto">
          <a:xfrm>
            <a:off x="5867400" y="2324101"/>
            <a:ext cx="2909887" cy="29718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CB67581F-08C8-42AF-9BE8-D8D4D2B0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167086"/>
            <a:ext cx="2971800" cy="29718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4FA8B84-6142-49A0-ADC4-0C5964E5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15" y="-266700"/>
            <a:ext cx="63627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8271D77-8995-47C5-9E83-CA0D86BA6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6" b="19661"/>
          <a:stretch/>
        </p:blipFill>
        <p:spPr bwMode="auto">
          <a:xfrm>
            <a:off x="227661" y="173211"/>
            <a:ext cx="2971800" cy="28956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B22D8F70-F57D-4245-86CA-19E6B21D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3467100"/>
            <a:ext cx="71247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E0D7D11D-ADDB-48F6-89B7-0B0660887D3C}"/>
              </a:ext>
            </a:extLst>
          </p:cNvPr>
          <p:cNvGrpSpPr/>
          <p:nvPr/>
        </p:nvGrpSpPr>
        <p:grpSpPr>
          <a:xfrm>
            <a:off x="3581400" y="447343"/>
            <a:ext cx="13792200" cy="1800557"/>
            <a:chOff x="0" y="0"/>
            <a:chExt cx="8039813" cy="3495291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32AD4B5E-AFDA-4EB9-ADAB-8B73212F5F22}"/>
                </a:ext>
              </a:extLst>
            </p:cNvPr>
            <p:cNvGrpSpPr/>
            <p:nvPr/>
          </p:nvGrpSpPr>
          <p:grpSpPr>
            <a:xfrm>
              <a:off x="0" y="0"/>
              <a:ext cx="8039813" cy="3495291"/>
              <a:chOff x="0" y="0"/>
              <a:chExt cx="2281556" cy="991902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D9A612C6-4696-44DF-B8C1-02EE25B3D264}"/>
                  </a:ext>
                </a:extLst>
              </p:cNvPr>
              <p:cNvSpPr/>
              <p:nvPr/>
            </p:nvSpPr>
            <p:spPr>
              <a:xfrm>
                <a:off x="48260" y="4826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629608AA-962C-483C-B30D-C01424A9A415}"/>
                  </a:ext>
                </a:extLst>
              </p:cNvPr>
              <p:cNvSpPr/>
              <p:nvPr/>
            </p:nvSpPr>
            <p:spPr>
              <a:xfrm>
                <a:off x="6350" y="635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F2BE4B"/>
              </a:solid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E03BE521-736D-41B1-955B-4487A42CC999}"/>
                  </a:ext>
                </a:extLst>
              </p:cNvPr>
              <p:cNvSpPr/>
              <p:nvPr/>
            </p:nvSpPr>
            <p:spPr>
              <a:xfrm>
                <a:off x="0" y="0"/>
                <a:ext cx="2245996" cy="956342"/>
              </a:xfrm>
              <a:custGeom>
                <a:avLst/>
                <a:gdLst/>
                <a:ahLst/>
                <a:cxnLst/>
                <a:rect l="l" t="t" r="r" b="b"/>
                <a:pathLst>
                  <a:path w="2245996" h="956342">
                    <a:moveTo>
                      <a:pt x="2245996" y="956342"/>
                    </a:moveTo>
                    <a:lnTo>
                      <a:pt x="0" y="956342"/>
                    </a:lnTo>
                    <a:lnTo>
                      <a:pt x="0" y="0"/>
                    </a:lnTo>
                    <a:lnTo>
                      <a:pt x="2245996" y="0"/>
                    </a:lnTo>
                    <a:lnTo>
                      <a:pt x="2245996" y="956342"/>
                    </a:lnTo>
                    <a:close/>
                    <a:moveTo>
                      <a:pt x="12700" y="943642"/>
                    </a:moveTo>
                    <a:lnTo>
                      <a:pt x="2233296" y="943642"/>
                    </a:lnTo>
                    <a:lnTo>
                      <a:pt x="2233296" y="12700"/>
                    </a:lnTo>
                    <a:lnTo>
                      <a:pt x="12700" y="12700"/>
                    </a:lnTo>
                    <a:lnTo>
                      <a:pt x="1270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C588CA0-3211-44F0-A3F6-8EE89C8858AD}"/>
                </a:ext>
              </a:extLst>
            </p:cNvPr>
            <p:cNvSpPr txBox="1"/>
            <p:nvPr/>
          </p:nvSpPr>
          <p:spPr>
            <a:xfrm>
              <a:off x="222094" y="539377"/>
              <a:ext cx="7540391" cy="1145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Đâu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là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biểu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tượng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của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thư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mục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DC5922F-8B33-481C-A07F-D0FE106F5432}"/>
              </a:ext>
            </a:extLst>
          </p:cNvPr>
          <p:cNvSpPr/>
          <p:nvPr/>
        </p:nvSpPr>
        <p:spPr>
          <a:xfrm>
            <a:off x="1898931" y="7319144"/>
            <a:ext cx="1257300" cy="12573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03BC7-053C-4375-9A3F-A28DEEF8062F}"/>
              </a:ext>
            </a:extLst>
          </p:cNvPr>
          <p:cNvSpPr/>
          <p:nvPr/>
        </p:nvSpPr>
        <p:spPr>
          <a:xfrm>
            <a:off x="7633921" y="7386147"/>
            <a:ext cx="1104900" cy="1104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9DEB2DC-C317-419A-9D33-7A52C04F6C1F}"/>
              </a:ext>
            </a:extLst>
          </p:cNvPr>
          <p:cNvSpPr/>
          <p:nvPr/>
        </p:nvSpPr>
        <p:spPr>
          <a:xfrm>
            <a:off x="4638167" y="7242944"/>
            <a:ext cx="1447800" cy="1248103"/>
          </a:xfrm>
          <a:prstGeom prst="triangl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5CB3D-9A6D-42C1-A08E-10F7ADF435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330" y="5337944"/>
            <a:ext cx="1447801" cy="1522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199FE-C010-448D-B910-A656A7FB4A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8167" y="5552837"/>
            <a:ext cx="1557338" cy="1515105"/>
          </a:xfrm>
          <a:prstGeom prst="rect">
            <a:avLst/>
          </a:prstGeom>
        </p:spPr>
      </p:pic>
      <p:pic>
        <p:nvPicPr>
          <p:cNvPr id="20" name="Picture 1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FA02651-7F4A-4A0D-BDF3-6F69D2DF659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143500"/>
            <a:ext cx="2166570" cy="2166570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5B2DB77-402F-464A-8832-E12D4799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t="7446" r="18794" b="25887"/>
          <a:stretch/>
        </p:blipFill>
        <p:spPr bwMode="auto">
          <a:xfrm>
            <a:off x="9013820" y="2322000"/>
            <a:ext cx="2712396" cy="28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B352BF-897C-4B54-A97B-5A83FF6317B8}"/>
              </a:ext>
            </a:extLst>
          </p:cNvPr>
          <p:cNvSpPr txBox="1"/>
          <p:nvPr/>
        </p:nvSpPr>
        <p:spPr>
          <a:xfrm>
            <a:off x="434601" y="3515183"/>
            <a:ext cx="871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C1B77E-E6D8-485E-8968-0424F601074E}"/>
              </a:ext>
            </a:extLst>
          </p:cNvPr>
          <p:cNvSpPr txBox="1"/>
          <p:nvPr/>
        </p:nvSpPr>
        <p:spPr>
          <a:xfrm>
            <a:off x="434601" y="3532183"/>
            <a:ext cx="871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CEBFE-6624-4A89-8C42-AE28192B1CF1}"/>
              </a:ext>
            </a:extLst>
          </p:cNvPr>
          <p:cNvSpPr txBox="1"/>
          <p:nvPr/>
        </p:nvSpPr>
        <p:spPr>
          <a:xfrm>
            <a:off x="434601" y="8866706"/>
            <a:ext cx="9587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6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2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2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2" grpId="1"/>
      <p:bldP spid="32" grpId="0"/>
      <p:bldP spid="32" grpId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B22D8F70-F57D-4245-86CA-19E6B21D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3467100"/>
            <a:ext cx="71247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E0D7D11D-ADDB-48F6-89B7-0B0660887D3C}"/>
              </a:ext>
            </a:extLst>
          </p:cNvPr>
          <p:cNvGrpSpPr/>
          <p:nvPr/>
        </p:nvGrpSpPr>
        <p:grpSpPr>
          <a:xfrm>
            <a:off x="3581400" y="447343"/>
            <a:ext cx="13792200" cy="1800557"/>
            <a:chOff x="0" y="0"/>
            <a:chExt cx="8039813" cy="3495291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32AD4B5E-AFDA-4EB9-ADAB-8B73212F5F22}"/>
                </a:ext>
              </a:extLst>
            </p:cNvPr>
            <p:cNvGrpSpPr/>
            <p:nvPr/>
          </p:nvGrpSpPr>
          <p:grpSpPr>
            <a:xfrm>
              <a:off x="0" y="0"/>
              <a:ext cx="8039813" cy="3495291"/>
              <a:chOff x="0" y="0"/>
              <a:chExt cx="2281556" cy="991902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D9A612C6-4696-44DF-B8C1-02EE25B3D264}"/>
                  </a:ext>
                </a:extLst>
              </p:cNvPr>
              <p:cNvSpPr/>
              <p:nvPr/>
            </p:nvSpPr>
            <p:spPr>
              <a:xfrm>
                <a:off x="48260" y="4826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629608AA-962C-483C-B30D-C01424A9A415}"/>
                  </a:ext>
                </a:extLst>
              </p:cNvPr>
              <p:cNvSpPr/>
              <p:nvPr/>
            </p:nvSpPr>
            <p:spPr>
              <a:xfrm>
                <a:off x="6350" y="635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F2BE4B"/>
              </a:solid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E03BE521-736D-41B1-955B-4487A42CC999}"/>
                  </a:ext>
                </a:extLst>
              </p:cNvPr>
              <p:cNvSpPr/>
              <p:nvPr/>
            </p:nvSpPr>
            <p:spPr>
              <a:xfrm>
                <a:off x="0" y="0"/>
                <a:ext cx="2245996" cy="956342"/>
              </a:xfrm>
              <a:custGeom>
                <a:avLst/>
                <a:gdLst/>
                <a:ahLst/>
                <a:cxnLst/>
                <a:rect l="l" t="t" r="r" b="b"/>
                <a:pathLst>
                  <a:path w="2245996" h="956342">
                    <a:moveTo>
                      <a:pt x="2245996" y="956342"/>
                    </a:moveTo>
                    <a:lnTo>
                      <a:pt x="0" y="956342"/>
                    </a:lnTo>
                    <a:lnTo>
                      <a:pt x="0" y="0"/>
                    </a:lnTo>
                    <a:lnTo>
                      <a:pt x="2245996" y="0"/>
                    </a:lnTo>
                    <a:lnTo>
                      <a:pt x="2245996" y="956342"/>
                    </a:lnTo>
                    <a:close/>
                    <a:moveTo>
                      <a:pt x="12700" y="943642"/>
                    </a:moveTo>
                    <a:lnTo>
                      <a:pt x="2233296" y="943642"/>
                    </a:lnTo>
                    <a:lnTo>
                      <a:pt x="2233296" y="12700"/>
                    </a:lnTo>
                    <a:lnTo>
                      <a:pt x="12700" y="12700"/>
                    </a:lnTo>
                    <a:lnTo>
                      <a:pt x="1270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C588CA0-3211-44F0-A3F6-8EE89C8858AD}"/>
                </a:ext>
              </a:extLst>
            </p:cNvPr>
            <p:cNvSpPr txBox="1"/>
            <p:nvPr/>
          </p:nvSpPr>
          <p:spPr>
            <a:xfrm>
              <a:off x="266513" y="140246"/>
              <a:ext cx="7540391" cy="33358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Để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hiển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thị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biểu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tượng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cỡ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lớn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 ta </a:t>
              </a:r>
              <a:r>
                <a:rPr lang="en-US" sz="5600" dirty="0" err="1">
                  <a:solidFill>
                    <a:srgbClr val="000000"/>
                  </a:solidFill>
                  <a:latin typeface="Roboto Mono Regular Bold"/>
                </a:rPr>
                <a:t>chọn</a:t>
              </a:r>
              <a:r>
                <a:rPr lang="en-US" sz="5600" dirty="0">
                  <a:solidFill>
                    <a:srgbClr val="000000"/>
                  </a:solidFill>
                  <a:latin typeface="Roboto Mono Regular Bold"/>
                </a:rPr>
                <a:t>: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DC5922F-8B33-481C-A07F-D0FE106F5432}"/>
              </a:ext>
            </a:extLst>
          </p:cNvPr>
          <p:cNvSpPr/>
          <p:nvPr/>
        </p:nvSpPr>
        <p:spPr>
          <a:xfrm>
            <a:off x="2431234" y="4655262"/>
            <a:ext cx="883913" cy="883913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03BC7-053C-4375-9A3F-A28DEEF8062F}"/>
              </a:ext>
            </a:extLst>
          </p:cNvPr>
          <p:cNvSpPr/>
          <p:nvPr/>
        </p:nvSpPr>
        <p:spPr>
          <a:xfrm>
            <a:off x="2554242" y="7153836"/>
            <a:ext cx="765799" cy="7657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9DEB2DC-C317-419A-9D33-7A52C04F6C1F}"/>
              </a:ext>
            </a:extLst>
          </p:cNvPr>
          <p:cNvSpPr/>
          <p:nvPr/>
        </p:nvSpPr>
        <p:spPr>
          <a:xfrm>
            <a:off x="2415854" y="5826074"/>
            <a:ext cx="1030667" cy="888506"/>
          </a:xfrm>
          <a:prstGeom prst="triangl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65B2DB77-402F-464A-8832-E12D4799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t="7446" r="18794" b="25887"/>
          <a:stretch/>
        </p:blipFill>
        <p:spPr bwMode="auto">
          <a:xfrm>
            <a:off x="9013820" y="2322000"/>
            <a:ext cx="2712396" cy="28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B352BF-897C-4B54-A97B-5A83FF6317B8}"/>
              </a:ext>
            </a:extLst>
          </p:cNvPr>
          <p:cNvSpPr txBox="1"/>
          <p:nvPr/>
        </p:nvSpPr>
        <p:spPr>
          <a:xfrm>
            <a:off x="360327" y="3302145"/>
            <a:ext cx="871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CEBFE-6624-4A89-8C42-AE28192B1CF1}"/>
              </a:ext>
            </a:extLst>
          </p:cNvPr>
          <p:cNvSpPr txBox="1"/>
          <p:nvPr/>
        </p:nvSpPr>
        <p:spPr>
          <a:xfrm>
            <a:off x="434601" y="8866706"/>
            <a:ext cx="9587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3C8B726-EDAA-4BDB-9BF6-5F1A6C25A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19661"/>
          <a:stretch/>
        </p:blipFill>
        <p:spPr bwMode="auto">
          <a:xfrm>
            <a:off x="282963" y="73427"/>
            <a:ext cx="2909887" cy="29718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74519-7B30-44E4-90F3-5B4C4AE865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1500" y="4693095"/>
            <a:ext cx="3959930" cy="883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0873C-1E98-454F-937F-58E4A283D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1500" y="5937370"/>
            <a:ext cx="3938579" cy="9408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C66725-EA2C-4C6E-8ADD-AE12036375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1500" y="7153836"/>
            <a:ext cx="3959930" cy="8270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CC1F4C-C3D5-4823-AFF8-AA30085129E1}"/>
              </a:ext>
            </a:extLst>
          </p:cNvPr>
          <p:cNvSpPr txBox="1"/>
          <p:nvPr/>
        </p:nvSpPr>
        <p:spPr>
          <a:xfrm>
            <a:off x="360327" y="3281473"/>
            <a:ext cx="871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2" grpId="1"/>
      <p:bldP spid="33" grpId="0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B22D8F70-F57D-4245-86CA-19E6B21D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3467100"/>
            <a:ext cx="71247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E0D7D11D-ADDB-48F6-89B7-0B0660887D3C}"/>
              </a:ext>
            </a:extLst>
          </p:cNvPr>
          <p:cNvGrpSpPr/>
          <p:nvPr/>
        </p:nvGrpSpPr>
        <p:grpSpPr>
          <a:xfrm>
            <a:off x="3581400" y="447343"/>
            <a:ext cx="13792200" cy="1800557"/>
            <a:chOff x="0" y="0"/>
            <a:chExt cx="8039813" cy="3495291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32AD4B5E-AFDA-4EB9-ADAB-8B73212F5F22}"/>
                </a:ext>
              </a:extLst>
            </p:cNvPr>
            <p:cNvGrpSpPr/>
            <p:nvPr/>
          </p:nvGrpSpPr>
          <p:grpSpPr>
            <a:xfrm>
              <a:off x="0" y="0"/>
              <a:ext cx="8039813" cy="3495291"/>
              <a:chOff x="0" y="0"/>
              <a:chExt cx="2281556" cy="991902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D9A612C6-4696-44DF-B8C1-02EE25B3D264}"/>
                  </a:ext>
                </a:extLst>
              </p:cNvPr>
              <p:cNvSpPr/>
              <p:nvPr/>
            </p:nvSpPr>
            <p:spPr>
              <a:xfrm>
                <a:off x="48260" y="4826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629608AA-962C-483C-B30D-C01424A9A415}"/>
                  </a:ext>
                </a:extLst>
              </p:cNvPr>
              <p:cNvSpPr/>
              <p:nvPr/>
            </p:nvSpPr>
            <p:spPr>
              <a:xfrm>
                <a:off x="6350" y="635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F2BE4B"/>
              </a:solid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E03BE521-736D-41B1-955B-4487A42CC999}"/>
                  </a:ext>
                </a:extLst>
              </p:cNvPr>
              <p:cNvSpPr/>
              <p:nvPr/>
            </p:nvSpPr>
            <p:spPr>
              <a:xfrm>
                <a:off x="0" y="0"/>
                <a:ext cx="2245996" cy="956342"/>
              </a:xfrm>
              <a:custGeom>
                <a:avLst/>
                <a:gdLst/>
                <a:ahLst/>
                <a:cxnLst/>
                <a:rect l="l" t="t" r="r" b="b"/>
                <a:pathLst>
                  <a:path w="2245996" h="956342">
                    <a:moveTo>
                      <a:pt x="2245996" y="956342"/>
                    </a:moveTo>
                    <a:lnTo>
                      <a:pt x="0" y="956342"/>
                    </a:lnTo>
                    <a:lnTo>
                      <a:pt x="0" y="0"/>
                    </a:lnTo>
                    <a:lnTo>
                      <a:pt x="2245996" y="0"/>
                    </a:lnTo>
                    <a:lnTo>
                      <a:pt x="2245996" y="956342"/>
                    </a:lnTo>
                    <a:close/>
                    <a:moveTo>
                      <a:pt x="12700" y="943642"/>
                    </a:moveTo>
                    <a:lnTo>
                      <a:pt x="2233296" y="943642"/>
                    </a:lnTo>
                    <a:lnTo>
                      <a:pt x="2233296" y="12700"/>
                    </a:lnTo>
                    <a:lnTo>
                      <a:pt x="12700" y="12700"/>
                    </a:lnTo>
                    <a:lnTo>
                      <a:pt x="1270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C588CA0-3211-44F0-A3F6-8EE89C8858AD}"/>
                </a:ext>
              </a:extLst>
            </p:cNvPr>
            <p:cNvSpPr txBox="1"/>
            <p:nvPr/>
          </p:nvSpPr>
          <p:spPr>
            <a:xfrm>
              <a:off x="266513" y="140246"/>
              <a:ext cx="7540391" cy="3188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Theo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đâu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biểu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tượng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chương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trình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quản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lý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tệp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thư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Roboto Mono Regular Bold"/>
                </a:rPr>
                <a:t>mục</a:t>
              </a:r>
              <a:r>
                <a:rPr lang="en-US" sz="4000" dirty="0">
                  <a:solidFill>
                    <a:srgbClr val="000000"/>
                  </a:solidFill>
                  <a:latin typeface="Roboto Mono Regular Bold"/>
                </a:rPr>
                <a:t>.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DC5922F-8B33-481C-A07F-D0FE106F5432}"/>
              </a:ext>
            </a:extLst>
          </p:cNvPr>
          <p:cNvSpPr/>
          <p:nvPr/>
        </p:nvSpPr>
        <p:spPr>
          <a:xfrm>
            <a:off x="1898931" y="7319144"/>
            <a:ext cx="1257300" cy="12573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03BC7-053C-4375-9A3F-A28DEEF8062F}"/>
              </a:ext>
            </a:extLst>
          </p:cNvPr>
          <p:cNvSpPr/>
          <p:nvPr/>
        </p:nvSpPr>
        <p:spPr>
          <a:xfrm>
            <a:off x="7633921" y="7386147"/>
            <a:ext cx="1104900" cy="1104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9DEB2DC-C317-419A-9D33-7A52C04F6C1F}"/>
              </a:ext>
            </a:extLst>
          </p:cNvPr>
          <p:cNvSpPr/>
          <p:nvPr/>
        </p:nvSpPr>
        <p:spPr>
          <a:xfrm>
            <a:off x="4638167" y="7242944"/>
            <a:ext cx="1447800" cy="1248103"/>
          </a:xfrm>
          <a:prstGeom prst="triangl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5CB3D-9A6D-42C1-A08E-10F7ADF435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330" y="5377968"/>
            <a:ext cx="1447801" cy="1442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199FE-C010-448D-B910-A656A7FB4A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300" r="18011" b="-300"/>
          <a:stretch/>
        </p:blipFill>
        <p:spPr>
          <a:xfrm>
            <a:off x="4442437" y="5251805"/>
            <a:ext cx="1621816" cy="16154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A02651-7F4A-4A0D-BDF3-6F69D2DF65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176" y="5325191"/>
            <a:ext cx="1850512" cy="1542093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5B2DB77-402F-464A-8832-E12D4799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t="7446" r="18794" b="25887"/>
          <a:stretch/>
        </p:blipFill>
        <p:spPr bwMode="auto">
          <a:xfrm>
            <a:off x="9013820" y="2322000"/>
            <a:ext cx="2712396" cy="28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B352BF-897C-4B54-A97B-5A83FF6317B8}"/>
              </a:ext>
            </a:extLst>
          </p:cNvPr>
          <p:cNvSpPr txBox="1"/>
          <p:nvPr/>
        </p:nvSpPr>
        <p:spPr>
          <a:xfrm>
            <a:off x="434601" y="3515183"/>
            <a:ext cx="871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C1B77E-E6D8-485E-8968-0424F601074E}"/>
              </a:ext>
            </a:extLst>
          </p:cNvPr>
          <p:cNvSpPr txBox="1"/>
          <p:nvPr/>
        </p:nvSpPr>
        <p:spPr>
          <a:xfrm>
            <a:off x="439465" y="3532453"/>
            <a:ext cx="871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CEBFE-6624-4A89-8C42-AE28192B1CF1}"/>
              </a:ext>
            </a:extLst>
          </p:cNvPr>
          <p:cNvSpPr txBox="1"/>
          <p:nvPr/>
        </p:nvSpPr>
        <p:spPr>
          <a:xfrm>
            <a:off x="434601" y="8866706"/>
            <a:ext cx="9587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29EA1A79-22FD-44A6-86B0-2CCF4320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5" y="205596"/>
            <a:ext cx="2971800" cy="29718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7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2" grpId="1"/>
      <p:bldP spid="32" grpId="0"/>
      <p:bldP spid="32" grpId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35F1D0-D3CF-46CB-BBE5-876479FCB33B}"/>
              </a:ext>
            </a:extLst>
          </p:cNvPr>
          <p:cNvSpPr txBox="1"/>
          <p:nvPr/>
        </p:nvSpPr>
        <p:spPr>
          <a:xfrm>
            <a:off x="2590800" y="0"/>
            <a:ext cx="1310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(Email) – Trang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313DE-09AF-4448-8485-A496E2BE9750}"/>
              </a:ext>
            </a:extLst>
          </p:cNvPr>
          <p:cNvSpPr txBox="1"/>
          <p:nvPr/>
        </p:nvSpPr>
        <p:spPr>
          <a:xfrm>
            <a:off x="152400" y="26289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D86EA42-EA54-44C9-9D01-0A01E426A973}"/>
              </a:ext>
            </a:extLst>
          </p:cNvPr>
          <p:cNvGrpSpPr/>
          <p:nvPr/>
        </p:nvGrpSpPr>
        <p:grpSpPr>
          <a:xfrm>
            <a:off x="9296400" y="768520"/>
            <a:ext cx="9568526" cy="2438401"/>
            <a:chOff x="9296400" y="768520"/>
            <a:chExt cx="9568526" cy="2438401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315F6A0-82F1-450C-8FB9-9EBDDE3307E3}"/>
                </a:ext>
              </a:extLst>
            </p:cNvPr>
            <p:cNvGrpSpPr/>
            <p:nvPr/>
          </p:nvGrpSpPr>
          <p:grpSpPr>
            <a:xfrm>
              <a:off x="9296400" y="768520"/>
              <a:ext cx="8382001" cy="2438401"/>
              <a:chOff x="-127635" y="56664"/>
              <a:chExt cx="5043088" cy="1813294"/>
            </a:xfrm>
          </p:grpSpPr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52B3557B-1814-49EC-B7DE-D1DDD67E93D7}"/>
                  </a:ext>
                </a:extLst>
              </p:cNvPr>
              <p:cNvSpPr/>
              <p:nvPr/>
            </p:nvSpPr>
            <p:spPr>
              <a:xfrm>
                <a:off x="-127635" y="56664"/>
                <a:ext cx="5043088" cy="1813294"/>
              </a:xfrm>
              <a:custGeom>
                <a:avLst/>
                <a:gdLst/>
                <a:ahLst/>
                <a:cxnLst/>
                <a:rect l="l" t="t" r="r" b="b"/>
                <a:pathLst>
                  <a:path w="4319451" h="1052516">
                    <a:moveTo>
                      <a:pt x="4194991" y="1052516"/>
                    </a:moveTo>
                    <a:lnTo>
                      <a:pt x="124460" y="1052516"/>
                    </a:lnTo>
                    <a:cubicBezTo>
                      <a:pt x="55880" y="1052516"/>
                      <a:pt x="0" y="996636"/>
                      <a:pt x="0" y="92805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94991" y="0"/>
                    </a:lnTo>
                    <a:cubicBezTo>
                      <a:pt x="4263571" y="0"/>
                      <a:pt x="4319451" y="55880"/>
                      <a:pt x="4319451" y="124460"/>
                    </a:cubicBezTo>
                    <a:lnTo>
                      <a:pt x="4319451" y="928056"/>
                    </a:lnTo>
                    <a:cubicBezTo>
                      <a:pt x="4319451" y="996636"/>
                      <a:pt x="4263571" y="1052516"/>
                      <a:pt x="4194991" y="105251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F5FDF15C-03E1-4EB0-B97C-5CE466F81C37}"/>
                </a:ext>
              </a:extLst>
            </p:cNvPr>
            <p:cNvSpPr txBox="1"/>
            <p:nvPr/>
          </p:nvSpPr>
          <p:spPr>
            <a:xfrm>
              <a:off x="10309415" y="992230"/>
              <a:ext cx="8555511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Tễu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EACCEBE9-9415-4E7F-ABA3-DE469DDDE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492326" y="1079455"/>
              <a:ext cx="608194" cy="52804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258723-FFA5-45A9-9F75-D51D00B0E145}"/>
              </a:ext>
            </a:extLst>
          </p:cNvPr>
          <p:cNvGrpSpPr/>
          <p:nvPr/>
        </p:nvGrpSpPr>
        <p:grpSpPr>
          <a:xfrm>
            <a:off x="304800" y="768520"/>
            <a:ext cx="9555557" cy="2438401"/>
            <a:chOff x="304800" y="768520"/>
            <a:chExt cx="9555557" cy="2438401"/>
          </a:xfrm>
        </p:grpSpPr>
        <p:grpSp>
          <p:nvGrpSpPr>
            <p:cNvPr id="3" name="Group 3"/>
            <p:cNvGrpSpPr/>
            <p:nvPr/>
          </p:nvGrpSpPr>
          <p:grpSpPr>
            <a:xfrm>
              <a:off x="304800" y="768520"/>
              <a:ext cx="8382001" cy="2438401"/>
              <a:chOff x="-127635" y="56664"/>
              <a:chExt cx="5043088" cy="181329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35" y="56664"/>
                <a:ext cx="5043088" cy="1813294"/>
              </a:xfrm>
              <a:custGeom>
                <a:avLst/>
                <a:gdLst/>
                <a:ahLst/>
                <a:cxnLst/>
                <a:rect l="l" t="t" r="r" b="b"/>
                <a:pathLst>
                  <a:path w="4319451" h="1052516">
                    <a:moveTo>
                      <a:pt x="4194991" y="1052516"/>
                    </a:moveTo>
                    <a:lnTo>
                      <a:pt x="124460" y="1052516"/>
                    </a:lnTo>
                    <a:cubicBezTo>
                      <a:pt x="55880" y="1052516"/>
                      <a:pt x="0" y="996636"/>
                      <a:pt x="0" y="92805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94991" y="0"/>
                    </a:lnTo>
                    <a:cubicBezTo>
                      <a:pt x="4263571" y="0"/>
                      <a:pt x="4319451" y="55880"/>
                      <a:pt x="4319451" y="124460"/>
                    </a:cubicBezTo>
                    <a:lnTo>
                      <a:pt x="4319451" y="928056"/>
                    </a:lnTo>
                    <a:cubicBezTo>
                      <a:pt x="4319451" y="996636"/>
                      <a:pt x="4263571" y="1052516"/>
                      <a:pt x="4194991" y="105251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304846" y="1001095"/>
              <a:ext cx="8555511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Bờm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0726" y="1079455"/>
              <a:ext cx="608194" cy="528041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285796" y="2311166"/>
            <a:ext cx="10616811" cy="299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n-US" sz="4000" dirty="0">
                <a:solidFill>
                  <a:srgbClr val="E05142"/>
                </a:solidFill>
                <a:latin typeface="Roboto Mono Regular Italics"/>
              </a:rPr>
              <a:t>bomcungtrang@</a:t>
            </a:r>
            <a:r>
              <a:rPr lang="en-US" sz="4000" dirty="0">
                <a:solidFill>
                  <a:srgbClr val="002060"/>
                </a:solidFill>
                <a:latin typeface="Roboto Mono Regular Italics"/>
              </a:rPr>
              <a:t>gmail.com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0400" y="7505700"/>
            <a:ext cx="4793872" cy="47938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8877300"/>
            <a:ext cx="1763452" cy="1288923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D944B00A-2E10-4EC0-A084-91C55872CD6D}"/>
              </a:ext>
            </a:extLst>
          </p:cNvPr>
          <p:cNvSpPr txBox="1"/>
          <p:nvPr/>
        </p:nvSpPr>
        <p:spPr>
          <a:xfrm>
            <a:off x="9812636" y="2444923"/>
            <a:ext cx="10616811" cy="299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n-US" sz="4000" dirty="0">
                <a:solidFill>
                  <a:srgbClr val="E05142"/>
                </a:solidFill>
                <a:latin typeface="Roboto Mono Regular Italics"/>
              </a:rPr>
              <a:t>teulop5b@</a:t>
            </a:r>
            <a:r>
              <a:rPr lang="en-US" sz="4000" dirty="0">
                <a:solidFill>
                  <a:srgbClr val="002060"/>
                </a:solidFill>
                <a:latin typeface="Roboto Mono Regular Italics"/>
              </a:rPr>
              <a:t>yahoo.</a:t>
            </a:r>
            <a:r>
              <a:rPr lang="en-US" sz="4000">
                <a:solidFill>
                  <a:srgbClr val="002060"/>
                </a:solidFill>
                <a:latin typeface="Roboto Mono Regular Italics"/>
              </a:rPr>
              <a:t>com.vn</a:t>
            </a:r>
            <a:endParaRPr lang="en-US" sz="4000" dirty="0">
              <a:solidFill>
                <a:srgbClr val="002060"/>
              </a:solidFill>
              <a:latin typeface="Roboto Mono Regular Itali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7A8DE7-C986-47A1-AF63-56D37F033D36}"/>
              </a:ext>
            </a:extLst>
          </p:cNvPr>
          <p:cNvGrpSpPr/>
          <p:nvPr/>
        </p:nvGrpSpPr>
        <p:grpSpPr>
          <a:xfrm>
            <a:off x="3429002" y="2744557"/>
            <a:ext cx="7619998" cy="4047175"/>
            <a:chOff x="3429002" y="2744557"/>
            <a:chExt cx="7619998" cy="40471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8E89C4D-578B-4235-A17D-C9ECCC325B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2" y="2744558"/>
              <a:ext cx="2743198" cy="293234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431D0AE-297B-4EDC-A6CC-7D1111C1F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2200" y="2744557"/>
              <a:ext cx="4876800" cy="29323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9A1DCD5-59B4-4CC4-909F-461AA6266833}"/>
                </a:ext>
              </a:extLst>
            </p:cNvPr>
            <p:cNvSpPr/>
            <p:nvPr/>
          </p:nvSpPr>
          <p:spPr>
            <a:xfrm>
              <a:off x="4114800" y="5724932"/>
              <a:ext cx="4114800" cy="1066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</a:rPr>
                <a:t>Tên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dùng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B7EA97-D71A-466E-9D6E-3B6711799697}"/>
              </a:ext>
            </a:extLst>
          </p:cNvPr>
          <p:cNvCxnSpPr/>
          <p:nvPr/>
        </p:nvCxnSpPr>
        <p:spPr>
          <a:xfrm>
            <a:off x="1415126" y="2610800"/>
            <a:ext cx="33854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DDF5AF-1F05-4214-9BD9-F22DF7C8104F}"/>
              </a:ext>
            </a:extLst>
          </p:cNvPr>
          <p:cNvCxnSpPr>
            <a:cxnSpLocks/>
          </p:cNvCxnSpPr>
          <p:nvPr/>
        </p:nvCxnSpPr>
        <p:spPr>
          <a:xfrm>
            <a:off x="9812636" y="2681600"/>
            <a:ext cx="25317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D8B4BC-6105-4214-83D9-893991384CEB}"/>
              </a:ext>
            </a:extLst>
          </p:cNvPr>
          <p:cNvGrpSpPr/>
          <p:nvPr/>
        </p:nvGrpSpPr>
        <p:grpSpPr>
          <a:xfrm>
            <a:off x="6733352" y="2673756"/>
            <a:ext cx="8125646" cy="4955116"/>
            <a:chOff x="1217927" y="1836616"/>
            <a:chExt cx="8125646" cy="495511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E5A0AF2-8BFB-4DE5-B6A9-CAE80ACAEB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7927" y="1836616"/>
              <a:ext cx="4954273" cy="38402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85584C6-1DAC-4816-B5D6-7FAD88801B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2200" y="2041174"/>
              <a:ext cx="3171373" cy="363572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D36E5AC-221E-4DBF-BA41-6A6FC8D9D982}"/>
                </a:ext>
              </a:extLst>
            </p:cNvPr>
            <p:cNvSpPr/>
            <p:nvPr/>
          </p:nvSpPr>
          <p:spPr>
            <a:xfrm>
              <a:off x="4114800" y="5724932"/>
              <a:ext cx="4114800" cy="1066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</a:rPr>
                <a:t>Tên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nhà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cung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cấp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1816AA-BA53-4CB9-A95E-3AE442FE6B5E}"/>
              </a:ext>
            </a:extLst>
          </p:cNvPr>
          <p:cNvCxnSpPr/>
          <p:nvPr/>
        </p:nvCxnSpPr>
        <p:spPr>
          <a:xfrm>
            <a:off x="5257800" y="2594740"/>
            <a:ext cx="2514600" cy="0"/>
          </a:xfrm>
          <a:prstGeom prst="line">
            <a:avLst/>
          </a:prstGeom>
          <a:ln w="57150">
            <a:solidFill>
              <a:srgbClr val="2A6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82DBAB-DED0-45D9-89BC-112BA7538D94}"/>
              </a:ext>
            </a:extLst>
          </p:cNvPr>
          <p:cNvCxnSpPr>
            <a:cxnSpLocks/>
          </p:cNvCxnSpPr>
          <p:nvPr/>
        </p:nvCxnSpPr>
        <p:spPr>
          <a:xfrm>
            <a:off x="12487725" y="2726726"/>
            <a:ext cx="3742875" cy="0"/>
          </a:xfrm>
          <a:prstGeom prst="line">
            <a:avLst/>
          </a:prstGeom>
          <a:ln w="57150">
            <a:solidFill>
              <a:srgbClr val="2A6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" b="4383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7600" y="419100"/>
            <a:ext cx="9772652" cy="2819400"/>
            <a:chOff x="0" y="0"/>
            <a:chExt cx="13030203" cy="543204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030203" cy="5432048"/>
              <a:chOff x="0" y="0"/>
              <a:chExt cx="3697741" cy="1541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8260" y="48260"/>
                <a:ext cx="3649481" cy="1493259"/>
              </a:xfrm>
              <a:custGeom>
                <a:avLst/>
                <a:gdLst/>
                <a:ahLst/>
                <a:cxnLst/>
                <a:rect l="l" t="t" r="r" b="b"/>
                <a:pathLst>
                  <a:path w="3649481" h="1493259">
                    <a:moveTo>
                      <a:pt x="0" y="0"/>
                    </a:moveTo>
                    <a:lnTo>
                      <a:pt x="3649481" y="0"/>
                    </a:lnTo>
                    <a:lnTo>
                      <a:pt x="3649481" y="1493259"/>
                    </a:lnTo>
                    <a:lnTo>
                      <a:pt x="0" y="149325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6350" y="6350"/>
                <a:ext cx="3649481" cy="1493259"/>
              </a:xfrm>
              <a:custGeom>
                <a:avLst/>
                <a:gdLst/>
                <a:ahLst/>
                <a:cxnLst/>
                <a:rect l="l" t="t" r="r" b="b"/>
                <a:pathLst>
                  <a:path w="3649481" h="1493259">
                    <a:moveTo>
                      <a:pt x="0" y="0"/>
                    </a:moveTo>
                    <a:lnTo>
                      <a:pt x="3649481" y="0"/>
                    </a:lnTo>
                    <a:lnTo>
                      <a:pt x="3649481" y="1493259"/>
                    </a:lnTo>
                    <a:lnTo>
                      <a:pt x="0" y="1493259"/>
                    </a:lnTo>
                    <a:close/>
                  </a:path>
                </a:pathLst>
              </a:custGeom>
              <a:solidFill>
                <a:srgbClr val="8CB9C4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662181" cy="1505959"/>
              </a:xfrm>
              <a:custGeom>
                <a:avLst/>
                <a:gdLst/>
                <a:ahLst/>
                <a:cxnLst/>
                <a:rect l="l" t="t" r="r" b="b"/>
                <a:pathLst>
                  <a:path w="3662181" h="1505959">
                    <a:moveTo>
                      <a:pt x="3662181" y="1505959"/>
                    </a:moveTo>
                    <a:lnTo>
                      <a:pt x="0" y="1505959"/>
                    </a:lnTo>
                    <a:lnTo>
                      <a:pt x="0" y="0"/>
                    </a:lnTo>
                    <a:lnTo>
                      <a:pt x="3662181" y="0"/>
                    </a:lnTo>
                    <a:lnTo>
                      <a:pt x="3662181" y="1505959"/>
                    </a:lnTo>
                    <a:close/>
                    <a:moveTo>
                      <a:pt x="12700" y="1493259"/>
                    </a:moveTo>
                    <a:lnTo>
                      <a:pt x="3649481" y="1493259"/>
                    </a:lnTo>
                    <a:lnTo>
                      <a:pt x="3649481" y="12700"/>
                    </a:lnTo>
                    <a:lnTo>
                      <a:pt x="12700" y="12700"/>
                    </a:lnTo>
                    <a:lnTo>
                      <a:pt x="12700" y="149325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920761" y="818752"/>
              <a:ext cx="11095863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dirty="0" err="1">
                  <a:solidFill>
                    <a:srgbClr val="000000"/>
                  </a:solidFill>
                  <a:latin typeface="Roboto Mono Regular Bold"/>
                </a:rPr>
                <a:t>Địa</a:t>
              </a:r>
              <a:r>
                <a:rPr lang="en-US" sz="7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000000"/>
                  </a:solidFill>
                  <a:latin typeface="Roboto Mono Regular Bold"/>
                </a:rPr>
                <a:t>chỉ</a:t>
              </a:r>
              <a:r>
                <a:rPr lang="en-US" sz="7000" dirty="0">
                  <a:solidFill>
                    <a:srgbClr val="000000"/>
                  </a:solidFill>
                  <a:latin typeface="Roboto Mono Regular Bold"/>
                </a:rPr>
                <a:t> Email </a:t>
              </a:r>
              <a:r>
                <a:rPr lang="en-US" sz="7000" dirty="0" err="1">
                  <a:solidFill>
                    <a:srgbClr val="000000"/>
                  </a:solidFill>
                  <a:latin typeface="Roboto Mono Regular Bold"/>
                </a:rPr>
                <a:t>của</a:t>
              </a:r>
              <a:r>
                <a:rPr lang="en-US" sz="7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000000"/>
                  </a:solidFill>
                  <a:latin typeface="Roboto Mono Regular Bold"/>
                </a:rPr>
                <a:t>bạn</a:t>
              </a:r>
              <a:r>
                <a:rPr lang="en-US" sz="7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000000"/>
                  </a:solidFill>
                  <a:latin typeface="Roboto Mono Regular Bold"/>
                </a:rPr>
                <a:t>là</a:t>
              </a:r>
              <a:r>
                <a:rPr lang="en-US" sz="7000" dirty="0">
                  <a:solidFill>
                    <a:srgbClr val="000000"/>
                  </a:solidFill>
                  <a:latin typeface="Roboto Mono Regular Bold"/>
                </a:rPr>
                <a:t> </a:t>
              </a:r>
              <a:r>
                <a:rPr lang="en-US" sz="7000" dirty="0" err="1">
                  <a:solidFill>
                    <a:srgbClr val="000000"/>
                  </a:solidFill>
                  <a:latin typeface="Roboto Mono Regular Bold"/>
                </a:rPr>
                <a:t>gì</a:t>
              </a:r>
              <a:r>
                <a:rPr lang="en-US" sz="7000" dirty="0">
                  <a:solidFill>
                    <a:srgbClr val="000000"/>
                  </a:solidFill>
                  <a:latin typeface="Roboto Mono Regular Bold"/>
                </a:rPr>
                <a:t>?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8158555"/>
            <a:ext cx="1958797" cy="18626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06993" y="1934974"/>
            <a:ext cx="2952307" cy="1862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603</Words>
  <Application>Microsoft Office PowerPoint</Application>
  <PresentationFormat>Custom</PresentationFormat>
  <Paragraphs>84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Arial</vt:lpstr>
      <vt:lpstr>Roboto Mono Regular Italics</vt:lpstr>
      <vt:lpstr>Roboto Mono Regular Bold</vt:lpstr>
      <vt:lpstr>Times New Roman</vt:lpstr>
      <vt:lpstr>Amasis MT Pro Black</vt:lpstr>
      <vt:lpstr>Roboto Mono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SingPC</cp:lastModifiedBy>
  <cp:revision>14</cp:revision>
  <dcterms:created xsi:type="dcterms:W3CDTF">2006-08-16T00:00:00Z</dcterms:created>
  <dcterms:modified xsi:type="dcterms:W3CDTF">2023-12-28T07:55:10Z</dcterms:modified>
  <dc:identifier>DAEtF5hIoK0</dc:identifier>
</cp:coreProperties>
</file>