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7" r:id="rId8"/>
    <p:sldId id="261" r:id="rId9"/>
    <p:sldId id="263" r:id="rId10"/>
    <p:sldId id="268" r:id="rId11"/>
    <p:sldId id="269" r:id="rId12"/>
    <p:sldId id="270" r:id="rId13"/>
    <p:sldId id="271" r:id="rId14"/>
    <p:sldId id="265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redoka One" panose="02000000000000000000" pitchFamily="2" charset="0"/>
      <p:regular r:id="rId20"/>
    </p:embeddedFont>
    <p:embeddedFont>
      <p:font typeface="Nunito Sans Regular" panose="020B0604020202020204" charset="0"/>
      <p:regular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3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5" Type="http://schemas.openxmlformats.org/officeDocument/2006/relationships/image" Target="../media/image18.sv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.svg"/><Relationship Id="rId3" Type="http://schemas.openxmlformats.org/officeDocument/2006/relationships/image" Target="../media/image47.svg"/><Relationship Id="rId7" Type="http://schemas.openxmlformats.org/officeDocument/2006/relationships/image" Target="../media/image27.svg"/><Relationship Id="rId12" Type="http://schemas.openxmlformats.org/officeDocument/2006/relationships/image" Target="../media/image5.png"/><Relationship Id="rId17" Type="http://schemas.openxmlformats.org/officeDocument/2006/relationships/image" Target="../media/image10.svg"/><Relationship Id="rId2" Type="http://schemas.openxmlformats.org/officeDocument/2006/relationships/image" Target="../media/image46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svg"/><Relationship Id="rId5" Type="http://schemas.openxmlformats.org/officeDocument/2006/relationships/image" Target="../media/image29.svg"/><Relationship Id="rId15" Type="http://schemas.openxmlformats.org/officeDocument/2006/relationships/image" Target="../media/image8.sv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49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4.svg"/><Relationship Id="rId5" Type="http://schemas.openxmlformats.org/officeDocument/2006/relationships/image" Target="../media/image29.svg"/><Relationship Id="rId10" Type="http://schemas.openxmlformats.org/officeDocument/2006/relationships/image" Target="../media/image13.png"/><Relationship Id="rId4" Type="http://schemas.openxmlformats.org/officeDocument/2006/relationships/image" Target="../media/image28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4.svg"/><Relationship Id="rId5" Type="http://schemas.openxmlformats.org/officeDocument/2006/relationships/image" Target="../media/image27.sv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8.svg"/><Relationship Id="rId7" Type="http://schemas.openxmlformats.org/officeDocument/2006/relationships/image" Target="../media/image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6.svg"/><Relationship Id="rId5" Type="http://schemas.openxmlformats.org/officeDocument/2006/relationships/image" Target="../media/image12.sv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186160"/>
            <a:ext cx="18288000" cy="5914679"/>
          </a:xfrm>
          <a:prstGeom prst="rect">
            <a:avLst/>
          </a:prstGeom>
          <a:solidFill>
            <a:srgbClr val="DAB49D"/>
          </a:solidFill>
        </p:spPr>
      </p:sp>
      <p:grpSp>
        <p:nvGrpSpPr>
          <p:cNvPr id="3" name="Group 3"/>
          <p:cNvGrpSpPr/>
          <p:nvPr/>
        </p:nvGrpSpPr>
        <p:grpSpPr>
          <a:xfrm>
            <a:off x="736363" y="7551826"/>
            <a:ext cx="3085935" cy="54901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442F">
                <a:alpha val="4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2455"/>
          <a:stretch>
            <a:fillRect/>
          </a:stretch>
        </p:blipFill>
        <p:spPr>
          <a:xfrm>
            <a:off x="1003902" y="1028700"/>
            <a:ext cx="2818396" cy="676138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78894" y="3728173"/>
            <a:ext cx="129302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800" dirty="0">
                <a:solidFill>
                  <a:srgbClr val="5E3023"/>
                </a:solidFill>
                <a:latin typeface="Fredoka One"/>
              </a:rPr>
              <a:t>TIN HỌC LỚP 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51840" y="6284449"/>
            <a:ext cx="885475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4800" b="1" i="1" dirty="0" err="1">
                <a:solidFill>
                  <a:srgbClr val="000000"/>
                </a:solidFill>
                <a:latin typeface="Nunito Sans Regular"/>
              </a:rPr>
              <a:t>Giáo</a:t>
            </a:r>
            <a:r>
              <a:rPr lang="en-US" sz="4800" b="1" i="1" dirty="0">
                <a:solidFill>
                  <a:srgbClr val="000000"/>
                </a:solidFill>
                <a:latin typeface="Nunito Sans Regular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Nunito Sans Regular"/>
              </a:rPr>
              <a:t>viên</a:t>
            </a:r>
            <a:r>
              <a:rPr lang="en-US" sz="4800" b="1" i="1" dirty="0">
                <a:solidFill>
                  <a:srgbClr val="000000"/>
                </a:solidFill>
                <a:latin typeface="Nunito Sans Regular"/>
              </a:rPr>
              <a:t>: HÀ THỊ YẾN HOA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4897"/>
          <a:stretch>
            <a:fillRect/>
          </a:stretch>
        </p:blipFill>
        <p:spPr>
          <a:xfrm flipH="1">
            <a:off x="14837822" y="5676411"/>
            <a:ext cx="3189511" cy="46105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57693" y="8898533"/>
            <a:ext cx="849142" cy="8680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99716" y="8430341"/>
            <a:ext cx="457977" cy="4681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3578540" y="624325"/>
            <a:ext cx="808751" cy="808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527387">
            <a:off x="1470584" y="8813579"/>
            <a:ext cx="302410" cy="8894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1523" y="1578227"/>
            <a:ext cx="1201055" cy="13180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26475" y="9094207"/>
            <a:ext cx="5330920" cy="119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7814" y="8089577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89883" y="27111"/>
            <a:ext cx="12001749" cy="2343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</a:t>
            </a:r>
            <a:r>
              <a:rPr lang="en-US" sz="5400" b="1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(Trang 14)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84753" y="9094207"/>
            <a:ext cx="5330920" cy="1192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6772" y="8274802"/>
            <a:ext cx="738790" cy="7552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14714289" y="779684"/>
            <a:ext cx="594183" cy="4980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2357513" y="2442432"/>
            <a:ext cx="594183" cy="498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68486" y="9094207"/>
            <a:ext cx="5330920" cy="1192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9800" y="9094207"/>
            <a:ext cx="5330920" cy="1192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4551" y="8338938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171" y="8338938"/>
            <a:ext cx="613315" cy="626995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A5F4FEA2-4E20-43EA-9CE2-8A93F9650B9C}"/>
              </a:ext>
            </a:extLst>
          </p:cNvPr>
          <p:cNvSpPr txBox="1"/>
          <p:nvPr/>
        </p:nvSpPr>
        <p:spPr>
          <a:xfrm>
            <a:off x="304800" y="2691448"/>
            <a:ext cx="17297400" cy="2343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4AE9A1-35F9-45F4-9152-D7B1148C4E70}"/>
              </a:ext>
            </a:extLst>
          </p:cNvPr>
          <p:cNvSpPr txBox="1"/>
          <p:nvPr/>
        </p:nvSpPr>
        <p:spPr>
          <a:xfrm>
            <a:off x="47625" y="5211718"/>
            <a:ext cx="17183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4800" dirty="0">
              <a:solidFill>
                <a:srgbClr val="5E30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26475" y="9094207"/>
            <a:ext cx="5330920" cy="119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7814" y="8089577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2400" y="211389"/>
            <a:ext cx="17754600" cy="2083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vi-VN" sz="48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Thực hiện sao chép thư mục KHIEM từ thư mục TO1 nằm trong thư mục LOP4A sang thư mục TO1 nằm trong thư mục LOP5A.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E3023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84753" y="9094207"/>
            <a:ext cx="5330920" cy="1192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6772" y="8274802"/>
            <a:ext cx="738790" cy="7552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2357513" y="2442432"/>
            <a:ext cx="594183" cy="498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68486" y="9094207"/>
            <a:ext cx="5330920" cy="1192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9800" y="9094207"/>
            <a:ext cx="5330920" cy="1192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4551" y="8338938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171" y="8338938"/>
            <a:ext cx="613315" cy="6269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AF0187-5837-4732-8AB5-5344648254CB}"/>
              </a:ext>
            </a:extLst>
          </p:cNvPr>
          <p:cNvGrpSpPr/>
          <p:nvPr/>
        </p:nvGrpSpPr>
        <p:grpSpPr>
          <a:xfrm>
            <a:off x="2288957" y="3501434"/>
            <a:ext cx="3825316" cy="1710878"/>
            <a:chOff x="2749540" y="3432622"/>
            <a:chExt cx="3825316" cy="1710878"/>
          </a:xfrm>
        </p:grpSpPr>
        <p:pic>
          <p:nvPicPr>
            <p:cNvPr id="7" name="Graphic 6" descr="Open folder with solid fill">
              <a:extLst>
                <a:ext uri="{FF2B5EF4-FFF2-40B4-BE49-F238E27FC236}">
                  <a16:creationId xmlns:a16="http://schemas.microsoft.com/office/drawing/2014/main" id="{23149471-ED59-4461-A940-F2AF2C08D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49540" y="3432622"/>
              <a:ext cx="1710878" cy="17108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A5A9C1-D83A-49FF-8A2C-863EF0FAC308}"/>
                </a:ext>
              </a:extLst>
            </p:cNvPr>
            <p:cNvSpPr txBox="1"/>
            <p:nvPr/>
          </p:nvSpPr>
          <p:spPr>
            <a:xfrm>
              <a:off x="4572000" y="3917044"/>
              <a:ext cx="20028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5E3023"/>
                  </a:solidFill>
                </a:rPr>
                <a:t>LOP 4A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422A75-BE63-431D-B7D5-B54202B89CB1}"/>
              </a:ext>
            </a:extLst>
          </p:cNvPr>
          <p:cNvGrpSpPr/>
          <p:nvPr/>
        </p:nvGrpSpPr>
        <p:grpSpPr>
          <a:xfrm>
            <a:off x="3221811" y="4859459"/>
            <a:ext cx="3163981" cy="1710878"/>
            <a:chOff x="2749540" y="3432622"/>
            <a:chExt cx="3163981" cy="1710878"/>
          </a:xfrm>
        </p:grpSpPr>
        <p:pic>
          <p:nvPicPr>
            <p:cNvPr id="23" name="Graphic 22" descr="Open folder with solid fill">
              <a:extLst>
                <a:ext uri="{FF2B5EF4-FFF2-40B4-BE49-F238E27FC236}">
                  <a16:creationId xmlns:a16="http://schemas.microsoft.com/office/drawing/2014/main" id="{232D5B1C-1C2F-449B-8C01-D550743B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49540" y="3432622"/>
              <a:ext cx="1710878" cy="171087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B7E2F6-BE22-430E-9995-C1EB3FB9B881}"/>
                </a:ext>
              </a:extLst>
            </p:cNvPr>
            <p:cNvSpPr txBox="1"/>
            <p:nvPr/>
          </p:nvSpPr>
          <p:spPr>
            <a:xfrm>
              <a:off x="4572000" y="3917044"/>
              <a:ext cx="13415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5E3023"/>
                  </a:solidFill>
                </a:rPr>
                <a:t>TO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A51ED9-4A12-4DC6-8610-1402210C4DA2}"/>
              </a:ext>
            </a:extLst>
          </p:cNvPr>
          <p:cNvGrpSpPr/>
          <p:nvPr/>
        </p:nvGrpSpPr>
        <p:grpSpPr>
          <a:xfrm>
            <a:off x="3983811" y="6148400"/>
            <a:ext cx="3733561" cy="1710878"/>
            <a:chOff x="2749540" y="3432622"/>
            <a:chExt cx="3733561" cy="1710878"/>
          </a:xfrm>
        </p:grpSpPr>
        <p:pic>
          <p:nvPicPr>
            <p:cNvPr id="29" name="Graphic 28" descr="Open folder with solid fill">
              <a:extLst>
                <a:ext uri="{FF2B5EF4-FFF2-40B4-BE49-F238E27FC236}">
                  <a16:creationId xmlns:a16="http://schemas.microsoft.com/office/drawing/2014/main" id="{5572D645-5FAE-431F-9B43-C641D09E2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49540" y="3432622"/>
              <a:ext cx="1710878" cy="1710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87D694-44B0-4D96-9D11-B8158EFF4B3A}"/>
                </a:ext>
              </a:extLst>
            </p:cNvPr>
            <p:cNvSpPr txBox="1"/>
            <p:nvPr/>
          </p:nvSpPr>
          <p:spPr>
            <a:xfrm>
              <a:off x="4572000" y="3917044"/>
              <a:ext cx="19111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5E3023"/>
                  </a:solidFill>
                </a:rPr>
                <a:t>KHIEM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6AA79A-ECBF-49D3-9AF3-8D1EB6DEFF2C}"/>
              </a:ext>
            </a:extLst>
          </p:cNvPr>
          <p:cNvGrpSpPr/>
          <p:nvPr/>
        </p:nvGrpSpPr>
        <p:grpSpPr>
          <a:xfrm>
            <a:off x="10868137" y="3432622"/>
            <a:ext cx="4183044" cy="3154571"/>
            <a:chOff x="10868137" y="3432622"/>
            <a:chExt cx="4183044" cy="315457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7D318B5-443E-4A8A-AFDA-F2D45DEA54E1}"/>
                </a:ext>
              </a:extLst>
            </p:cNvPr>
            <p:cNvGrpSpPr/>
            <p:nvPr/>
          </p:nvGrpSpPr>
          <p:grpSpPr>
            <a:xfrm>
              <a:off x="10868137" y="3432622"/>
              <a:ext cx="3825316" cy="1710878"/>
              <a:chOff x="2749540" y="3432622"/>
              <a:chExt cx="3825316" cy="1710878"/>
            </a:xfrm>
          </p:grpSpPr>
          <p:pic>
            <p:nvPicPr>
              <p:cNvPr id="32" name="Graphic 31" descr="Open folder with solid fill">
                <a:extLst>
                  <a:ext uri="{FF2B5EF4-FFF2-40B4-BE49-F238E27FC236}">
                    <a16:creationId xmlns:a16="http://schemas.microsoft.com/office/drawing/2014/main" id="{97532B30-DEA2-4406-B861-20F2FEBC7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749540" y="3432622"/>
                <a:ext cx="1710878" cy="171087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DCAF27F-74C1-4D3C-A46F-1C9E9E916BEB}"/>
                  </a:ext>
                </a:extLst>
              </p:cNvPr>
              <p:cNvSpPr txBox="1"/>
              <p:nvPr/>
            </p:nvSpPr>
            <p:spPr>
              <a:xfrm>
                <a:off x="4572000" y="3917044"/>
                <a:ext cx="200285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5E3023"/>
                    </a:solidFill>
                  </a:rPr>
                  <a:t>LOP 5A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4698A5-D246-4336-AF3A-65815154A4EC}"/>
                </a:ext>
              </a:extLst>
            </p:cNvPr>
            <p:cNvGrpSpPr/>
            <p:nvPr/>
          </p:nvGrpSpPr>
          <p:grpSpPr>
            <a:xfrm>
              <a:off x="11887200" y="4876315"/>
              <a:ext cx="3163981" cy="1710878"/>
              <a:chOff x="2749540" y="3432622"/>
              <a:chExt cx="3163981" cy="1710878"/>
            </a:xfrm>
          </p:grpSpPr>
          <p:pic>
            <p:nvPicPr>
              <p:cNvPr id="35" name="Graphic 34" descr="Open folder with solid fill">
                <a:extLst>
                  <a:ext uri="{FF2B5EF4-FFF2-40B4-BE49-F238E27FC236}">
                    <a16:creationId xmlns:a16="http://schemas.microsoft.com/office/drawing/2014/main" id="{7A35B74C-C6F3-4F31-AED3-E2690B169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749540" y="3432622"/>
                <a:ext cx="1710878" cy="1710878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8683BB6-1A15-4BFB-9596-C1317053AE58}"/>
                  </a:ext>
                </a:extLst>
              </p:cNvPr>
              <p:cNvSpPr txBox="1"/>
              <p:nvPr/>
            </p:nvSpPr>
            <p:spPr>
              <a:xfrm>
                <a:off x="4572000" y="3917044"/>
                <a:ext cx="134152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5E3023"/>
                    </a:solidFill>
                  </a:rPr>
                  <a:t>TO 1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7E55D5-A4C4-43EF-8E53-A31832B750B1}"/>
              </a:ext>
            </a:extLst>
          </p:cNvPr>
          <p:cNvGrpSpPr/>
          <p:nvPr/>
        </p:nvGrpSpPr>
        <p:grpSpPr>
          <a:xfrm>
            <a:off x="3983811" y="6162516"/>
            <a:ext cx="3733561" cy="1710878"/>
            <a:chOff x="2749540" y="3432622"/>
            <a:chExt cx="3733561" cy="1710878"/>
          </a:xfrm>
        </p:grpSpPr>
        <p:pic>
          <p:nvPicPr>
            <p:cNvPr id="47" name="Graphic 46" descr="Open folder with solid fill">
              <a:extLst>
                <a:ext uri="{FF2B5EF4-FFF2-40B4-BE49-F238E27FC236}">
                  <a16:creationId xmlns:a16="http://schemas.microsoft.com/office/drawing/2014/main" id="{1A6F2477-D90A-48D6-8CC6-5E307C4C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49540" y="3432622"/>
              <a:ext cx="1710878" cy="171087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4D7AEF-DBBA-4B04-827C-BA6B4083206A}"/>
                </a:ext>
              </a:extLst>
            </p:cNvPr>
            <p:cNvSpPr txBox="1"/>
            <p:nvPr/>
          </p:nvSpPr>
          <p:spPr>
            <a:xfrm>
              <a:off x="4572000" y="3917044"/>
              <a:ext cx="19111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5E3023"/>
                  </a:solidFill>
                </a:rPr>
                <a:t>KHIEM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3.08642E-6 L 0.48012 -0.005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2" y="-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26475" y="9094207"/>
            <a:ext cx="5330920" cy="119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7814" y="8089577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17095" y="2691448"/>
            <a:ext cx="16253810" cy="319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vi-VN" sz="48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Thực hiện sao chép các thư mục AN, BÌNH từ thư mục TO1 nằm trong thư mục LOP4A sang thư mục TO1 nằm trong thư mục LOP5A.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E3023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84753" y="9094207"/>
            <a:ext cx="5330920" cy="1192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6772" y="8274802"/>
            <a:ext cx="738790" cy="7552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2357513" y="2442432"/>
            <a:ext cx="594183" cy="498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68486" y="9094207"/>
            <a:ext cx="5330920" cy="1192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9800" y="9094207"/>
            <a:ext cx="5330920" cy="1192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4551" y="8338938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171" y="8338938"/>
            <a:ext cx="613315" cy="6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6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26475" y="9094207"/>
            <a:ext cx="5330920" cy="119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7814" y="8089577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93815" y="310503"/>
            <a:ext cx="16253810" cy="97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vi-VN" sz="48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NHỚ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E3023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84753" y="9094207"/>
            <a:ext cx="5330920" cy="1192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6772" y="8274802"/>
            <a:ext cx="738790" cy="7552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2357513" y="2442432"/>
            <a:ext cx="594183" cy="498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68486" y="9094207"/>
            <a:ext cx="5330920" cy="1192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9800" y="9094207"/>
            <a:ext cx="5330920" cy="1192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4551" y="8338938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171" y="8338938"/>
            <a:ext cx="613315" cy="62699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9BAB891B-75E0-4380-A80A-A54BC3E9B016}"/>
              </a:ext>
            </a:extLst>
          </p:cNvPr>
          <p:cNvSpPr txBox="1"/>
          <p:nvPr/>
        </p:nvSpPr>
        <p:spPr>
          <a:xfrm>
            <a:off x="838200" y="1321067"/>
            <a:ext cx="16253810" cy="7276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vi-VN" sz="40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Nháy vào thư mục bên ngăn trái thì thư mục con, tệp của thư mục đó sẽ hiển thị ngăn bên phải.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Ngăn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tiện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Phối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ngăn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thao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chép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xóa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dàng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5E302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trữ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tệp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xóa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216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63126">
            <a:off x="15380398" y="1263116"/>
            <a:ext cx="738216" cy="7019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68748">
            <a:off x="16197110" y="1787193"/>
            <a:ext cx="471748" cy="448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00000">
            <a:off x="3212318" y="3284613"/>
            <a:ext cx="5525446" cy="43701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96275" y="2597015"/>
            <a:ext cx="5525446" cy="4370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349446">
            <a:off x="5724386" y="2660038"/>
            <a:ext cx="6065766" cy="4797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8700" y="862616"/>
            <a:ext cx="1220988" cy="12482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76428" y="1486727"/>
            <a:ext cx="658529" cy="6732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292616" y="6758935"/>
            <a:ext cx="991051" cy="10131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9128">
            <a:off x="1092226" y="8620243"/>
            <a:ext cx="599663" cy="570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600772" y="7886677"/>
            <a:ext cx="1162909" cy="11629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600624" y="4139988"/>
            <a:ext cx="11086753" cy="14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19"/>
              </a:lnSpc>
            </a:pPr>
            <a:r>
              <a:rPr lang="en-US" sz="9600">
                <a:solidFill>
                  <a:srgbClr val="5E3023"/>
                </a:solidFill>
                <a:latin typeface="Fredoka One"/>
              </a:rPr>
              <a:t>Thank You!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34087" y="7957602"/>
            <a:ext cx="658529" cy="6732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26475" y="9094207"/>
            <a:ext cx="5330920" cy="119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7814" y="8089577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477785" y="3976437"/>
            <a:ext cx="9042152" cy="1755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sz="8800" b="1" dirty="0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BÀI CŨ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67441" y="-866001"/>
            <a:ext cx="6957237" cy="3235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6491" y="1028700"/>
            <a:ext cx="4291543" cy="19955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84753" y="9094207"/>
            <a:ext cx="5330920" cy="1192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76772" y="8274802"/>
            <a:ext cx="738790" cy="7552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408">
            <a:off x="14714289" y="779684"/>
            <a:ext cx="594183" cy="4980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408">
            <a:off x="2357513" y="2442432"/>
            <a:ext cx="594183" cy="498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68486" y="9094207"/>
            <a:ext cx="5330920" cy="1192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9800" y="9094207"/>
            <a:ext cx="5330920" cy="1192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64551" y="8338938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171" y="8338938"/>
            <a:ext cx="613315" cy="626995"/>
          </a:xfrm>
          <a:prstGeom prst="rect">
            <a:avLst/>
          </a:prstGeom>
        </p:spPr>
      </p:pic>
      <p:pic>
        <p:nvPicPr>
          <p:cNvPr id="1026" name="Picture 2" descr="Trẻ Em, Học Tập, Học Bài, Giáo Dục, Mầm Non, Tải hình PNG 111 -  Free.Vector6.com">
            <a:extLst>
              <a:ext uri="{FF2B5EF4-FFF2-40B4-BE49-F238E27FC236}">
                <a16:creationId xmlns:a16="http://schemas.microsoft.com/office/drawing/2014/main" id="{6F9C2D2E-B4B8-42F7-9AB4-A15FCE0F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77" y="1518439"/>
            <a:ext cx="7630108" cy="76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54808">
            <a:off x="-1735528" y="-1818392"/>
            <a:ext cx="5205924" cy="4117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24859">
            <a:off x="15260038" y="7745214"/>
            <a:ext cx="4661233" cy="36866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85547">
            <a:off x="1506955" y="8956256"/>
            <a:ext cx="533548" cy="507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959432" y="8482303"/>
            <a:ext cx="1034694" cy="10346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15756873" y="1074866"/>
            <a:ext cx="965329" cy="8091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666809" cy="18291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14343" y="7233656"/>
            <a:ext cx="1844957" cy="2024644"/>
          </a:xfrm>
          <a:prstGeom prst="rect">
            <a:avLst/>
          </a:prstGeom>
        </p:spPr>
      </p:pic>
      <p:pic>
        <p:nvPicPr>
          <p:cNvPr id="2050" name="Picture 2" descr="Hướng dẫn sử dụng Quizizz cho người mới bắt đầu (2021) ⭐️ Wiki ADS ⭐️">
            <a:extLst>
              <a:ext uri="{FF2B5EF4-FFF2-40B4-BE49-F238E27FC236}">
                <a16:creationId xmlns:a16="http://schemas.microsoft.com/office/drawing/2014/main" id="{D6952221-B4A7-481E-BB72-701E3033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09" y="1190860"/>
            <a:ext cx="12774042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636494" cy="10288009"/>
            <a:chOff x="0" y="0"/>
            <a:chExt cx="2230331" cy="3457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0331" cy="3457499"/>
            </a:xfrm>
            <a:custGeom>
              <a:avLst/>
              <a:gdLst/>
              <a:ahLst/>
              <a:cxnLst/>
              <a:rect l="l" t="t" r="r" b="b"/>
              <a:pathLst>
                <a:path w="2230331" h="3457499">
                  <a:moveTo>
                    <a:pt x="2105871" y="3457499"/>
                  </a:moveTo>
                  <a:lnTo>
                    <a:pt x="124460" y="3457499"/>
                  </a:lnTo>
                  <a:cubicBezTo>
                    <a:pt x="55880" y="3457499"/>
                    <a:pt x="0" y="3401618"/>
                    <a:pt x="0" y="3333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5871" y="0"/>
                  </a:lnTo>
                  <a:cubicBezTo>
                    <a:pt x="2174451" y="0"/>
                    <a:pt x="2230331" y="55880"/>
                    <a:pt x="2230331" y="124460"/>
                  </a:cubicBezTo>
                  <a:lnTo>
                    <a:pt x="2230331" y="3333039"/>
                  </a:lnTo>
                  <a:cubicBezTo>
                    <a:pt x="2230331" y="3401619"/>
                    <a:pt x="2174451" y="3457499"/>
                    <a:pt x="2105871" y="3457499"/>
                  </a:cubicBezTo>
                  <a:close/>
                </a:path>
              </a:pathLst>
            </a:custGeom>
            <a:solidFill>
              <a:srgbClr val="5E302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60892" y="2552700"/>
            <a:ext cx="5607794" cy="476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F3E9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7200" b="1" dirty="0">
                <a:solidFill>
                  <a:srgbClr val="F3E9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F3E9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7200" b="1" dirty="0">
                <a:solidFill>
                  <a:srgbClr val="F3E9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dirty="0" err="1">
                <a:solidFill>
                  <a:srgbClr val="F3E9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7200" b="1" dirty="0">
              <a:solidFill>
                <a:srgbClr val="F3E9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3E9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(Trang 14)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461" t="23151"/>
          <a:stretch>
            <a:fillRect/>
          </a:stretch>
        </p:blipFill>
        <p:spPr>
          <a:xfrm>
            <a:off x="15596901" y="7073777"/>
            <a:ext cx="2232953" cy="3213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97697">
            <a:off x="15027072" y="-1662013"/>
            <a:ext cx="5300756" cy="41924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112479">
            <a:off x="15369691" y="360435"/>
            <a:ext cx="454420" cy="1336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887594" cy="9073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95477" y="8186717"/>
            <a:ext cx="482901" cy="4936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112479">
            <a:off x="6544562" y="9034929"/>
            <a:ext cx="454420" cy="1336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33070-008C-42FA-83B8-1552ED556FD6}"/>
              </a:ext>
            </a:extLst>
          </p:cNvPr>
          <p:cNvSpPr txBox="1"/>
          <p:nvPr/>
        </p:nvSpPr>
        <p:spPr>
          <a:xfrm>
            <a:off x="7469799" y="1082965"/>
            <a:ext cx="356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0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B30B2-0D6B-4C40-AC89-0792692A8870}"/>
              </a:ext>
            </a:extLst>
          </p:cNvPr>
          <p:cNvSpPr txBox="1"/>
          <p:nvPr/>
        </p:nvSpPr>
        <p:spPr>
          <a:xfrm>
            <a:off x="7097386" y="2886315"/>
            <a:ext cx="107891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26475" y="9094207"/>
            <a:ext cx="5330920" cy="119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7814" y="8089577"/>
            <a:ext cx="613315" cy="626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0510" y="8338938"/>
            <a:ext cx="738790" cy="755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71801" y="118603"/>
            <a:ext cx="12039580" cy="1893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400" b="1" dirty="0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4400" b="1" dirty="0" err="1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4400" b="1" dirty="0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400" b="1" dirty="0">
                <a:solidFill>
                  <a:srgbClr val="5E30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(Trang 14)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E302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84753" y="9094207"/>
            <a:ext cx="5330920" cy="11927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391" y="8467212"/>
            <a:ext cx="613315" cy="626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6772" y="8274802"/>
            <a:ext cx="738790" cy="7552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14714289" y="779684"/>
            <a:ext cx="594183" cy="4980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2357513" y="2442432"/>
            <a:ext cx="594183" cy="498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68486" y="9094207"/>
            <a:ext cx="5330920" cy="1192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9800" y="9094207"/>
            <a:ext cx="5330920" cy="1192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4551" y="8338938"/>
            <a:ext cx="738790" cy="7552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55171" y="8338938"/>
            <a:ext cx="613315" cy="626995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A5F4FEA2-4E20-43EA-9CE2-8A93F9650B9C}"/>
              </a:ext>
            </a:extLst>
          </p:cNvPr>
          <p:cNvSpPr txBox="1"/>
          <p:nvPr/>
        </p:nvSpPr>
        <p:spPr>
          <a:xfrm>
            <a:off x="304800" y="2691448"/>
            <a:ext cx="17297400" cy="1893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E302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9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0594" flipV="1">
            <a:off x="17383834" y="9021642"/>
            <a:ext cx="922746" cy="9227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0" y="0"/>
            <a:ext cx="762838" cy="762838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2D4AF76D-8831-4247-9AF6-251EDB12D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07" y="381419"/>
            <a:ext cx="16992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8953DB0C-CBA9-4FFF-9AA9-30AC0BB9D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9950" t="6951" b="675"/>
          <a:stretch>
            <a:fillRect/>
          </a:stretch>
        </p:blipFill>
        <p:spPr>
          <a:xfrm flipH="1">
            <a:off x="1295400" y="3543300"/>
            <a:ext cx="4422328" cy="61273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E82B237-CEAF-4F13-9CAA-3FF04903ADE3}"/>
              </a:ext>
            </a:extLst>
          </p:cNvPr>
          <p:cNvGrpSpPr/>
          <p:nvPr/>
        </p:nvGrpSpPr>
        <p:grpSpPr>
          <a:xfrm>
            <a:off x="7467600" y="2616179"/>
            <a:ext cx="8610600" cy="7270352"/>
            <a:chOff x="7467600" y="2616179"/>
            <a:chExt cx="8610600" cy="7270352"/>
          </a:xfrm>
        </p:grpSpPr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86DF7876-0FCC-430E-A6C3-046642230BA9}"/>
                </a:ext>
              </a:extLst>
            </p:cNvPr>
            <p:cNvGrpSpPr/>
            <p:nvPr/>
          </p:nvGrpSpPr>
          <p:grpSpPr>
            <a:xfrm>
              <a:off x="7467600" y="2616179"/>
              <a:ext cx="8610600" cy="7270352"/>
              <a:chOff x="0" y="0"/>
              <a:chExt cx="3011284" cy="3015503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6DC486D3-4CCA-41B4-8F61-78A5AE7F0250}"/>
                  </a:ext>
                </a:extLst>
              </p:cNvPr>
              <p:cNvSpPr/>
              <p:nvPr/>
            </p:nvSpPr>
            <p:spPr>
              <a:xfrm>
                <a:off x="0" y="0"/>
                <a:ext cx="3011284" cy="3015503"/>
              </a:xfrm>
              <a:custGeom>
                <a:avLst/>
                <a:gdLst/>
                <a:ahLst/>
                <a:cxnLst/>
                <a:rect l="l" t="t" r="r" b="b"/>
                <a:pathLst>
                  <a:path w="3011284" h="3015503">
                    <a:moveTo>
                      <a:pt x="2886823" y="3015503"/>
                    </a:moveTo>
                    <a:lnTo>
                      <a:pt x="124460" y="3015503"/>
                    </a:lnTo>
                    <a:cubicBezTo>
                      <a:pt x="55880" y="3015503"/>
                      <a:pt x="0" y="2959623"/>
                      <a:pt x="0" y="289104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86824" y="0"/>
                    </a:lnTo>
                    <a:cubicBezTo>
                      <a:pt x="2955404" y="0"/>
                      <a:pt x="3011284" y="55880"/>
                      <a:pt x="3011284" y="124460"/>
                    </a:cubicBezTo>
                    <a:lnTo>
                      <a:pt x="3011284" y="2891043"/>
                    </a:lnTo>
                    <a:cubicBezTo>
                      <a:pt x="3011284" y="2959623"/>
                      <a:pt x="2955404" y="3015503"/>
                      <a:pt x="2886824" y="3015503"/>
                    </a:cubicBezTo>
                    <a:close/>
                  </a:path>
                </a:pathLst>
              </a:custGeom>
              <a:solidFill>
                <a:srgbClr val="DAB49D"/>
              </a:solidFill>
            </p:spPr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6EDC05-4C2B-4742-AC50-27B81E0BE1C8}"/>
                </a:ext>
              </a:extLst>
            </p:cNvPr>
            <p:cNvSpPr txBox="1"/>
            <p:nvPr/>
          </p:nvSpPr>
          <p:spPr>
            <a:xfrm>
              <a:off x="7924800" y="3390900"/>
              <a:ext cx="7924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0EF45BE-98F9-4A5F-A9B5-430DE4029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6487434"/>
            <a:ext cx="4532744" cy="2575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0594" flipV="1">
            <a:off x="17383834" y="9021642"/>
            <a:ext cx="922746" cy="9227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0" y="0"/>
            <a:ext cx="762838" cy="762838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2D4AF76D-8831-4247-9AF6-251EDB12D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07" y="381419"/>
            <a:ext cx="16992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4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7CED8-263B-45BD-AE51-960D13E75B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926" b="31482"/>
          <a:stretch/>
        </p:blipFill>
        <p:spPr>
          <a:xfrm>
            <a:off x="609600" y="2120081"/>
            <a:ext cx="7620000" cy="7897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31030E87-6DC8-428B-AE44-6DD8D079F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3543300"/>
            <a:ext cx="72912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:)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̀?</a:t>
            </a:r>
            <a:endParaRPr lang="en-US" alt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44A9EB-3ED0-47BA-8E35-E8AFD4792644}"/>
              </a:ext>
            </a:extLst>
          </p:cNvPr>
          <p:cNvSpPr/>
          <p:nvPr/>
        </p:nvSpPr>
        <p:spPr>
          <a:xfrm>
            <a:off x="2514600" y="3695700"/>
            <a:ext cx="1295400" cy="1447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414181-9116-4D1D-B68B-C5CD7EBBE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704633"/>
            <a:ext cx="63498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LOP4A, LOP4B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LOP5A.</a:t>
            </a:r>
          </a:p>
        </p:txBody>
      </p:sp>
    </p:spTree>
    <p:extLst>
      <p:ext uri="{BB962C8B-B14F-4D97-AF65-F5344CB8AC3E}">
        <p14:creationId xmlns:p14="http://schemas.microsoft.com/office/powerpoint/2010/main" val="106992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1055196"/>
            <a:ext cx="17145000" cy="7435472"/>
            <a:chOff x="0" y="0"/>
            <a:chExt cx="3011284" cy="301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1284" cy="3015503"/>
            </a:xfrm>
            <a:custGeom>
              <a:avLst/>
              <a:gdLst/>
              <a:ahLst/>
              <a:cxnLst/>
              <a:rect l="l" t="t" r="r" b="b"/>
              <a:pathLst>
                <a:path w="3011284" h="3015503">
                  <a:moveTo>
                    <a:pt x="2886823" y="3015503"/>
                  </a:moveTo>
                  <a:lnTo>
                    <a:pt x="124460" y="3015503"/>
                  </a:lnTo>
                  <a:cubicBezTo>
                    <a:pt x="55880" y="3015503"/>
                    <a:pt x="0" y="2959623"/>
                    <a:pt x="0" y="28910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86824" y="0"/>
                  </a:lnTo>
                  <a:cubicBezTo>
                    <a:pt x="2955404" y="0"/>
                    <a:pt x="3011284" y="55880"/>
                    <a:pt x="3011284" y="124460"/>
                  </a:cubicBezTo>
                  <a:lnTo>
                    <a:pt x="3011284" y="2891043"/>
                  </a:lnTo>
                  <a:cubicBezTo>
                    <a:pt x="3011284" y="2959623"/>
                    <a:pt x="2955404" y="3015503"/>
                    <a:pt x="2886824" y="3015503"/>
                  </a:cubicBezTo>
                  <a:close/>
                </a:path>
              </a:pathLst>
            </a:custGeom>
            <a:solidFill>
              <a:srgbClr val="DAB49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0594" flipV="1">
            <a:off x="17383834" y="9021642"/>
            <a:ext cx="922746" cy="9227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0" y="0"/>
            <a:ext cx="762838" cy="762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77800" y="6764892"/>
            <a:ext cx="4153043" cy="34801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-442394" y="8623954"/>
            <a:ext cx="450777" cy="3778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 flipH="1">
            <a:off x="7609147" y="7908992"/>
            <a:ext cx="594183" cy="4980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25408">
            <a:off x="3277152" y="5483156"/>
            <a:ext cx="450777" cy="3778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5BC92D-6FC8-4523-BF5D-2ADD4858AAF8}"/>
              </a:ext>
            </a:extLst>
          </p:cNvPr>
          <p:cNvSpPr txBox="1"/>
          <p:nvPr/>
        </p:nvSpPr>
        <p:spPr>
          <a:xfrm>
            <a:off x="1371600" y="1402778"/>
            <a:ext cx="157734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397697">
            <a:off x="15027072" y="-1662013"/>
            <a:ext cx="5300756" cy="41924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12479">
            <a:off x="15369691" y="360435"/>
            <a:ext cx="454420" cy="1336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887594" cy="9073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95477" y="8186717"/>
            <a:ext cx="482901" cy="4936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112479">
            <a:off x="6544562" y="9034929"/>
            <a:ext cx="454420" cy="133653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4CB8535-7951-4C7F-ABBC-644A30A0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46458"/>
            <a:ext cx="15748411" cy="834039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9CB926-F6E7-459E-BAB6-53DB1081A3CA}"/>
              </a:ext>
            </a:extLst>
          </p:cNvPr>
          <p:cNvCxnSpPr>
            <a:cxnSpLocks/>
          </p:cNvCxnSpPr>
          <p:nvPr/>
        </p:nvCxnSpPr>
        <p:spPr>
          <a:xfrm>
            <a:off x="5609915" y="7139351"/>
            <a:ext cx="1552885" cy="10473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07B564-75EE-4D5C-8DDD-E1DFC3A29C56}"/>
              </a:ext>
            </a:extLst>
          </p:cNvPr>
          <p:cNvCxnSpPr>
            <a:cxnSpLocks/>
          </p:cNvCxnSpPr>
          <p:nvPr/>
        </p:nvCxnSpPr>
        <p:spPr>
          <a:xfrm flipV="1">
            <a:off x="5606189" y="7366229"/>
            <a:ext cx="1556611" cy="9875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33A743-0B40-472F-9ABD-D427A3177D96}"/>
              </a:ext>
            </a:extLst>
          </p:cNvPr>
          <p:cNvCxnSpPr>
            <a:cxnSpLocks/>
          </p:cNvCxnSpPr>
          <p:nvPr/>
        </p:nvCxnSpPr>
        <p:spPr>
          <a:xfrm flipV="1">
            <a:off x="5609528" y="2699840"/>
            <a:ext cx="1477072" cy="32393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324F69-1D53-4804-A8F3-5F03EAF91A61}"/>
              </a:ext>
            </a:extLst>
          </p:cNvPr>
          <p:cNvCxnSpPr>
            <a:cxnSpLocks/>
          </p:cNvCxnSpPr>
          <p:nvPr/>
        </p:nvCxnSpPr>
        <p:spPr>
          <a:xfrm>
            <a:off x="5562600" y="2497273"/>
            <a:ext cx="1701531" cy="22036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E7C2F5-887E-457F-88F5-6D45C4BF4E5C}"/>
              </a:ext>
            </a:extLst>
          </p:cNvPr>
          <p:cNvCxnSpPr>
            <a:cxnSpLocks/>
          </p:cNvCxnSpPr>
          <p:nvPr/>
        </p:nvCxnSpPr>
        <p:spPr>
          <a:xfrm flipV="1">
            <a:off x="5572125" y="3924300"/>
            <a:ext cx="1865507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6B9060-4D4A-4E42-AA01-134E84B52790}"/>
              </a:ext>
            </a:extLst>
          </p:cNvPr>
          <p:cNvCxnSpPr>
            <a:cxnSpLocks/>
          </p:cNvCxnSpPr>
          <p:nvPr/>
        </p:nvCxnSpPr>
        <p:spPr>
          <a:xfrm>
            <a:off x="5581650" y="4891452"/>
            <a:ext cx="1581150" cy="12953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515</Words>
  <Application>Microsoft Office PowerPoint</Application>
  <PresentationFormat>Custom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Tahoma</vt:lpstr>
      <vt:lpstr>Arial</vt:lpstr>
      <vt:lpstr>Calibri</vt:lpstr>
      <vt:lpstr>Fredoka One</vt:lpstr>
      <vt:lpstr>Nunito Sans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SingPC</cp:lastModifiedBy>
  <cp:revision>8</cp:revision>
  <dcterms:created xsi:type="dcterms:W3CDTF">2006-08-16T00:00:00Z</dcterms:created>
  <dcterms:modified xsi:type="dcterms:W3CDTF">2023-12-28T07:51:41Z</dcterms:modified>
  <dc:identifier>DAEtSEzsrW4</dc:identifier>
</cp:coreProperties>
</file>