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30"/>
  </p:notesMasterIdLst>
  <p:sldIdLst>
    <p:sldId id="291" r:id="rId3"/>
    <p:sldId id="257" r:id="rId4"/>
    <p:sldId id="288" r:id="rId5"/>
    <p:sldId id="258" r:id="rId6"/>
    <p:sldId id="259" r:id="rId7"/>
    <p:sldId id="260" r:id="rId8"/>
    <p:sldId id="285" r:id="rId9"/>
    <p:sldId id="261" r:id="rId10"/>
    <p:sldId id="286" r:id="rId11"/>
    <p:sldId id="264" r:id="rId12"/>
    <p:sldId id="265" r:id="rId13"/>
    <p:sldId id="266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9" r:id="rId26"/>
    <p:sldId id="290" r:id="rId27"/>
    <p:sldId id="280" r:id="rId28"/>
    <p:sldId id="281" r:id="rId29"/>
  </p:sldIdLst>
  <p:sldSz cx="12192000" cy="6858000"/>
  <p:notesSz cx="6858000" cy="9144000"/>
  <p:embeddedFontLst>
    <p:embeddedFont>
      <p:font typeface="#9Slide02 Noi dung dai" panose="020B0604020202020204" charset="0"/>
      <p:regular r:id="rId31"/>
    </p:embeddedFont>
    <p:embeddedFont>
      <p:font typeface="#9Slide02 Tieu de dai" panose="020B0604020202020204" charset="0"/>
      <p:bold r:id="rId32"/>
    </p:embeddedFont>
    <p:embeddedFont>
      <p:font typeface="#9Slide03 Arima Madurai Black" panose="00000A00000000000000" pitchFamily="2" charset="0"/>
      <p:bold r:id="rId33"/>
    </p:embeddedFont>
    <p:embeddedFont>
      <p:font typeface="#9Slide03 Kaleko 105 Round" pitchFamily="2" charset="0"/>
      <p:regular r:id="rId34"/>
    </p:embeddedFont>
    <p:embeddedFont>
      <p:font typeface="#9Slide05 SVNKitten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VN-Genica Pro" panose="00000900000000000000" pitchFamily="50" charset="0"/>
      <p:bold r:id="rId43"/>
    </p:embeddedFont>
    <p:embeddedFont>
      <p:font typeface="UTM Alberta Heavy" panose="02040603050506020204" pitchFamily="18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TM Azuki" panose="02040603050506020204" pitchFamily="18" charset="0"/>
      <p:regular r:id="rId49"/>
    </p:embeddedFont>
    <p:embeddedFont>
      <p:font typeface="UTM Seagull" panose="02040603050506020204" pitchFamily="18" charset="0"/>
      <p:bold r:id="rId50"/>
      <p:boldItalic r:id="rId51"/>
    </p:embeddedFont>
    <p:embeddedFont>
      <p:font typeface="UTM Showcard" panose="0204060305050602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9AA"/>
    <a:srgbClr val="F8EFF2"/>
    <a:srgbClr val="FCDFF1"/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9F305F2-9497-4888-84A4-0B8CE47111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9359442-6F92-4B0B-A815-BACE797429E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" y="0"/>
            <a:ext cx="12192001" cy="692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D13DB20A-C39B-EB68-A1ED-6A776A76010C}"/>
              </a:ext>
            </a:extLst>
          </p:cNvPr>
          <p:cNvSpPr txBox="1"/>
          <p:nvPr/>
        </p:nvSpPr>
        <p:spPr>
          <a:xfrm>
            <a:off x="3011488" y="673735"/>
            <a:ext cx="61683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Phòng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Giáo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dục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và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Đào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tạo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quận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Long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Biên</a:t>
            </a:r>
            <a:endParaRPr lang="en-US" sz="240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Trường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Tiểu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học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Phúc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Lợi</a:t>
            </a:r>
            <a:endParaRPr lang="en-US" sz="240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63D0207-8960-74E0-6F1D-CE0EE46F18A7}"/>
              </a:ext>
            </a:extLst>
          </p:cNvPr>
          <p:cNvSpPr txBox="1"/>
          <p:nvPr/>
        </p:nvSpPr>
        <p:spPr>
          <a:xfrm>
            <a:off x="4486910" y="5723890"/>
            <a:ext cx="3217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Năm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học</a:t>
            </a:r>
            <a:r>
              <a:rPr lang="en-US" sz="2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2023 - 2024</a:t>
            </a:r>
          </a:p>
        </p:txBody>
      </p:sp>
      <p:pic>
        <p:nvPicPr>
          <p:cNvPr id="5" name="Picture 4" descr="Logo trường">
            <a:extLst>
              <a:ext uri="{FF2B5EF4-FFF2-40B4-BE49-F238E27FC236}">
                <a16:creationId xmlns:a16="http://schemas.microsoft.com/office/drawing/2014/main" id="{77456A3C-233A-E298-10B8-E60EAA6A4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92717"/>
            <a:ext cx="1266196" cy="126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A5F72-8571-E3F1-BB84-6056E54FB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335" y="2084715"/>
            <a:ext cx="6194073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491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325342" y="483808"/>
            <a:ext cx="825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Định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hướng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học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Chúc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aseline="0" dirty="0" err="1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Chăm</a:t>
            </a:r>
            <a:r>
              <a:rPr lang="en-US" sz="5400" dirty="0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 Ngoan, </a:t>
            </a:r>
            <a:r>
              <a:rPr lang="en-US" sz="5400" dirty="0" err="1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học</a:t>
            </a:r>
            <a:r>
              <a:rPr lang="en-US" sz="5400" dirty="0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giỏi</a:t>
            </a:r>
            <a:r>
              <a:rPr lang="en-US" sz="5400" dirty="0">
                <a:solidFill>
                  <a:srgbClr val="5B9BD5">
                    <a:lumMod val="50000"/>
                  </a:srgbClr>
                </a:solidFill>
                <a:latin typeface="UTM Showcard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so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sánh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phạm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vi 100 000.</a:t>
            </a:r>
          </a:p>
          <a:p>
            <a:pPr algn="just"/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cấu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thập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phạm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vi 100 000.</a:t>
            </a:r>
          </a:p>
          <a:p>
            <a:pPr algn="just"/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chục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nghìn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nghìn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trăm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chục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đơn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ngược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trước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;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lớn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</TotalTime>
  <Words>1172</Words>
  <Application>Microsoft Office PowerPoint</Application>
  <PresentationFormat>Widescreen</PresentationFormat>
  <Paragraphs>191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Arial</vt:lpstr>
      <vt:lpstr>Times New Roman</vt:lpstr>
      <vt:lpstr>UTM Showcard</vt:lpstr>
      <vt:lpstr>UTM Azuki</vt:lpstr>
      <vt:lpstr>UTM Alberta Heavy</vt:lpstr>
      <vt:lpstr>#9Slide02 Noi dung dai</vt:lpstr>
      <vt:lpstr>#9Slide03 Arima Madurai Black</vt:lpstr>
      <vt:lpstr>#9Slide07 HoneyCream</vt:lpstr>
      <vt:lpstr>Calibri Light</vt:lpstr>
      <vt:lpstr>#9Slide02 Tieu de dai</vt:lpstr>
      <vt:lpstr>UTM Avo</vt:lpstr>
      <vt:lpstr>SVN-Genica Pro</vt:lpstr>
      <vt:lpstr>Oi</vt:lpstr>
      <vt:lpstr>#9Slide05 SVNKitten</vt:lpstr>
      <vt:lpstr>UTM Seagull</vt:lpstr>
      <vt:lpstr>#9Slide03 Kaleko 105 Round</vt:lpstr>
      <vt:lpstr>iCiel Cadena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My Ngô</cp:lastModifiedBy>
  <cp:revision>18</cp:revision>
  <dcterms:created xsi:type="dcterms:W3CDTF">2023-06-14T12:43:52Z</dcterms:created>
  <dcterms:modified xsi:type="dcterms:W3CDTF">2023-09-02T13:47:02Z</dcterms:modified>
  <cp:category>9Slide.vn</cp:category>
  <cp:version>MT50</cp:version>
</cp:coreProperties>
</file>