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2"/>
  </p:sldMasterIdLst>
  <p:notesMasterIdLst>
    <p:notesMasterId r:id="rId22"/>
  </p:notesMasterIdLst>
  <p:sldIdLst>
    <p:sldId id="332" r:id="rId3"/>
    <p:sldId id="260" r:id="rId4"/>
    <p:sldId id="296" r:id="rId5"/>
    <p:sldId id="300" r:id="rId6"/>
    <p:sldId id="301" r:id="rId7"/>
    <p:sldId id="257" r:id="rId8"/>
    <p:sldId id="259" r:id="rId9"/>
    <p:sldId id="266" r:id="rId10"/>
    <p:sldId id="274" r:id="rId11"/>
    <p:sldId id="263" r:id="rId12"/>
    <p:sldId id="303" r:id="rId13"/>
    <p:sldId id="265" r:id="rId14"/>
    <p:sldId id="275" r:id="rId15"/>
    <p:sldId id="302" r:id="rId16"/>
    <p:sldId id="304" r:id="rId17"/>
    <p:sldId id="276" r:id="rId18"/>
    <p:sldId id="309" r:id="rId19"/>
    <p:sldId id="308" r:id="rId20"/>
    <p:sldId id="28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DF99AD"/>
    <a:srgbClr val="FAB8E7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F7B54-1A11-4F62-A213-020A9F7D07E3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5E303-DAE2-4439-B8EF-5D2FF8AC73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751124" cy="61965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6308"/>
            <a:ext cx="10753725" cy="449136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432"/>
            <a:ext cx="12192000" cy="553513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969"/>
            <a:ext cx="12192000" cy="55400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>
            <a:fillRect/>
          </a:stretch>
        </p:blipFill>
        <p:spPr>
          <a:xfrm>
            <a:off x="0" y="-323"/>
            <a:ext cx="4032864" cy="277209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94"/>
          <a:stretch>
            <a:fillRect/>
          </a:stretch>
        </p:blipFill>
        <p:spPr>
          <a:xfrm>
            <a:off x="0" y="4015393"/>
            <a:ext cx="12192000" cy="28426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3" t="487" r="-1580" b="19036"/>
          <a:stretch>
            <a:fillRect/>
          </a:stretch>
        </p:blipFill>
        <p:spPr>
          <a:xfrm>
            <a:off x="1" y="-1"/>
            <a:ext cx="5651573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94"/>
          <a:stretch>
            <a:fillRect/>
          </a:stretch>
        </p:blipFill>
        <p:spPr>
          <a:xfrm>
            <a:off x="0" y="4015393"/>
            <a:ext cx="12192000" cy="284260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47" y="586189"/>
            <a:ext cx="8301153" cy="499801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0551"/>
            <a:ext cx="8972550" cy="3747449"/>
          </a:xfrm>
          <a:prstGeom prst="rect">
            <a:avLst/>
          </a:prstGeom>
        </p:spPr>
      </p:pic>
      <p:sp>
        <p:nvSpPr>
          <p:cNvPr id="14" name="标题 9"/>
          <p:cNvSpPr>
            <a:spLocks noGrp="1"/>
          </p:cNvSpPr>
          <p:nvPr userDrawn="1">
            <p:ph type="title" hasCustomPrompt="1"/>
          </p:nvPr>
        </p:nvSpPr>
        <p:spPr>
          <a:xfrm>
            <a:off x="6985543" y="1273800"/>
            <a:ext cx="1231106" cy="4103688"/>
          </a:xfr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000">
                <a:solidFill>
                  <a:srgbClr val="275303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305949" y="766000"/>
            <a:ext cx="683264" cy="2462213"/>
          </a:xfr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solidFill>
                  <a:srgbClr val="275303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5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5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14" presetClass="entr" presetSubtype="5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vertical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7" b="30233"/>
          <a:stretch>
            <a:fillRect/>
          </a:stretch>
        </p:blipFill>
        <p:spPr>
          <a:xfrm flipV="1"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-323"/>
            <a:ext cx="12191999" cy="6858323"/>
          </a:xfrm>
          <a:prstGeom prst="rect">
            <a:avLst/>
          </a:prstGeom>
          <a:solidFill>
            <a:srgbClr val="ECF8F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21"/>
          <a:stretch>
            <a:fillRect/>
          </a:stretch>
        </p:blipFill>
        <p:spPr>
          <a:xfrm flipH="1">
            <a:off x="7265549" y="5837565"/>
            <a:ext cx="4926450" cy="1020435"/>
          </a:xfrm>
          <a:prstGeom prst="rect">
            <a:avLst/>
          </a:prstGeom>
        </p:spPr>
      </p:pic>
      <p:sp>
        <p:nvSpPr>
          <p:cNvPr id="13" name="标题 1"/>
          <p:cNvSpPr>
            <a:spLocks noGrp="1"/>
          </p:cNvSpPr>
          <p:nvPr>
            <p:ph type="title" hasCustomPrompt="1"/>
          </p:nvPr>
        </p:nvSpPr>
        <p:spPr>
          <a:xfrm>
            <a:off x="774859" y="181759"/>
            <a:ext cx="2031325" cy="590931"/>
          </a:xfrm>
        </p:spPr>
        <p:txBody>
          <a:bodyPr vert="horz" wrap="none">
            <a:spAutoFit/>
          </a:bodyPr>
          <a:lstStyle>
            <a:lvl1pPr algn="l">
              <a:defRPr sz="3600">
                <a:solidFill>
                  <a:srgbClr val="63420C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>
            <a:fillRect/>
          </a:stretch>
        </p:blipFill>
        <p:spPr>
          <a:xfrm>
            <a:off x="1" y="-323"/>
            <a:ext cx="1333500" cy="91661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3899" y="5250814"/>
            <a:ext cx="3848100" cy="1607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7" b="30233"/>
          <a:stretch>
            <a:fillRect/>
          </a:stretch>
        </p:blipFill>
        <p:spPr>
          <a:xfrm flipV="1"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-323"/>
            <a:ext cx="12191999" cy="6858323"/>
          </a:xfrm>
          <a:prstGeom prst="rect">
            <a:avLst/>
          </a:prstGeom>
          <a:solidFill>
            <a:srgbClr val="ECF8F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21"/>
          <a:stretch>
            <a:fillRect/>
          </a:stretch>
        </p:blipFill>
        <p:spPr>
          <a:xfrm flipH="1">
            <a:off x="7265549" y="5837565"/>
            <a:ext cx="4926450" cy="10204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>
            <a:fillRect/>
          </a:stretch>
        </p:blipFill>
        <p:spPr>
          <a:xfrm>
            <a:off x="1" y="-323"/>
            <a:ext cx="1333500" cy="91661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3899" y="5250814"/>
            <a:ext cx="3848100" cy="1607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" y="0"/>
            <a:ext cx="12191104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59"/>
          <p:cNvSpPr/>
          <p:nvPr/>
        </p:nvSpPr>
        <p:spPr>
          <a:xfrm>
            <a:off x="284480" y="458470"/>
            <a:ext cx="11621770" cy="594042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012123" y="873125"/>
            <a:ext cx="616839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Phòng Giáo dục và Đào tạo quận Long Biên</a:t>
            </a:r>
          </a:p>
          <a:p>
            <a:pPr algn="ctr"/>
            <a:r>
              <a:rPr lang="en-US" sz="240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Trường Tiểu học Phúc Lợi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112135" y="2063115"/>
            <a:ext cx="5967095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>
                <a:ln/>
                <a:solidFill>
                  <a:srgbClr val="0070C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SVN-Genica Pro" panose="00000900000000000000" charset="0"/>
                <a:cs typeface="SVN-Genica Pro" panose="00000900000000000000" charset="0"/>
              </a:rPr>
              <a:t>CÔNG NGHỆ 4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651000" y="3587750"/>
            <a:ext cx="889063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SVN-Genica Pro" panose="00000900000000000000" charset="0"/>
                <a:cs typeface="SVN-Genica Pro" panose="00000900000000000000" charset="0"/>
              </a:rPr>
              <a:t>Bài 1: Lợi ích của hoa, cây cảnh</a:t>
            </a:r>
          </a:p>
          <a:p>
            <a:pPr algn="ctr"/>
            <a:r>
              <a:rPr lang="en-US" sz="480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SVN-Genica Pro" panose="00000900000000000000" charset="0"/>
                <a:cs typeface="SVN-Genica Pro" panose="00000900000000000000" charset="0"/>
              </a:rPr>
              <a:t>đối với đời sống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486911" y="5723890"/>
            <a:ext cx="321754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n w="12700">
                  <a:noFill/>
                  <a:prstDash val="solid"/>
                </a:ln>
                <a:solidFill>
                  <a:srgbClr val="000000"/>
                </a:solidFill>
                <a:effectLst/>
                <a:latin typeface="SVN-Genica Pro" panose="00000900000000000000" charset="0"/>
                <a:cs typeface="SVN-Genica Pro" panose="00000900000000000000" charset="0"/>
              </a:rPr>
              <a:t>Năm học 2023 - 2024</a:t>
            </a:r>
          </a:p>
        </p:txBody>
      </p:sp>
      <p:pic>
        <p:nvPicPr>
          <p:cNvPr id="7" name="Picture 6" descr="Logo trườ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555" y="693420"/>
            <a:ext cx="1189355" cy="1189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552450" y="602503"/>
            <a:ext cx="11306175" cy="5998321"/>
          </a:xfrm>
          <a:custGeom>
            <a:avLst/>
            <a:gdLst>
              <a:gd name="connsiteX0" fmla="*/ 0 w 11306175"/>
              <a:gd name="connsiteY0" fmla="*/ 999740 h 5998321"/>
              <a:gd name="connsiteX1" fmla="*/ 999740 w 11306175"/>
              <a:gd name="connsiteY1" fmla="*/ 0 h 5998321"/>
              <a:gd name="connsiteX2" fmla="*/ 10306435 w 11306175"/>
              <a:gd name="connsiteY2" fmla="*/ 0 h 5998321"/>
              <a:gd name="connsiteX3" fmla="*/ 11306175 w 11306175"/>
              <a:gd name="connsiteY3" fmla="*/ 999740 h 5998321"/>
              <a:gd name="connsiteX4" fmla="*/ 11306175 w 11306175"/>
              <a:gd name="connsiteY4" fmla="*/ 4998581 h 5998321"/>
              <a:gd name="connsiteX5" fmla="*/ 10306435 w 11306175"/>
              <a:gd name="connsiteY5" fmla="*/ 5998321 h 5998321"/>
              <a:gd name="connsiteX6" fmla="*/ 999740 w 11306175"/>
              <a:gd name="connsiteY6" fmla="*/ 5998321 h 5998321"/>
              <a:gd name="connsiteX7" fmla="*/ 0 w 11306175"/>
              <a:gd name="connsiteY7" fmla="*/ 4998581 h 5998321"/>
              <a:gd name="connsiteX8" fmla="*/ 0 w 11306175"/>
              <a:gd name="connsiteY8" fmla="*/ 999740 h 5998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6175" h="5998321" fill="none" extrusionOk="0">
                <a:moveTo>
                  <a:pt x="0" y="999740"/>
                </a:moveTo>
                <a:cubicBezTo>
                  <a:pt x="-2155" y="486002"/>
                  <a:pt x="448310" y="12806"/>
                  <a:pt x="999740" y="0"/>
                </a:cubicBezTo>
                <a:cubicBezTo>
                  <a:pt x="2894358" y="-123866"/>
                  <a:pt x="7941846" y="81108"/>
                  <a:pt x="10306435" y="0"/>
                </a:cubicBezTo>
                <a:cubicBezTo>
                  <a:pt x="10889319" y="-47239"/>
                  <a:pt x="11295658" y="448467"/>
                  <a:pt x="11306175" y="999740"/>
                </a:cubicBezTo>
                <a:cubicBezTo>
                  <a:pt x="11473892" y="1609463"/>
                  <a:pt x="11176276" y="4422468"/>
                  <a:pt x="11306175" y="4998581"/>
                </a:cubicBezTo>
                <a:cubicBezTo>
                  <a:pt x="11324839" y="5501161"/>
                  <a:pt x="10893526" y="6061726"/>
                  <a:pt x="10306435" y="5998321"/>
                </a:cubicBezTo>
                <a:cubicBezTo>
                  <a:pt x="9004940" y="5980466"/>
                  <a:pt x="4187550" y="5888977"/>
                  <a:pt x="999740" y="5998321"/>
                </a:cubicBezTo>
                <a:cubicBezTo>
                  <a:pt x="452718" y="5985561"/>
                  <a:pt x="19024" y="5586245"/>
                  <a:pt x="0" y="4998581"/>
                </a:cubicBezTo>
                <a:cubicBezTo>
                  <a:pt x="118672" y="3659306"/>
                  <a:pt x="-34222" y="2783790"/>
                  <a:pt x="0" y="999740"/>
                </a:cubicBezTo>
                <a:close/>
              </a:path>
              <a:path w="11306175" h="5998321" stroke="0" extrusionOk="0">
                <a:moveTo>
                  <a:pt x="0" y="999740"/>
                </a:moveTo>
                <a:cubicBezTo>
                  <a:pt x="28279" y="449265"/>
                  <a:pt x="413357" y="68011"/>
                  <a:pt x="999740" y="0"/>
                </a:cubicBezTo>
                <a:cubicBezTo>
                  <a:pt x="3914016" y="96512"/>
                  <a:pt x="8467594" y="-165548"/>
                  <a:pt x="10306435" y="0"/>
                </a:cubicBezTo>
                <a:cubicBezTo>
                  <a:pt x="10924383" y="1650"/>
                  <a:pt x="11384455" y="460383"/>
                  <a:pt x="11306175" y="999740"/>
                </a:cubicBezTo>
                <a:cubicBezTo>
                  <a:pt x="11175962" y="2830976"/>
                  <a:pt x="11431148" y="3804302"/>
                  <a:pt x="11306175" y="4998581"/>
                </a:cubicBezTo>
                <a:cubicBezTo>
                  <a:pt x="11318331" y="5485380"/>
                  <a:pt x="10879416" y="5988886"/>
                  <a:pt x="10306435" y="5998321"/>
                </a:cubicBezTo>
                <a:cubicBezTo>
                  <a:pt x="6345034" y="6160033"/>
                  <a:pt x="4581037" y="6141943"/>
                  <a:pt x="999740" y="5998321"/>
                </a:cubicBezTo>
                <a:cubicBezTo>
                  <a:pt x="535176" y="5952084"/>
                  <a:pt x="30217" y="5537737"/>
                  <a:pt x="0" y="4998581"/>
                </a:cubicBezTo>
                <a:cubicBezTo>
                  <a:pt x="128997" y="4218744"/>
                  <a:pt x="-102252" y="2851476"/>
                  <a:pt x="0" y="99974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7749" y="320844"/>
            <a:ext cx="10372725" cy="1123712"/>
          </a:xfrm>
          <a:custGeom>
            <a:avLst/>
            <a:gdLst>
              <a:gd name="connsiteX0" fmla="*/ 0 w 10372725"/>
              <a:gd name="connsiteY0" fmla="*/ 187289 h 1123712"/>
              <a:gd name="connsiteX1" fmla="*/ 187289 w 10372725"/>
              <a:gd name="connsiteY1" fmla="*/ 0 h 1123712"/>
              <a:gd name="connsiteX2" fmla="*/ 10185436 w 10372725"/>
              <a:gd name="connsiteY2" fmla="*/ 0 h 1123712"/>
              <a:gd name="connsiteX3" fmla="*/ 10372725 w 10372725"/>
              <a:gd name="connsiteY3" fmla="*/ 187289 h 1123712"/>
              <a:gd name="connsiteX4" fmla="*/ 10372725 w 10372725"/>
              <a:gd name="connsiteY4" fmla="*/ 936423 h 1123712"/>
              <a:gd name="connsiteX5" fmla="*/ 10185436 w 10372725"/>
              <a:gd name="connsiteY5" fmla="*/ 1123712 h 1123712"/>
              <a:gd name="connsiteX6" fmla="*/ 187289 w 10372725"/>
              <a:gd name="connsiteY6" fmla="*/ 1123712 h 1123712"/>
              <a:gd name="connsiteX7" fmla="*/ 0 w 10372725"/>
              <a:gd name="connsiteY7" fmla="*/ 936423 h 1123712"/>
              <a:gd name="connsiteX8" fmla="*/ 0 w 10372725"/>
              <a:gd name="connsiteY8" fmla="*/ 187289 h 112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72725" h="1123712" fill="none" extrusionOk="0">
                <a:moveTo>
                  <a:pt x="0" y="187289"/>
                </a:moveTo>
                <a:cubicBezTo>
                  <a:pt x="-19092" y="78872"/>
                  <a:pt x="87989" y="6670"/>
                  <a:pt x="187289" y="0"/>
                </a:cubicBezTo>
                <a:cubicBezTo>
                  <a:pt x="4587388" y="-97001"/>
                  <a:pt x="5334128" y="-161121"/>
                  <a:pt x="10185436" y="0"/>
                </a:cubicBezTo>
                <a:cubicBezTo>
                  <a:pt x="10292413" y="3649"/>
                  <a:pt x="10374681" y="82716"/>
                  <a:pt x="10372725" y="187289"/>
                </a:cubicBezTo>
                <a:cubicBezTo>
                  <a:pt x="10438645" y="444264"/>
                  <a:pt x="10402099" y="750613"/>
                  <a:pt x="10372725" y="936423"/>
                </a:cubicBezTo>
                <a:cubicBezTo>
                  <a:pt x="10363799" y="1055282"/>
                  <a:pt x="10295781" y="1116996"/>
                  <a:pt x="10185436" y="1123712"/>
                </a:cubicBezTo>
                <a:cubicBezTo>
                  <a:pt x="6675979" y="1203932"/>
                  <a:pt x="3697082" y="1013945"/>
                  <a:pt x="187289" y="1123712"/>
                </a:cubicBezTo>
                <a:cubicBezTo>
                  <a:pt x="82409" y="1130784"/>
                  <a:pt x="4327" y="1038105"/>
                  <a:pt x="0" y="936423"/>
                </a:cubicBezTo>
                <a:cubicBezTo>
                  <a:pt x="42233" y="694223"/>
                  <a:pt x="41423" y="524820"/>
                  <a:pt x="0" y="187289"/>
                </a:cubicBezTo>
                <a:close/>
              </a:path>
              <a:path w="10372725" h="1123712" stroke="0" extrusionOk="0">
                <a:moveTo>
                  <a:pt x="0" y="187289"/>
                </a:moveTo>
                <a:cubicBezTo>
                  <a:pt x="2757" y="75707"/>
                  <a:pt x="72438" y="5602"/>
                  <a:pt x="187289" y="0"/>
                </a:cubicBezTo>
                <a:cubicBezTo>
                  <a:pt x="1200572" y="24874"/>
                  <a:pt x="5954268" y="-137718"/>
                  <a:pt x="10185436" y="0"/>
                </a:cubicBezTo>
                <a:cubicBezTo>
                  <a:pt x="10287050" y="-1229"/>
                  <a:pt x="10382886" y="73686"/>
                  <a:pt x="10372725" y="187289"/>
                </a:cubicBezTo>
                <a:cubicBezTo>
                  <a:pt x="10414759" y="525212"/>
                  <a:pt x="10396980" y="634308"/>
                  <a:pt x="10372725" y="936423"/>
                </a:cubicBezTo>
                <a:cubicBezTo>
                  <a:pt x="10356875" y="1044290"/>
                  <a:pt x="10280898" y="1105828"/>
                  <a:pt x="10185436" y="1123712"/>
                </a:cubicBezTo>
                <a:cubicBezTo>
                  <a:pt x="8410840" y="1110706"/>
                  <a:pt x="4927528" y="996211"/>
                  <a:pt x="187289" y="1123712"/>
                </a:cubicBezTo>
                <a:cubicBezTo>
                  <a:pt x="80585" y="1119777"/>
                  <a:pt x="-2903" y="1045846"/>
                  <a:pt x="0" y="936423"/>
                </a:cubicBezTo>
                <a:cubicBezTo>
                  <a:pt x="-60236" y="856011"/>
                  <a:pt x="-64165" y="326111"/>
                  <a:pt x="0" y="187289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Hãy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quan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sát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hình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1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và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cho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biết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hoa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,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cây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cảnh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được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dùng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để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trang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trí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ở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những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nơi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nào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bằng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cách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sử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dụng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các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thẻ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gợi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ý</a:t>
            </a:r>
            <a:endParaRPr kumimoji="1" lang="zh-CN" altLang="en-US" sz="3000" dirty="0">
              <a:solidFill>
                <a:srgbClr val="00206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687" y="1557337"/>
            <a:ext cx="5757863" cy="4861546"/>
          </a:xfrm>
          <a:prstGeom prst="rect">
            <a:avLst/>
          </a:prstGeom>
        </p:spPr>
      </p:pic>
      <p:sp>
        <p:nvSpPr>
          <p:cNvPr id="12" name="Rectangle: Rounded Corners 11"/>
          <p:cNvSpPr/>
          <p:nvPr/>
        </p:nvSpPr>
        <p:spPr>
          <a:xfrm>
            <a:off x="1124009" y="1895474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rgbClr val="FFCCFF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1133534" y="3009899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1104959" y="4076699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rgbClr val="DF99A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1095434" y="5181599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5.55112E-17 L 0.53672 0.187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36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30703 0.0236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0.54375 0.187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87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0.30156 0.062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78" y="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2" grpId="0" animBg="1"/>
      <p:bldP spid="12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6" y="182247"/>
            <a:ext cx="5857049" cy="66673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20" y="2881813"/>
            <a:ext cx="8675360" cy="16277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4"/>
          <p:cNvGrpSpPr/>
          <p:nvPr/>
        </p:nvGrpSpPr>
        <p:grpSpPr>
          <a:xfrm>
            <a:off x="581025" y="1283336"/>
            <a:ext cx="6972300" cy="2107129"/>
            <a:chOff x="1451314" y="2141289"/>
            <a:chExt cx="4985615" cy="2107129"/>
          </a:xfrm>
        </p:grpSpPr>
        <p:pic>
          <p:nvPicPr>
            <p:cNvPr id="22" name="图片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1314" y="2141289"/>
              <a:ext cx="4985615" cy="2107129"/>
            </a:xfrm>
            <a:prstGeom prst="rect">
              <a:avLst/>
            </a:prstGeom>
          </p:spPr>
        </p:pic>
        <p:grpSp>
          <p:nvGrpSpPr>
            <p:cNvPr id="23" name="组合 16"/>
            <p:cNvGrpSpPr/>
            <p:nvPr/>
          </p:nvGrpSpPr>
          <p:grpSpPr>
            <a:xfrm>
              <a:off x="1892492" y="2285106"/>
              <a:ext cx="4246982" cy="1688231"/>
              <a:chOff x="1149985" y="3194006"/>
              <a:chExt cx="4246982" cy="1688231"/>
            </a:xfrm>
          </p:grpSpPr>
          <p:sp>
            <p:nvSpPr>
              <p:cNvPr id="24" name="文本框 25"/>
              <p:cNvSpPr txBox="1"/>
              <p:nvPr/>
            </p:nvSpPr>
            <p:spPr>
              <a:xfrm>
                <a:off x="1627165" y="3312577"/>
                <a:ext cx="3769802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  <a:cs typeface="Calibri" panose="020F0502020204030204" pitchFamily="34" charset="0"/>
                  </a:rPr>
                  <a:t>Hãy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  <a:cs typeface="Calibri" panose="020F0502020204030204" pitchFamily="34" charset="0"/>
                  </a:rPr>
                  <a:t> chia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  <a:cs typeface="Calibri" panose="020F0502020204030204" pitchFamily="34" charset="0"/>
                  </a:rPr>
                  <a:t>sẻ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  <a:cs typeface="Calibri" panose="020F0502020204030204" pitchFamily="34" charset="0"/>
                  </a:rPr>
                  <a:t>với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  <a:cs typeface="Calibri" panose="020F0502020204030204" pitchFamily="34" charset="0"/>
                  </a:rPr>
                  <a:t>bạn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  <a:cs typeface="Calibri" panose="020F0502020204030204" pitchFamily="34" charset="0"/>
                  </a:rPr>
                  <a:t>về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  <a:cs typeface="Calibri" panose="020F0502020204030204" pitchFamily="34" charset="0"/>
                  </a:rPr>
                  <a:t>những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  <a:cs typeface="Calibri" panose="020F0502020204030204" pitchFamily="34" charset="0"/>
                  </a:rPr>
                  <a:t>nơi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  <a:cs typeface="Calibri" panose="020F0502020204030204" pitchFamily="34" charset="0"/>
                  </a:rPr>
                  <a:t>được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  <a:cs typeface="Calibri" panose="020F0502020204030204" pitchFamily="34" charset="0"/>
                  </a:rPr>
                  <a:t>trang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  <a:cs typeface="Calibri" panose="020F0502020204030204" pitchFamily="34" charset="0"/>
                  </a:rPr>
                  <a:t>trí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  <a:cs typeface="Calibri" panose="020F0502020204030204" pitchFamily="34" charset="0"/>
                  </a:rPr>
                  <a:t>bằng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  <a:cs typeface="Calibri" panose="020F0502020204030204" pitchFamily="34" charset="0"/>
                  </a:rPr>
                  <a:t>hoa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  <a:cs typeface="Calibri" panose="020F0502020204030204" pitchFamily="34" charset="0"/>
                  </a:rPr>
                  <a:t>,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  <a:cs typeface="Calibri" panose="020F0502020204030204" pitchFamily="34" charset="0"/>
                  </a:rPr>
                  <a:t>cây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  <a:cs typeface="Calibri" panose="020F0502020204030204" pitchFamily="34" charset="0"/>
                  </a:rPr>
                  <a:t>cảnh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  <a:cs typeface="Calibri" panose="020F0502020204030204" pitchFamily="34" charset="0"/>
                  </a:rPr>
                  <a:t>mà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  <a:cs typeface="Calibri" panose="020F0502020204030204" pitchFamily="34" charset="0"/>
                  </a:rPr>
                  <a:t>em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  <a:cs typeface="Calibri" panose="020F0502020204030204" pitchFamily="34" charset="0"/>
                  </a:rPr>
                  <a:t>biết</a:t>
                </a:r>
                <a:endParaRPr kumimoji="1" lang="zh-CN" alt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endParaRPr>
              </a:p>
            </p:txBody>
          </p:sp>
          <p:grpSp>
            <p:nvGrpSpPr>
              <p:cNvPr id="25" name="组合 18"/>
              <p:cNvGrpSpPr/>
              <p:nvPr/>
            </p:nvGrpSpPr>
            <p:grpSpPr>
              <a:xfrm rot="19663740">
                <a:off x="1149985" y="3194006"/>
                <a:ext cx="654793" cy="845387"/>
                <a:chOff x="10766631" y="3941730"/>
                <a:chExt cx="1047927" cy="1352954"/>
              </a:xfrm>
            </p:grpSpPr>
            <p:sp>
              <p:nvSpPr>
                <p:cNvPr id="26" name="Freeform 108"/>
                <p:cNvSpPr/>
                <p:nvPr/>
              </p:nvSpPr>
              <p:spPr bwMode="auto">
                <a:xfrm>
                  <a:off x="10766631" y="4209862"/>
                  <a:ext cx="664176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7" name="Freeform 109"/>
                <p:cNvSpPr>
                  <a:spLocks noEditPoints="1"/>
                </p:cNvSpPr>
                <p:nvPr/>
              </p:nvSpPr>
              <p:spPr bwMode="auto">
                <a:xfrm>
                  <a:off x="10783856" y="4209862"/>
                  <a:ext cx="693695" cy="1067602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8" name="Freeform 110"/>
                <p:cNvSpPr/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9" name="Freeform 111"/>
                <p:cNvSpPr/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30" name="Freeform 112"/>
                <p:cNvSpPr/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31" name="Freeform 113"/>
                <p:cNvSpPr/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</p:grpSp>
      <p:pic>
        <p:nvPicPr>
          <p:cNvPr id="33" name="Picture 32" descr="A picture containing text, table, indoor, toy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74" y="2523860"/>
            <a:ext cx="5053593" cy="3102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op 10 trung tâm thương mại Hà Nội lớn nhất, nổi tiếng nhất | Vin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466725"/>
            <a:ext cx="5724525" cy="357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/>
          <p:cNvSpPr/>
          <p:nvPr/>
        </p:nvSpPr>
        <p:spPr>
          <a:xfrm>
            <a:off x="819208" y="4467224"/>
            <a:ext cx="4991041" cy="666751"/>
          </a:xfrm>
          <a:custGeom>
            <a:avLst/>
            <a:gdLst>
              <a:gd name="connsiteX0" fmla="*/ 0 w 4991041"/>
              <a:gd name="connsiteY0" fmla="*/ 111127 h 666751"/>
              <a:gd name="connsiteX1" fmla="*/ 111127 w 4991041"/>
              <a:gd name="connsiteY1" fmla="*/ 0 h 666751"/>
              <a:gd name="connsiteX2" fmla="*/ 4879914 w 4991041"/>
              <a:gd name="connsiteY2" fmla="*/ 0 h 666751"/>
              <a:gd name="connsiteX3" fmla="*/ 4991041 w 4991041"/>
              <a:gd name="connsiteY3" fmla="*/ 111127 h 666751"/>
              <a:gd name="connsiteX4" fmla="*/ 4991041 w 4991041"/>
              <a:gd name="connsiteY4" fmla="*/ 555624 h 666751"/>
              <a:gd name="connsiteX5" fmla="*/ 4879914 w 4991041"/>
              <a:gd name="connsiteY5" fmla="*/ 666751 h 666751"/>
              <a:gd name="connsiteX6" fmla="*/ 111127 w 4991041"/>
              <a:gd name="connsiteY6" fmla="*/ 666751 h 666751"/>
              <a:gd name="connsiteX7" fmla="*/ 0 w 4991041"/>
              <a:gd name="connsiteY7" fmla="*/ 555624 h 666751"/>
              <a:gd name="connsiteX8" fmla="*/ 0 w 4991041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1041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552260" y="-61902"/>
                  <a:pt x="4087267" y="-101778"/>
                  <a:pt x="4879914" y="0"/>
                </a:cubicBezTo>
                <a:cubicBezTo>
                  <a:pt x="4935342" y="-1864"/>
                  <a:pt x="4994671" y="44915"/>
                  <a:pt x="4991041" y="111127"/>
                </a:cubicBezTo>
                <a:cubicBezTo>
                  <a:pt x="4999007" y="205182"/>
                  <a:pt x="5020044" y="384103"/>
                  <a:pt x="4991041" y="555624"/>
                </a:cubicBezTo>
                <a:cubicBezTo>
                  <a:pt x="4984217" y="613657"/>
                  <a:pt x="4940500" y="663107"/>
                  <a:pt x="4879914" y="666751"/>
                </a:cubicBezTo>
                <a:cubicBezTo>
                  <a:pt x="2735619" y="524359"/>
                  <a:pt x="1519240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4991041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1514424" y="-164947"/>
                  <a:pt x="3742108" y="-52288"/>
                  <a:pt x="4879914" y="0"/>
                </a:cubicBezTo>
                <a:cubicBezTo>
                  <a:pt x="4940824" y="-7268"/>
                  <a:pt x="4985847" y="50585"/>
                  <a:pt x="4991041" y="111127"/>
                </a:cubicBezTo>
                <a:cubicBezTo>
                  <a:pt x="5005211" y="328061"/>
                  <a:pt x="5019865" y="435890"/>
                  <a:pt x="4991041" y="555624"/>
                </a:cubicBezTo>
                <a:cubicBezTo>
                  <a:pt x="4993011" y="619541"/>
                  <a:pt x="4939860" y="664153"/>
                  <a:pt x="4879914" y="666751"/>
                </a:cubicBezTo>
                <a:cubicBezTo>
                  <a:pt x="4154145" y="825292"/>
                  <a:pt x="1440425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mại</a:t>
            </a:r>
            <a:endParaRPr lang="en-US" sz="3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6" name="Picture 4" descr="9X làm ngôi nhà hoa hồng cổ tích nhờ một lần xem ảnh trên mạ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580" y="600075"/>
            <a:ext cx="4651395" cy="348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/>
          <p:cNvSpPr/>
          <p:nvPr/>
        </p:nvSpPr>
        <p:spPr>
          <a:xfrm>
            <a:off x="7839134" y="4352924"/>
            <a:ext cx="2838392" cy="666751"/>
          </a:xfrm>
          <a:custGeom>
            <a:avLst/>
            <a:gdLst>
              <a:gd name="connsiteX0" fmla="*/ 0 w 2838392"/>
              <a:gd name="connsiteY0" fmla="*/ 111127 h 666751"/>
              <a:gd name="connsiteX1" fmla="*/ 111127 w 2838392"/>
              <a:gd name="connsiteY1" fmla="*/ 0 h 666751"/>
              <a:gd name="connsiteX2" fmla="*/ 2727265 w 2838392"/>
              <a:gd name="connsiteY2" fmla="*/ 0 h 666751"/>
              <a:gd name="connsiteX3" fmla="*/ 2838392 w 2838392"/>
              <a:gd name="connsiteY3" fmla="*/ 111127 h 666751"/>
              <a:gd name="connsiteX4" fmla="*/ 2838392 w 2838392"/>
              <a:gd name="connsiteY4" fmla="*/ 555624 h 666751"/>
              <a:gd name="connsiteX5" fmla="*/ 2727265 w 2838392"/>
              <a:gd name="connsiteY5" fmla="*/ 666751 h 666751"/>
              <a:gd name="connsiteX6" fmla="*/ 111127 w 2838392"/>
              <a:gd name="connsiteY6" fmla="*/ 666751 h 666751"/>
              <a:gd name="connsiteX7" fmla="*/ 0 w 2838392"/>
              <a:gd name="connsiteY7" fmla="*/ 555624 h 666751"/>
              <a:gd name="connsiteX8" fmla="*/ 0 w 283839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839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50162" y="-61902"/>
                  <a:pt x="2201981" y="-101778"/>
                  <a:pt x="2727265" y="0"/>
                </a:cubicBezTo>
                <a:cubicBezTo>
                  <a:pt x="2782693" y="-1864"/>
                  <a:pt x="2842022" y="44915"/>
                  <a:pt x="2838392" y="111127"/>
                </a:cubicBezTo>
                <a:cubicBezTo>
                  <a:pt x="2846358" y="205182"/>
                  <a:pt x="2867395" y="384103"/>
                  <a:pt x="2838392" y="555624"/>
                </a:cubicBezTo>
                <a:cubicBezTo>
                  <a:pt x="2831568" y="613657"/>
                  <a:pt x="2787851" y="663107"/>
                  <a:pt x="2727265" y="666751"/>
                </a:cubicBezTo>
                <a:cubicBezTo>
                  <a:pt x="2357101" y="524359"/>
                  <a:pt x="1263836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83839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610500" y="-164947"/>
                  <a:pt x="1511813" y="-52288"/>
                  <a:pt x="2727265" y="0"/>
                </a:cubicBezTo>
                <a:cubicBezTo>
                  <a:pt x="2788175" y="-7268"/>
                  <a:pt x="2833198" y="50585"/>
                  <a:pt x="2838392" y="111127"/>
                </a:cubicBezTo>
                <a:cubicBezTo>
                  <a:pt x="2852562" y="328061"/>
                  <a:pt x="2867216" y="435890"/>
                  <a:pt x="2838392" y="555624"/>
                </a:cubicBezTo>
                <a:cubicBezTo>
                  <a:pt x="2840362" y="619541"/>
                  <a:pt x="2787211" y="664153"/>
                  <a:pt x="2727265" y="666751"/>
                </a:cubicBezTo>
                <a:cubicBezTo>
                  <a:pt x="1801773" y="825292"/>
                  <a:pt x="822131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ổng hợp những quán cà phê đẹp, thoáng mát ở quận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523875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4953058" y="5057774"/>
            <a:ext cx="3228917" cy="666751"/>
          </a:xfrm>
          <a:custGeom>
            <a:avLst/>
            <a:gdLst>
              <a:gd name="connsiteX0" fmla="*/ 0 w 3228917"/>
              <a:gd name="connsiteY0" fmla="*/ 111127 h 666751"/>
              <a:gd name="connsiteX1" fmla="*/ 111127 w 3228917"/>
              <a:gd name="connsiteY1" fmla="*/ 0 h 666751"/>
              <a:gd name="connsiteX2" fmla="*/ 3117790 w 3228917"/>
              <a:gd name="connsiteY2" fmla="*/ 0 h 666751"/>
              <a:gd name="connsiteX3" fmla="*/ 3228917 w 3228917"/>
              <a:gd name="connsiteY3" fmla="*/ 111127 h 666751"/>
              <a:gd name="connsiteX4" fmla="*/ 3228917 w 3228917"/>
              <a:gd name="connsiteY4" fmla="*/ 555624 h 666751"/>
              <a:gd name="connsiteX5" fmla="*/ 3117790 w 3228917"/>
              <a:gd name="connsiteY5" fmla="*/ 666751 h 666751"/>
              <a:gd name="connsiteX6" fmla="*/ 111127 w 3228917"/>
              <a:gd name="connsiteY6" fmla="*/ 666751 h 666751"/>
              <a:gd name="connsiteX7" fmla="*/ 0 w 3228917"/>
              <a:gd name="connsiteY7" fmla="*/ 555624 h 666751"/>
              <a:gd name="connsiteX8" fmla="*/ 0 w 3228917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8917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530909" y="-61902"/>
                  <a:pt x="1880446" y="-101778"/>
                  <a:pt x="3117790" y="0"/>
                </a:cubicBezTo>
                <a:cubicBezTo>
                  <a:pt x="3173218" y="-1864"/>
                  <a:pt x="3232547" y="44915"/>
                  <a:pt x="3228917" y="111127"/>
                </a:cubicBezTo>
                <a:cubicBezTo>
                  <a:pt x="3236883" y="205182"/>
                  <a:pt x="3257920" y="384103"/>
                  <a:pt x="3228917" y="555624"/>
                </a:cubicBezTo>
                <a:cubicBezTo>
                  <a:pt x="3222093" y="613657"/>
                  <a:pt x="3178376" y="663107"/>
                  <a:pt x="3117790" y="666751"/>
                </a:cubicBezTo>
                <a:cubicBezTo>
                  <a:pt x="1745146" y="524359"/>
                  <a:pt x="474559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3228917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590564" y="-164947"/>
                  <a:pt x="2658084" y="-52288"/>
                  <a:pt x="3117790" y="0"/>
                </a:cubicBezTo>
                <a:cubicBezTo>
                  <a:pt x="3178700" y="-7268"/>
                  <a:pt x="3223723" y="50585"/>
                  <a:pt x="3228917" y="111127"/>
                </a:cubicBezTo>
                <a:cubicBezTo>
                  <a:pt x="3243087" y="328061"/>
                  <a:pt x="3257741" y="435890"/>
                  <a:pt x="3228917" y="555624"/>
                </a:cubicBezTo>
                <a:cubicBezTo>
                  <a:pt x="3230887" y="619541"/>
                  <a:pt x="3177736" y="664153"/>
                  <a:pt x="3117790" y="666751"/>
                </a:cubicBezTo>
                <a:cubicBezTo>
                  <a:pt x="2748991" y="825292"/>
                  <a:pt x="1158258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Quán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phê</a:t>
            </a:r>
            <a:endParaRPr lang="en-US" sz="3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6" y="182247"/>
            <a:ext cx="5857049" cy="66673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209" y="2240583"/>
            <a:ext cx="8638781" cy="17862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221" y="1167650"/>
            <a:ext cx="5480779" cy="5584420"/>
          </a:xfrm>
          <a:prstGeom prst="rect">
            <a:avLst/>
          </a:prstGeom>
        </p:spPr>
      </p:pic>
      <p:grpSp>
        <p:nvGrpSpPr>
          <p:cNvPr id="29" name="Graphic 4"/>
          <p:cNvGrpSpPr/>
          <p:nvPr/>
        </p:nvGrpSpPr>
        <p:grpSpPr>
          <a:xfrm>
            <a:off x="555778" y="347012"/>
            <a:ext cx="6288777" cy="3976556"/>
            <a:chOff x="5610688" y="1031736"/>
            <a:chExt cx="5879305" cy="3980523"/>
          </a:xfrm>
        </p:grpSpPr>
        <p:sp>
          <p:nvSpPr>
            <p:cNvPr id="30" name="Freeform: Shape 29"/>
            <p:cNvSpPr/>
            <p:nvPr/>
          </p:nvSpPr>
          <p:spPr>
            <a:xfrm>
              <a:off x="5629165" y="1052247"/>
              <a:ext cx="5842103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2" name="Graphic 4"/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33" name="Freeform: Shape 32"/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/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/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/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/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/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9" name="TextBox 38"/>
          <p:cNvSpPr txBox="1"/>
          <p:nvPr/>
        </p:nvSpPr>
        <p:spPr>
          <a:xfrm>
            <a:off x="881827" y="759275"/>
            <a:ext cx="55849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tưởng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căn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ngôi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4"/>
          <p:cNvGrpSpPr/>
          <p:nvPr/>
        </p:nvGrpSpPr>
        <p:grpSpPr>
          <a:xfrm>
            <a:off x="1466851" y="547037"/>
            <a:ext cx="7235080" cy="3976556"/>
            <a:chOff x="5610688" y="1031736"/>
            <a:chExt cx="5879305" cy="3980523"/>
          </a:xfrm>
        </p:grpSpPr>
        <p:sp>
          <p:nvSpPr>
            <p:cNvPr id="3" name="Freeform: Shape 2"/>
            <p:cNvSpPr/>
            <p:nvPr/>
          </p:nvSpPr>
          <p:spPr>
            <a:xfrm>
              <a:off x="5629165" y="1052247"/>
              <a:ext cx="5842103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/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" name="Graphic 4"/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6" name="Freeform: Shape 5"/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Freeform: Shape 6"/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7"/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/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/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/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2076451" y="1035500"/>
            <a:ext cx="62572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gũi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775691" y="2283129"/>
            <a:ext cx="3285947" cy="3794598"/>
            <a:chOff x="8408633" y="1992570"/>
            <a:chExt cx="3507011" cy="3833036"/>
          </a:xfrm>
        </p:grpSpPr>
        <p:grpSp>
          <p:nvGrpSpPr>
            <p:cNvPr id="15" name="Graphic 4"/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7" name="Graphic 4"/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03" name="Freeform: Shape 102"/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103"/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" name="Freeform: Shape 104"/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" name="Freeform: Shape 105"/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" name="Freeform: Shape 106"/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8" name="Freeform: Shape 107"/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" name="Freeform: Shape 108"/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0" name="Freeform: Shape 109"/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1" name="Freeform: Shape 110"/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8" name="Freeform: Shape 17"/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/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/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/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/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/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4" name="Graphic 4"/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92" name="Graphic 4"/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96" name="Freeform: Shape 95"/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7" name="Freeform: Shape 96"/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" name="Freeform: Shape 97"/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" name="Freeform: Shape 98"/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" name="Freeform: Shape 99"/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1" name="Freeform: Shape 100"/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2" name="Freeform: Shape 101"/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3" name="Freeform: Shape 92"/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4" name="Freeform: Shape 93"/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: Shape 94"/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" name="Graphic 4"/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86" name="Graphic 4"/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90" name="Freeform: Shape 89"/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" name="Freeform: Shape 90"/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" name="Graphic 4"/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8" name="Freeform: Shape 87"/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" name="Freeform: Shape 88"/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6" name="Freeform: Shape 25"/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7" name="Graphic 4"/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65" name="Graphic 4"/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80" name="Picture 79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81" name="Graphic 4"/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82" name="Freeform: Shape 81"/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" name="Freeform: Shape 82"/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" name="Freeform: Shape 83"/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" name="Freeform: Shape 84"/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6" name="Graphic 4"/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76" name="Freeform: Shape 75"/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7" name="Graphic 4"/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8" name="Freeform: Shape 77"/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" name="Freeform: Shape 78"/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7" name="Graphic 4"/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72" name="Freeform: Shape 71"/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3" name="Graphic 4"/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74" name="Freeform: Shape 73"/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" name="Freeform: Shape 74"/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68" name="Freeform: Shape 67"/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69" name="Graphic 4"/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70" name="Freeform: Shape 69"/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1" name="Freeform: Shape 70"/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8" name="Freeform: Shape 27"/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/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/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/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/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/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/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/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/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/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/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0" name="Graphic 4"/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62" name="Freeform: Shape 61"/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/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" name="Freeform: Shape 63"/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1" name="Freeform: Shape 50"/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" name="Graphic 4"/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8" name="Graphic 4"/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60" name="Freeform: Shape 59"/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1" name="Freeform: Shape 60"/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9" name="Freeform: Shape 58"/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3" name="Freeform: Shape 52"/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/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/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/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/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" name="Freeform: Shape 15"/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85075" y="1933617"/>
            <a:ext cx="2581308" cy="3181025"/>
            <a:chOff x="9404662" y="1369975"/>
            <a:chExt cx="2199545" cy="2828284"/>
          </a:xfrm>
        </p:grpSpPr>
        <p:sp>
          <p:nvSpPr>
            <p:cNvPr id="3" name="Freeform 24"/>
            <p:cNvSpPr>
              <a:spLocks noEditPoints="1"/>
            </p:cNvSpPr>
            <p:nvPr/>
          </p:nvSpPr>
          <p:spPr bwMode="auto">
            <a:xfrm>
              <a:off x="9699318" y="1851385"/>
              <a:ext cx="1904889" cy="2346874"/>
            </a:xfrm>
            <a:custGeom>
              <a:avLst/>
              <a:gdLst>
                <a:gd name="T0" fmla="*/ 334 w 388"/>
                <a:gd name="T1" fmla="*/ 382 h 478"/>
                <a:gd name="T2" fmla="*/ 339 w 388"/>
                <a:gd name="T3" fmla="*/ 339 h 478"/>
                <a:gd name="T4" fmla="*/ 329 w 388"/>
                <a:gd name="T5" fmla="*/ 320 h 478"/>
                <a:gd name="T6" fmla="*/ 304 w 388"/>
                <a:gd name="T7" fmla="*/ 311 h 478"/>
                <a:gd name="T8" fmla="*/ 319 w 388"/>
                <a:gd name="T9" fmla="*/ 285 h 478"/>
                <a:gd name="T10" fmla="*/ 321 w 388"/>
                <a:gd name="T11" fmla="*/ 243 h 478"/>
                <a:gd name="T12" fmla="*/ 319 w 388"/>
                <a:gd name="T13" fmla="*/ 200 h 478"/>
                <a:gd name="T14" fmla="*/ 303 w 388"/>
                <a:gd name="T15" fmla="*/ 174 h 478"/>
                <a:gd name="T16" fmla="*/ 142 w 388"/>
                <a:gd name="T17" fmla="*/ 282 h 478"/>
                <a:gd name="T18" fmla="*/ 303 w 388"/>
                <a:gd name="T19" fmla="*/ 142 h 478"/>
                <a:gd name="T20" fmla="*/ 303 w 388"/>
                <a:gd name="T21" fmla="*/ 117 h 478"/>
                <a:gd name="T22" fmla="*/ 290 w 388"/>
                <a:gd name="T23" fmla="*/ 92 h 478"/>
                <a:gd name="T24" fmla="*/ 287 w 388"/>
                <a:gd name="T25" fmla="*/ 52 h 478"/>
                <a:gd name="T26" fmla="*/ 274 w 388"/>
                <a:gd name="T27" fmla="*/ 25 h 478"/>
                <a:gd name="T28" fmla="*/ 50 w 388"/>
                <a:gd name="T29" fmla="*/ 194 h 478"/>
                <a:gd name="T30" fmla="*/ 167 w 388"/>
                <a:gd name="T31" fmla="*/ 86 h 478"/>
                <a:gd name="T32" fmla="*/ 198 w 388"/>
                <a:gd name="T33" fmla="*/ 39 h 478"/>
                <a:gd name="T34" fmla="*/ 180 w 388"/>
                <a:gd name="T35" fmla="*/ 20 h 478"/>
                <a:gd name="T36" fmla="*/ 47 w 388"/>
                <a:gd name="T37" fmla="*/ 92 h 478"/>
                <a:gd name="T38" fmla="*/ 75 w 388"/>
                <a:gd name="T39" fmla="*/ 34 h 478"/>
                <a:gd name="T40" fmla="*/ 46 w 388"/>
                <a:gd name="T41" fmla="*/ 10 h 478"/>
                <a:gd name="T42" fmla="*/ 14 w 388"/>
                <a:gd name="T43" fmla="*/ 81 h 478"/>
                <a:gd name="T44" fmla="*/ 21 w 388"/>
                <a:gd name="T45" fmla="*/ 126 h 478"/>
                <a:gd name="T46" fmla="*/ 4 w 388"/>
                <a:gd name="T47" fmla="*/ 175 h 478"/>
                <a:gd name="T48" fmla="*/ 27 w 388"/>
                <a:gd name="T49" fmla="*/ 207 h 478"/>
                <a:gd name="T50" fmla="*/ 19 w 388"/>
                <a:gd name="T51" fmla="*/ 269 h 478"/>
                <a:gd name="T52" fmla="*/ 11 w 388"/>
                <a:gd name="T53" fmla="*/ 327 h 478"/>
                <a:gd name="T54" fmla="*/ 20 w 388"/>
                <a:gd name="T55" fmla="*/ 381 h 478"/>
                <a:gd name="T56" fmla="*/ 12 w 388"/>
                <a:gd name="T57" fmla="*/ 418 h 478"/>
                <a:gd name="T58" fmla="*/ 36 w 388"/>
                <a:gd name="T59" fmla="*/ 436 h 478"/>
                <a:gd name="T60" fmla="*/ 39 w 388"/>
                <a:gd name="T61" fmla="*/ 475 h 478"/>
                <a:gd name="T62" fmla="*/ 124 w 388"/>
                <a:gd name="T63" fmla="*/ 448 h 478"/>
                <a:gd name="T64" fmla="*/ 180 w 388"/>
                <a:gd name="T65" fmla="*/ 443 h 478"/>
                <a:gd name="T66" fmla="*/ 247 w 388"/>
                <a:gd name="T67" fmla="*/ 422 h 478"/>
                <a:gd name="T68" fmla="*/ 311 w 388"/>
                <a:gd name="T69" fmla="*/ 414 h 478"/>
                <a:gd name="T70" fmla="*/ 34 w 388"/>
                <a:gd name="T71" fmla="*/ 163 h 478"/>
                <a:gd name="T72" fmla="*/ 57 w 388"/>
                <a:gd name="T73" fmla="*/ 149 h 478"/>
                <a:gd name="T74" fmla="*/ 141 w 388"/>
                <a:gd name="T75" fmla="*/ 406 h 478"/>
                <a:gd name="T76" fmla="*/ 126 w 388"/>
                <a:gd name="T77" fmla="*/ 424 h 478"/>
                <a:gd name="T78" fmla="*/ 193 w 388"/>
                <a:gd name="T79" fmla="*/ 379 h 478"/>
                <a:gd name="T80" fmla="*/ 45 w 388"/>
                <a:gd name="T81" fmla="*/ 264 h 478"/>
                <a:gd name="T82" fmla="*/ 42 w 388"/>
                <a:gd name="T83" fmla="*/ 303 h 478"/>
                <a:gd name="T84" fmla="*/ 38 w 388"/>
                <a:gd name="T85" fmla="*/ 312 h 478"/>
                <a:gd name="T86" fmla="*/ 70 w 388"/>
                <a:gd name="T87" fmla="*/ 314 h 478"/>
                <a:gd name="T88" fmla="*/ 156 w 388"/>
                <a:gd name="T89" fmla="*/ 243 h 478"/>
                <a:gd name="T90" fmla="*/ 140 w 388"/>
                <a:gd name="T91" fmla="*/ 253 h 478"/>
                <a:gd name="T92" fmla="*/ 91 w 388"/>
                <a:gd name="T93" fmla="*/ 245 h 478"/>
                <a:gd name="T94" fmla="*/ 91 w 388"/>
                <a:gd name="T95" fmla="*/ 245 h 478"/>
                <a:gd name="T96" fmla="*/ 87 w 388"/>
                <a:gd name="T97" fmla="*/ 199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8" h="478">
                  <a:moveTo>
                    <a:pt x="375" y="389"/>
                  </a:moveTo>
                  <a:cubicBezTo>
                    <a:pt x="359" y="382"/>
                    <a:pt x="345" y="385"/>
                    <a:pt x="330" y="388"/>
                  </a:cubicBezTo>
                  <a:cubicBezTo>
                    <a:pt x="331" y="386"/>
                    <a:pt x="333" y="384"/>
                    <a:pt x="334" y="382"/>
                  </a:cubicBezTo>
                  <a:cubicBezTo>
                    <a:pt x="339" y="376"/>
                    <a:pt x="337" y="368"/>
                    <a:pt x="332" y="365"/>
                  </a:cubicBezTo>
                  <a:cubicBezTo>
                    <a:pt x="335" y="362"/>
                    <a:pt x="339" y="359"/>
                    <a:pt x="342" y="355"/>
                  </a:cubicBezTo>
                  <a:cubicBezTo>
                    <a:pt x="348" y="350"/>
                    <a:pt x="345" y="341"/>
                    <a:pt x="339" y="339"/>
                  </a:cubicBezTo>
                  <a:cubicBezTo>
                    <a:pt x="340" y="338"/>
                    <a:pt x="342" y="337"/>
                    <a:pt x="343" y="336"/>
                  </a:cubicBezTo>
                  <a:cubicBezTo>
                    <a:pt x="353" y="328"/>
                    <a:pt x="344" y="310"/>
                    <a:pt x="332" y="318"/>
                  </a:cubicBezTo>
                  <a:cubicBezTo>
                    <a:pt x="331" y="318"/>
                    <a:pt x="330" y="319"/>
                    <a:pt x="329" y="320"/>
                  </a:cubicBezTo>
                  <a:cubicBezTo>
                    <a:pt x="330" y="319"/>
                    <a:pt x="331" y="319"/>
                    <a:pt x="332" y="318"/>
                  </a:cubicBezTo>
                  <a:cubicBezTo>
                    <a:pt x="341" y="311"/>
                    <a:pt x="329" y="296"/>
                    <a:pt x="319" y="302"/>
                  </a:cubicBezTo>
                  <a:cubicBezTo>
                    <a:pt x="314" y="305"/>
                    <a:pt x="309" y="308"/>
                    <a:pt x="304" y="311"/>
                  </a:cubicBezTo>
                  <a:cubicBezTo>
                    <a:pt x="305" y="309"/>
                    <a:pt x="306" y="308"/>
                    <a:pt x="308" y="307"/>
                  </a:cubicBezTo>
                  <a:cubicBezTo>
                    <a:pt x="312" y="302"/>
                    <a:pt x="311" y="296"/>
                    <a:pt x="307" y="293"/>
                  </a:cubicBezTo>
                  <a:cubicBezTo>
                    <a:pt x="311" y="290"/>
                    <a:pt x="315" y="288"/>
                    <a:pt x="319" y="285"/>
                  </a:cubicBezTo>
                  <a:cubicBezTo>
                    <a:pt x="327" y="278"/>
                    <a:pt x="323" y="262"/>
                    <a:pt x="311" y="266"/>
                  </a:cubicBezTo>
                  <a:cubicBezTo>
                    <a:pt x="298" y="271"/>
                    <a:pt x="286" y="276"/>
                    <a:pt x="274" y="282"/>
                  </a:cubicBezTo>
                  <a:cubicBezTo>
                    <a:pt x="290" y="269"/>
                    <a:pt x="305" y="256"/>
                    <a:pt x="321" y="243"/>
                  </a:cubicBezTo>
                  <a:cubicBezTo>
                    <a:pt x="328" y="237"/>
                    <a:pt x="322" y="228"/>
                    <a:pt x="315" y="227"/>
                  </a:cubicBezTo>
                  <a:cubicBezTo>
                    <a:pt x="319" y="224"/>
                    <a:pt x="323" y="221"/>
                    <a:pt x="327" y="218"/>
                  </a:cubicBezTo>
                  <a:cubicBezTo>
                    <a:pt x="335" y="212"/>
                    <a:pt x="331" y="195"/>
                    <a:pt x="319" y="200"/>
                  </a:cubicBezTo>
                  <a:cubicBezTo>
                    <a:pt x="306" y="204"/>
                    <a:pt x="293" y="210"/>
                    <a:pt x="281" y="217"/>
                  </a:cubicBezTo>
                  <a:cubicBezTo>
                    <a:pt x="293" y="208"/>
                    <a:pt x="304" y="199"/>
                    <a:pt x="315" y="190"/>
                  </a:cubicBezTo>
                  <a:cubicBezTo>
                    <a:pt x="325" y="182"/>
                    <a:pt x="313" y="170"/>
                    <a:pt x="303" y="174"/>
                  </a:cubicBezTo>
                  <a:cubicBezTo>
                    <a:pt x="243" y="199"/>
                    <a:pt x="196" y="246"/>
                    <a:pt x="146" y="286"/>
                  </a:cubicBezTo>
                  <a:cubicBezTo>
                    <a:pt x="114" y="312"/>
                    <a:pt x="80" y="338"/>
                    <a:pt x="50" y="369"/>
                  </a:cubicBezTo>
                  <a:cubicBezTo>
                    <a:pt x="75" y="335"/>
                    <a:pt x="112" y="307"/>
                    <a:pt x="142" y="282"/>
                  </a:cubicBezTo>
                  <a:cubicBezTo>
                    <a:pt x="151" y="273"/>
                    <a:pt x="161" y="265"/>
                    <a:pt x="171" y="257"/>
                  </a:cubicBezTo>
                  <a:cubicBezTo>
                    <a:pt x="217" y="223"/>
                    <a:pt x="267" y="194"/>
                    <a:pt x="313" y="159"/>
                  </a:cubicBezTo>
                  <a:cubicBezTo>
                    <a:pt x="324" y="152"/>
                    <a:pt x="315" y="137"/>
                    <a:pt x="303" y="142"/>
                  </a:cubicBezTo>
                  <a:cubicBezTo>
                    <a:pt x="301" y="143"/>
                    <a:pt x="299" y="144"/>
                    <a:pt x="297" y="145"/>
                  </a:cubicBezTo>
                  <a:cubicBezTo>
                    <a:pt x="301" y="142"/>
                    <a:pt x="306" y="139"/>
                    <a:pt x="311" y="135"/>
                  </a:cubicBezTo>
                  <a:cubicBezTo>
                    <a:pt x="319" y="129"/>
                    <a:pt x="314" y="113"/>
                    <a:pt x="303" y="117"/>
                  </a:cubicBezTo>
                  <a:cubicBezTo>
                    <a:pt x="291" y="121"/>
                    <a:pt x="279" y="127"/>
                    <a:pt x="268" y="132"/>
                  </a:cubicBezTo>
                  <a:cubicBezTo>
                    <a:pt x="278" y="124"/>
                    <a:pt x="289" y="116"/>
                    <a:pt x="300" y="108"/>
                  </a:cubicBezTo>
                  <a:cubicBezTo>
                    <a:pt x="310" y="101"/>
                    <a:pt x="301" y="86"/>
                    <a:pt x="290" y="92"/>
                  </a:cubicBezTo>
                  <a:cubicBezTo>
                    <a:pt x="273" y="100"/>
                    <a:pt x="256" y="110"/>
                    <a:pt x="239" y="119"/>
                  </a:cubicBezTo>
                  <a:cubicBezTo>
                    <a:pt x="260" y="103"/>
                    <a:pt x="280" y="86"/>
                    <a:pt x="299" y="67"/>
                  </a:cubicBezTo>
                  <a:cubicBezTo>
                    <a:pt x="307" y="59"/>
                    <a:pt x="297" y="47"/>
                    <a:pt x="287" y="52"/>
                  </a:cubicBezTo>
                  <a:cubicBezTo>
                    <a:pt x="267" y="62"/>
                    <a:pt x="247" y="75"/>
                    <a:pt x="229" y="88"/>
                  </a:cubicBezTo>
                  <a:cubicBezTo>
                    <a:pt x="247" y="72"/>
                    <a:pt x="265" y="56"/>
                    <a:pt x="284" y="42"/>
                  </a:cubicBezTo>
                  <a:cubicBezTo>
                    <a:pt x="294" y="34"/>
                    <a:pt x="284" y="17"/>
                    <a:pt x="274" y="25"/>
                  </a:cubicBezTo>
                  <a:cubicBezTo>
                    <a:pt x="217" y="68"/>
                    <a:pt x="163" y="116"/>
                    <a:pt x="105" y="157"/>
                  </a:cubicBezTo>
                  <a:cubicBezTo>
                    <a:pt x="90" y="167"/>
                    <a:pt x="74" y="178"/>
                    <a:pt x="59" y="191"/>
                  </a:cubicBezTo>
                  <a:cubicBezTo>
                    <a:pt x="56" y="192"/>
                    <a:pt x="53" y="193"/>
                    <a:pt x="50" y="194"/>
                  </a:cubicBezTo>
                  <a:cubicBezTo>
                    <a:pt x="55" y="184"/>
                    <a:pt x="61" y="173"/>
                    <a:pt x="69" y="164"/>
                  </a:cubicBezTo>
                  <a:cubicBezTo>
                    <a:pt x="85" y="153"/>
                    <a:pt x="101" y="139"/>
                    <a:pt x="115" y="127"/>
                  </a:cubicBezTo>
                  <a:cubicBezTo>
                    <a:pt x="132" y="113"/>
                    <a:pt x="150" y="100"/>
                    <a:pt x="167" y="86"/>
                  </a:cubicBezTo>
                  <a:cubicBezTo>
                    <a:pt x="196" y="67"/>
                    <a:pt x="226" y="48"/>
                    <a:pt x="251" y="24"/>
                  </a:cubicBezTo>
                  <a:cubicBezTo>
                    <a:pt x="259" y="17"/>
                    <a:pt x="248" y="2"/>
                    <a:pt x="239" y="9"/>
                  </a:cubicBezTo>
                  <a:cubicBezTo>
                    <a:pt x="226" y="19"/>
                    <a:pt x="212" y="29"/>
                    <a:pt x="198" y="39"/>
                  </a:cubicBezTo>
                  <a:cubicBezTo>
                    <a:pt x="205" y="33"/>
                    <a:pt x="211" y="28"/>
                    <a:pt x="217" y="22"/>
                  </a:cubicBezTo>
                  <a:cubicBezTo>
                    <a:pt x="225" y="14"/>
                    <a:pt x="214" y="0"/>
                    <a:pt x="204" y="6"/>
                  </a:cubicBezTo>
                  <a:cubicBezTo>
                    <a:pt x="196" y="10"/>
                    <a:pt x="188" y="15"/>
                    <a:pt x="180" y="20"/>
                  </a:cubicBezTo>
                  <a:cubicBezTo>
                    <a:pt x="181" y="12"/>
                    <a:pt x="173" y="2"/>
                    <a:pt x="164" y="8"/>
                  </a:cubicBezTo>
                  <a:cubicBezTo>
                    <a:pt x="126" y="31"/>
                    <a:pt x="83" y="56"/>
                    <a:pt x="50" y="90"/>
                  </a:cubicBezTo>
                  <a:cubicBezTo>
                    <a:pt x="49" y="90"/>
                    <a:pt x="48" y="91"/>
                    <a:pt x="47" y="92"/>
                  </a:cubicBezTo>
                  <a:cubicBezTo>
                    <a:pt x="61" y="72"/>
                    <a:pt x="84" y="57"/>
                    <a:pt x="100" y="41"/>
                  </a:cubicBezTo>
                  <a:cubicBezTo>
                    <a:pt x="110" y="31"/>
                    <a:pt x="95" y="16"/>
                    <a:pt x="85" y="26"/>
                  </a:cubicBezTo>
                  <a:cubicBezTo>
                    <a:pt x="81" y="28"/>
                    <a:pt x="78" y="31"/>
                    <a:pt x="75" y="34"/>
                  </a:cubicBezTo>
                  <a:cubicBezTo>
                    <a:pt x="76" y="33"/>
                    <a:pt x="77" y="31"/>
                    <a:pt x="78" y="30"/>
                  </a:cubicBezTo>
                  <a:cubicBezTo>
                    <a:pt x="87" y="21"/>
                    <a:pt x="74" y="7"/>
                    <a:pt x="65" y="14"/>
                  </a:cubicBezTo>
                  <a:cubicBezTo>
                    <a:pt x="64" y="6"/>
                    <a:pt x="52" y="1"/>
                    <a:pt x="46" y="10"/>
                  </a:cubicBezTo>
                  <a:cubicBezTo>
                    <a:pt x="40" y="20"/>
                    <a:pt x="35" y="30"/>
                    <a:pt x="32" y="41"/>
                  </a:cubicBezTo>
                  <a:cubicBezTo>
                    <a:pt x="31" y="45"/>
                    <a:pt x="32" y="48"/>
                    <a:pt x="34" y="51"/>
                  </a:cubicBezTo>
                  <a:cubicBezTo>
                    <a:pt x="27" y="61"/>
                    <a:pt x="20" y="71"/>
                    <a:pt x="14" y="81"/>
                  </a:cubicBezTo>
                  <a:cubicBezTo>
                    <a:pt x="10" y="87"/>
                    <a:pt x="13" y="94"/>
                    <a:pt x="18" y="96"/>
                  </a:cubicBezTo>
                  <a:cubicBezTo>
                    <a:pt x="16" y="102"/>
                    <a:pt x="14" y="107"/>
                    <a:pt x="12" y="113"/>
                  </a:cubicBezTo>
                  <a:cubicBezTo>
                    <a:pt x="11" y="120"/>
                    <a:pt x="15" y="125"/>
                    <a:pt x="21" y="126"/>
                  </a:cubicBezTo>
                  <a:cubicBezTo>
                    <a:pt x="18" y="131"/>
                    <a:pt x="16" y="135"/>
                    <a:pt x="14" y="140"/>
                  </a:cubicBezTo>
                  <a:cubicBezTo>
                    <a:pt x="11" y="145"/>
                    <a:pt x="13" y="150"/>
                    <a:pt x="16" y="154"/>
                  </a:cubicBezTo>
                  <a:cubicBezTo>
                    <a:pt x="12" y="160"/>
                    <a:pt x="7" y="168"/>
                    <a:pt x="4" y="175"/>
                  </a:cubicBezTo>
                  <a:cubicBezTo>
                    <a:pt x="0" y="183"/>
                    <a:pt x="6" y="191"/>
                    <a:pt x="15" y="189"/>
                  </a:cubicBezTo>
                  <a:cubicBezTo>
                    <a:pt x="21" y="188"/>
                    <a:pt x="27" y="186"/>
                    <a:pt x="33" y="184"/>
                  </a:cubicBezTo>
                  <a:cubicBezTo>
                    <a:pt x="30" y="191"/>
                    <a:pt x="28" y="199"/>
                    <a:pt x="27" y="207"/>
                  </a:cubicBezTo>
                  <a:cubicBezTo>
                    <a:pt x="26" y="212"/>
                    <a:pt x="29" y="217"/>
                    <a:pt x="33" y="218"/>
                  </a:cubicBezTo>
                  <a:cubicBezTo>
                    <a:pt x="23" y="231"/>
                    <a:pt x="17" y="246"/>
                    <a:pt x="16" y="263"/>
                  </a:cubicBezTo>
                  <a:cubicBezTo>
                    <a:pt x="16" y="265"/>
                    <a:pt x="17" y="267"/>
                    <a:pt x="19" y="269"/>
                  </a:cubicBezTo>
                  <a:cubicBezTo>
                    <a:pt x="12" y="281"/>
                    <a:pt x="8" y="294"/>
                    <a:pt x="8" y="308"/>
                  </a:cubicBezTo>
                  <a:cubicBezTo>
                    <a:pt x="8" y="312"/>
                    <a:pt x="11" y="316"/>
                    <a:pt x="14" y="317"/>
                  </a:cubicBezTo>
                  <a:cubicBezTo>
                    <a:pt x="13" y="320"/>
                    <a:pt x="12" y="323"/>
                    <a:pt x="11" y="327"/>
                  </a:cubicBezTo>
                  <a:cubicBezTo>
                    <a:pt x="9" y="333"/>
                    <a:pt x="13" y="338"/>
                    <a:pt x="19" y="339"/>
                  </a:cubicBezTo>
                  <a:cubicBezTo>
                    <a:pt x="13" y="349"/>
                    <a:pt x="9" y="359"/>
                    <a:pt x="5" y="369"/>
                  </a:cubicBezTo>
                  <a:cubicBezTo>
                    <a:pt x="3" y="377"/>
                    <a:pt x="13" y="386"/>
                    <a:pt x="20" y="381"/>
                  </a:cubicBezTo>
                  <a:cubicBezTo>
                    <a:pt x="16" y="388"/>
                    <a:pt x="13" y="396"/>
                    <a:pt x="11" y="404"/>
                  </a:cubicBezTo>
                  <a:cubicBezTo>
                    <a:pt x="9" y="408"/>
                    <a:pt x="11" y="412"/>
                    <a:pt x="14" y="414"/>
                  </a:cubicBezTo>
                  <a:cubicBezTo>
                    <a:pt x="13" y="415"/>
                    <a:pt x="12" y="416"/>
                    <a:pt x="12" y="418"/>
                  </a:cubicBezTo>
                  <a:cubicBezTo>
                    <a:pt x="7" y="425"/>
                    <a:pt x="15" y="435"/>
                    <a:pt x="23" y="432"/>
                  </a:cubicBezTo>
                  <a:cubicBezTo>
                    <a:pt x="29" y="430"/>
                    <a:pt x="35" y="428"/>
                    <a:pt x="41" y="426"/>
                  </a:cubicBezTo>
                  <a:cubicBezTo>
                    <a:pt x="39" y="429"/>
                    <a:pt x="37" y="433"/>
                    <a:pt x="36" y="436"/>
                  </a:cubicBezTo>
                  <a:cubicBezTo>
                    <a:pt x="34" y="440"/>
                    <a:pt x="34" y="445"/>
                    <a:pt x="36" y="447"/>
                  </a:cubicBezTo>
                  <a:cubicBezTo>
                    <a:pt x="33" y="452"/>
                    <a:pt x="30" y="456"/>
                    <a:pt x="28" y="460"/>
                  </a:cubicBezTo>
                  <a:cubicBezTo>
                    <a:pt x="23" y="468"/>
                    <a:pt x="31" y="478"/>
                    <a:pt x="39" y="475"/>
                  </a:cubicBezTo>
                  <a:cubicBezTo>
                    <a:pt x="52" y="471"/>
                    <a:pt x="65" y="465"/>
                    <a:pt x="76" y="457"/>
                  </a:cubicBezTo>
                  <a:cubicBezTo>
                    <a:pt x="76" y="464"/>
                    <a:pt x="85" y="470"/>
                    <a:pt x="92" y="466"/>
                  </a:cubicBezTo>
                  <a:cubicBezTo>
                    <a:pt x="103" y="460"/>
                    <a:pt x="114" y="454"/>
                    <a:pt x="124" y="448"/>
                  </a:cubicBezTo>
                  <a:cubicBezTo>
                    <a:pt x="126" y="450"/>
                    <a:pt x="129" y="452"/>
                    <a:pt x="132" y="452"/>
                  </a:cubicBezTo>
                  <a:cubicBezTo>
                    <a:pt x="146" y="450"/>
                    <a:pt x="158" y="446"/>
                    <a:pt x="170" y="441"/>
                  </a:cubicBezTo>
                  <a:cubicBezTo>
                    <a:pt x="173" y="443"/>
                    <a:pt x="176" y="444"/>
                    <a:pt x="180" y="443"/>
                  </a:cubicBezTo>
                  <a:cubicBezTo>
                    <a:pt x="195" y="439"/>
                    <a:pt x="209" y="433"/>
                    <a:pt x="222" y="425"/>
                  </a:cubicBezTo>
                  <a:cubicBezTo>
                    <a:pt x="225" y="430"/>
                    <a:pt x="231" y="432"/>
                    <a:pt x="236" y="429"/>
                  </a:cubicBezTo>
                  <a:cubicBezTo>
                    <a:pt x="240" y="427"/>
                    <a:pt x="244" y="424"/>
                    <a:pt x="247" y="422"/>
                  </a:cubicBezTo>
                  <a:cubicBezTo>
                    <a:pt x="249" y="428"/>
                    <a:pt x="255" y="432"/>
                    <a:pt x="260" y="430"/>
                  </a:cubicBezTo>
                  <a:cubicBezTo>
                    <a:pt x="275" y="425"/>
                    <a:pt x="287" y="417"/>
                    <a:pt x="299" y="408"/>
                  </a:cubicBezTo>
                  <a:cubicBezTo>
                    <a:pt x="301" y="412"/>
                    <a:pt x="306" y="415"/>
                    <a:pt x="311" y="414"/>
                  </a:cubicBezTo>
                  <a:cubicBezTo>
                    <a:pt x="331" y="411"/>
                    <a:pt x="350" y="401"/>
                    <a:pt x="369" y="409"/>
                  </a:cubicBezTo>
                  <a:cubicBezTo>
                    <a:pt x="382" y="414"/>
                    <a:pt x="388" y="393"/>
                    <a:pt x="375" y="389"/>
                  </a:cubicBezTo>
                  <a:close/>
                  <a:moveTo>
                    <a:pt x="34" y="163"/>
                  </a:moveTo>
                  <a:cubicBezTo>
                    <a:pt x="37" y="158"/>
                    <a:pt x="40" y="154"/>
                    <a:pt x="43" y="150"/>
                  </a:cubicBezTo>
                  <a:cubicBezTo>
                    <a:pt x="50" y="147"/>
                    <a:pt x="58" y="144"/>
                    <a:pt x="65" y="141"/>
                  </a:cubicBezTo>
                  <a:cubicBezTo>
                    <a:pt x="62" y="143"/>
                    <a:pt x="59" y="146"/>
                    <a:pt x="57" y="149"/>
                  </a:cubicBezTo>
                  <a:cubicBezTo>
                    <a:pt x="49" y="154"/>
                    <a:pt x="42" y="159"/>
                    <a:pt x="34" y="163"/>
                  </a:cubicBezTo>
                  <a:close/>
                  <a:moveTo>
                    <a:pt x="126" y="424"/>
                  </a:moveTo>
                  <a:cubicBezTo>
                    <a:pt x="131" y="418"/>
                    <a:pt x="136" y="412"/>
                    <a:pt x="141" y="406"/>
                  </a:cubicBezTo>
                  <a:cubicBezTo>
                    <a:pt x="142" y="406"/>
                    <a:pt x="142" y="406"/>
                    <a:pt x="142" y="405"/>
                  </a:cubicBezTo>
                  <a:cubicBezTo>
                    <a:pt x="139" y="410"/>
                    <a:pt x="136" y="414"/>
                    <a:pt x="133" y="419"/>
                  </a:cubicBezTo>
                  <a:cubicBezTo>
                    <a:pt x="131" y="421"/>
                    <a:pt x="128" y="422"/>
                    <a:pt x="126" y="424"/>
                  </a:cubicBezTo>
                  <a:close/>
                  <a:moveTo>
                    <a:pt x="207" y="365"/>
                  </a:moveTo>
                  <a:cubicBezTo>
                    <a:pt x="222" y="352"/>
                    <a:pt x="238" y="338"/>
                    <a:pt x="255" y="328"/>
                  </a:cubicBezTo>
                  <a:cubicBezTo>
                    <a:pt x="235" y="346"/>
                    <a:pt x="214" y="363"/>
                    <a:pt x="193" y="379"/>
                  </a:cubicBezTo>
                  <a:cubicBezTo>
                    <a:pt x="198" y="374"/>
                    <a:pt x="202" y="369"/>
                    <a:pt x="207" y="365"/>
                  </a:cubicBezTo>
                  <a:close/>
                  <a:moveTo>
                    <a:pt x="43" y="265"/>
                  </a:moveTo>
                  <a:cubicBezTo>
                    <a:pt x="44" y="265"/>
                    <a:pt x="45" y="265"/>
                    <a:pt x="45" y="264"/>
                  </a:cubicBezTo>
                  <a:cubicBezTo>
                    <a:pt x="42" y="268"/>
                    <a:pt x="40" y="271"/>
                    <a:pt x="37" y="275"/>
                  </a:cubicBezTo>
                  <a:cubicBezTo>
                    <a:pt x="39" y="272"/>
                    <a:pt x="41" y="269"/>
                    <a:pt x="43" y="265"/>
                  </a:cubicBezTo>
                  <a:close/>
                  <a:moveTo>
                    <a:pt x="42" y="303"/>
                  </a:moveTo>
                  <a:cubicBezTo>
                    <a:pt x="45" y="301"/>
                    <a:pt x="48" y="299"/>
                    <a:pt x="51" y="297"/>
                  </a:cubicBezTo>
                  <a:cubicBezTo>
                    <a:pt x="47" y="302"/>
                    <a:pt x="42" y="307"/>
                    <a:pt x="38" y="312"/>
                  </a:cubicBezTo>
                  <a:cubicBezTo>
                    <a:pt x="38" y="312"/>
                    <a:pt x="38" y="312"/>
                    <a:pt x="38" y="312"/>
                  </a:cubicBezTo>
                  <a:cubicBezTo>
                    <a:pt x="39" y="309"/>
                    <a:pt x="41" y="306"/>
                    <a:pt x="42" y="303"/>
                  </a:cubicBezTo>
                  <a:close/>
                  <a:moveTo>
                    <a:pt x="51" y="327"/>
                  </a:moveTo>
                  <a:cubicBezTo>
                    <a:pt x="58" y="323"/>
                    <a:pt x="64" y="319"/>
                    <a:pt x="70" y="314"/>
                  </a:cubicBezTo>
                  <a:cubicBezTo>
                    <a:pt x="62" y="322"/>
                    <a:pt x="53" y="330"/>
                    <a:pt x="43" y="337"/>
                  </a:cubicBezTo>
                  <a:cubicBezTo>
                    <a:pt x="46" y="334"/>
                    <a:pt x="48" y="331"/>
                    <a:pt x="51" y="327"/>
                  </a:cubicBezTo>
                  <a:close/>
                  <a:moveTo>
                    <a:pt x="156" y="243"/>
                  </a:moveTo>
                  <a:cubicBezTo>
                    <a:pt x="154" y="244"/>
                    <a:pt x="152" y="246"/>
                    <a:pt x="150" y="247"/>
                  </a:cubicBezTo>
                  <a:cubicBezTo>
                    <a:pt x="135" y="258"/>
                    <a:pt x="120" y="270"/>
                    <a:pt x="106" y="283"/>
                  </a:cubicBezTo>
                  <a:cubicBezTo>
                    <a:pt x="117" y="272"/>
                    <a:pt x="128" y="261"/>
                    <a:pt x="140" y="253"/>
                  </a:cubicBezTo>
                  <a:cubicBezTo>
                    <a:pt x="151" y="244"/>
                    <a:pt x="162" y="236"/>
                    <a:pt x="173" y="228"/>
                  </a:cubicBezTo>
                  <a:cubicBezTo>
                    <a:pt x="168" y="233"/>
                    <a:pt x="162" y="238"/>
                    <a:pt x="156" y="243"/>
                  </a:cubicBezTo>
                  <a:close/>
                  <a:moveTo>
                    <a:pt x="91" y="245"/>
                  </a:moveTo>
                  <a:cubicBezTo>
                    <a:pt x="109" y="229"/>
                    <a:pt x="128" y="214"/>
                    <a:pt x="146" y="201"/>
                  </a:cubicBezTo>
                  <a:cubicBezTo>
                    <a:pt x="152" y="196"/>
                    <a:pt x="159" y="192"/>
                    <a:pt x="165" y="188"/>
                  </a:cubicBezTo>
                  <a:cubicBezTo>
                    <a:pt x="140" y="207"/>
                    <a:pt x="116" y="226"/>
                    <a:pt x="91" y="245"/>
                  </a:cubicBezTo>
                  <a:close/>
                  <a:moveTo>
                    <a:pt x="44" y="236"/>
                  </a:moveTo>
                  <a:cubicBezTo>
                    <a:pt x="49" y="226"/>
                    <a:pt x="57" y="217"/>
                    <a:pt x="67" y="209"/>
                  </a:cubicBezTo>
                  <a:cubicBezTo>
                    <a:pt x="74" y="206"/>
                    <a:pt x="80" y="203"/>
                    <a:pt x="87" y="199"/>
                  </a:cubicBezTo>
                  <a:cubicBezTo>
                    <a:pt x="72" y="210"/>
                    <a:pt x="57" y="222"/>
                    <a:pt x="44" y="236"/>
                  </a:cubicBezTo>
                  <a:close/>
                </a:path>
              </a:pathLst>
            </a:custGeom>
            <a:solidFill>
              <a:srgbClr val="9AD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Freeform 25"/>
            <p:cNvSpPr/>
            <p:nvPr/>
          </p:nvSpPr>
          <p:spPr bwMode="auto">
            <a:xfrm>
              <a:off x="10004348" y="2027764"/>
              <a:ext cx="1132973" cy="477260"/>
            </a:xfrm>
            <a:custGeom>
              <a:avLst/>
              <a:gdLst>
                <a:gd name="T0" fmla="*/ 220 w 231"/>
                <a:gd name="T1" fmla="*/ 50 h 97"/>
                <a:gd name="T2" fmla="*/ 173 w 231"/>
                <a:gd name="T3" fmla="*/ 45 h 97"/>
                <a:gd name="T4" fmla="*/ 175 w 231"/>
                <a:gd name="T5" fmla="*/ 37 h 97"/>
                <a:gd name="T6" fmla="*/ 170 w 231"/>
                <a:gd name="T7" fmla="*/ 26 h 97"/>
                <a:gd name="T8" fmla="*/ 175 w 231"/>
                <a:gd name="T9" fmla="*/ 13 h 97"/>
                <a:gd name="T10" fmla="*/ 162 w 231"/>
                <a:gd name="T11" fmla="*/ 3 h 97"/>
                <a:gd name="T12" fmla="*/ 149 w 231"/>
                <a:gd name="T13" fmla="*/ 11 h 97"/>
                <a:gd name="T14" fmla="*/ 141 w 231"/>
                <a:gd name="T15" fmla="*/ 11 h 97"/>
                <a:gd name="T16" fmla="*/ 129 w 231"/>
                <a:gd name="T17" fmla="*/ 18 h 97"/>
                <a:gd name="T18" fmla="*/ 127 w 231"/>
                <a:gd name="T19" fmla="*/ 18 h 97"/>
                <a:gd name="T20" fmla="*/ 111 w 231"/>
                <a:gd name="T21" fmla="*/ 24 h 97"/>
                <a:gd name="T22" fmla="*/ 114 w 231"/>
                <a:gd name="T23" fmla="*/ 22 h 97"/>
                <a:gd name="T24" fmla="*/ 105 w 231"/>
                <a:gd name="T25" fmla="*/ 8 h 97"/>
                <a:gd name="T26" fmla="*/ 78 w 231"/>
                <a:gd name="T27" fmla="*/ 20 h 97"/>
                <a:gd name="T28" fmla="*/ 71 w 231"/>
                <a:gd name="T29" fmla="*/ 19 h 97"/>
                <a:gd name="T30" fmla="*/ 49 w 231"/>
                <a:gd name="T31" fmla="*/ 27 h 97"/>
                <a:gd name="T32" fmla="*/ 51 w 231"/>
                <a:gd name="T33" fmla="*/ 25 h 97"/>
                <a:gd name="T34" fmla="*/ 52 w 231"/>
                <a:gd name="T35" fmla="*/ 24 h 97"/>
                <a:gd name="T36" fmla="*/ 54 w 231"/>
                <a:gd name="T37" fmla="*/ 21 h 97"/>
                <a:gd name="T38" fmla="*/ 58 w 231"/>
                <a:gd name="T39" fmla="*/ 17 h 97"/>
                <a:gd name="T40" fmla="*/ 50 w 231"/>
                <a:gd name="T41" fmla="*/ 7 h 97"/>
                <a:gd name="T42" fmla="*/ 4 w 231"/>
                <a:gd name="T43" fmla="*/ 32 h 97"/>
                <a:gd name="T44" fmla="*/ 7 w 231"/>
                <a:gd name="T45" fmla="*/ 44 h 97"/>
                <a:gd name="T46" fmla="*/ 10 w 231"/>
                <a:gd name="T47" fmla="*/ 55 h 97"/>
                <a:gd name="T48" fmla="*/ 2 w 231"/>
                <a:gd name="T49" fmla="*/ 68 h 97"/>
                <a:gd name="T50" fmla="*/ 6 w 231"/>
                <a:gd name="T51" fmla="*/ 80 h 97"/>
                <a:gd name="T52" fmla="*/ 14 w 231"/>
                <a:gd name="T53" fmla="*/ 91 h 97"/>
                <a:gd name="T54" fmla="*/ 29 w 231"/>
                <a:gd name="T55" fmla="*/ 90 h 97"/>
                <a:gd name="T56" fmla="*/ 33 w 231"/>
                <a:gd name="T57" fmla="*/ 94 h 97"/>
                <a:gd name="T58" fmla="*/ 79 w 231"/>
                <a:gd name="T59" fmla="*/ 85 h 97"/>
                <a:gd name="T60" fmla="*/ 89 w 231"/>
                <a:gd name="T61" fmla="*/ 89 h 97"/>
                <a:gd name="T62" fmla="*/ 125 w 231"/>
                <a:gd name="T63" fmla="*/ 75 h 97"/>
                <a:gd name="T64" fmla="*/ 152 w 231"/>
                <a:gd name="T65" fmla="*/ 68 h 97"/>
                <a:gd name="T66" fmla="*/ 165 w 231"/>
                <a:gd name="T67" fmla="*/ 68 h 97"/>
                <a:gd name="T68" fmla="*/ 220 w 231"/>
                <a:gd name="T69" fmla="*/ 67 h 97"/>
                <a:gd name="T70" fmla="*/ 220 w 231"/>
                <a:gd name="T71" fmla="*/ 5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1" h="97">
                  <a:moveTo>
                    <a:pt x="220" y="50"/>
                  </a:moveTo>
                  <a:cubicBezTo>
                    <a:pt x="202" y="50"/>
                    <a:pt x="187" y="43"/>
                    <a:pt x="173" y="45"/>
                  </a:cubicBezTo>
                  <a:cubicBezTo>
                    <a:pt x="174" y="42"/>
                    <a:pt x="174" y="40"/>
                    <a:pt x="175" y="37"/>
                  </a:cubicBezTo>
                  <a:cubicBezTo>
                    <a:pt x="177" y="32"/>
                    <a:pt x="174" y="28"/>
                    <a:pt x="170" y="26"/>
                  </a:cubicBezTo>
                  <a:cubicBezTo>
                    <a:pt x="172" y="22"/>
                    <a:pt x="174" y="18"/>
                    <a:pt x="175" y="13"/>
                  </a:cubicBezTo>
                  <a:cubicBezTo>
                    <a:pt x="177" y="5"/>
                    <a:pt x="169" y="0"/>
                    <a:pt x="162" y="3"/>
                  </a:cubicBezTo>
                  <a:cubicBezTo>
                    <a:pt x="158" y="5"/>
                    <a:pt x="153" y="8"/>
                    <a:pt x="149" y="11"/>
                  </a:cubicBezTo>
                  <a:cubicBezTo>
                    <a:pt x="146" y="10"/>
                    <a:pt x="144" y="9"/>
                    <a:pt x="141" y="11"/>
                  </a:cubicBezTo>
                  <a:cubicBezTo>
                    <a:pt x="137" y="13"/>
                    <a:pt x="133" y="16"/>
                    <a:pt x="129" y="18"/>
                  </a:cubicBezTo>
                  <a:cubicBezTo>
                    <a:pt x="129" y="18"/>
                    <a:pt x="128" y="18"/>
                    <a:pt x="127" y="18"/>
                  </a:cubicBezTo>
                  <a:cubicBezTo>
                    <a:pt x="122" y="20"/>
                    <a:pt x="116" y="22"/>
                    <a:pt x="111" y="24"/>
                  </a:cubicBezTo>
                  <a:cubicBezTo>
                    <a:pt x="112" y="23"/>
                    <a:pt x="113" y="23"/>
                    <a:pt x="114" y="22"/>
                  </a:cubicBezTo>
                  <a:cubicBezTo>
                    <a:pt x="120" y="17"/>
                    <a:pt x="113" y="5"/>
                    <a:pt x="105" y="8"/>
                  </a:cubicBezTo>
                  <a:cubicBezTo>
                    <a:pt x="97" y="12"/>
                    <a:pt x="87" y="15"/>
                    <a:pt x="78" y="20"/>
                  </a:cubicBezTo>
                  <a:cubicBezTo>
                    <a:pt x="76" y="18"/>
                    <a:pt x="74" y="18"/>
                    <a:pt x="71" y="19"/>
                  </a:cubicBezTo>
                  <a:cubicBezTo>
                    <a:pt x="63" y="21"/>
                    <a:pt x="56" y="24"/>
                    <a:pt x="49" y="27"/>
                  </a:cubicBezTo>
                  <a:cubicBezTo>
                    <a:pt x="50" y="26"/>
                    <a:pt x="50" y="26"/>
                    <a:pt x="51" y="25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3" y="23"/>
                    <a:pt x="53" y="22"/>
                    <a:pt x="54" y="21"/>
                  </a:cubicBezTo>
                  <a:cubicBezTo>
                    <a:pt x="55" y="20"/>
                    <a:pt x="56" y="18"/>
                    <a:pt x="58" y="17"/>
                  </a:cubicBezTo>
                  <a:cubicBezTo>
                    <a:pt x="61" y="11"/>
                    <a:pt x="55" y="6"/>
                    <a:pt x="50" y="7"/>
                  </a:cubicBezTo>
                  <a:cubicBezTo>
                    <a:pt x="32" y="10"/>
                    <a:pt x="16" y="18"/>
                    <a:pt x="4" y="32"/>
                  </a:cubicBezTo>
                  <a:cubicBezTo>
                    <a:pt x="0" y="37"/>
                    <a:pt x="2" y="43"/>
                    <a:pt x="7" y="44"/>
                  </a:cubicBezTo>
                  <a:cubicBezTo>
                    <a:pt x="6" y="48"/>
                    <a:pt x="7" y="53"/>
                    <a:pt x="10" y="55"/>
                  </a:cubicBezTo>
                  <a:cubicBezTo>
                    <a:pt x="7" y="59"/>
                    <a:pt x="4" y="63"/>
                    <a:pt x="2" y="68"/>
                  </a:cubicBezTo>
                  <a:cubicBezTo>
                    <a:pt x="0" y="72"/>
                    <a:pt x="2" y="79"/>
                    <a:pt x="6" y="80"/>
                  </a:cubicBezTo>
                  <a:cubicBezTo>
                    <a:pt x="5" y="85"/>
                    <a:pt x="8" y="91"/>
                    <a:pt x="14" y="91"/>
                  </a:cubicBezTo>
                  <a:cubicBezTo>
                    <a:pt x="19" y="91"/>
                    <a:pt x="24" y="91"/>
                    <a:pt x="29" y="90"/>
                  </a:cubicBezTo>
                  <a:cubicBezTo>
                    <a:pt x="30" y="92"/>
                    <a:pt x="31" y="93"/>
                    <a:pt x="33" y="94"/>
                  </a:cubicBezTo>
                  <a:cubicBezTo>
                    <a:pt x="49" y="97"/>
                    <a:pt x="65" y="92"/>
                    <a:pt x="79" y="85"/>
                  </a:cubicBezTo>
                  <a:cubicBezTo>
                    <a:pt x="81" y="88"/>
                    <a:pt x="85" y="89"/>
                    <a:pt x="89" y="89"/>
                  </a:cubicBezTo>
                  <a:cubicBezTo>
                    <a:pt x="101" y="87"/>
                    <a:pt x="114" y="82"/>
                    <a:pt x="125" y="75"/>
                  </a:cubicBezTo>
                  <a:cubicBezTo>
                    <a:pt x="132" y="82"/>
                    <a:pt x="143" y="77"/>
                    <a:pt x="152" y="68"/>
                  </a:cubicBezTo>
                  <a:cubicBezTo>
                    <a:pt x="155" y="71"/>
                    <a:pt x="161" y="71"/>
                    <a:pt x="165" y="68"/>
                  </a:cubicBezTo>
                  <a:cubicBezTo>
                    <a:pt x="179" y="56"/>
                    <a:pt x="202" y="69"/>
                    <a:pt x="220" y="67"/>
                  </a:cubicBezTo>
                  <a:cubicBezTo>
                    <a:pt x="230" y="66"/>
                    <a:pt x="231" y="50"/>
                    <a:pt x="220" y="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Freeform 36"/>
            <p:cNvSpPr>
              <a:spLocks noEditPoints="1"/>
            </p:cNvSpPr>
            <p:nvPr/>
          </p:nvSpPr>
          <p:spPr bwMode="auto">
            <a:xfrm>
              <a:off x="9404662" y="1758008"/>
              <a:ext cx="2106169" cy="2382149"/>
            </a:xfrm>
            <a:custGeom>
              <a:avLst/>
              <a:gdLst>
                <a:gd name="T0" fmla="*/ 402 w 429"/>
                <a:gd name="T1" fmla="*/ 229 h 485"/>
                <a:gd name="T2" fmla="*/ 359 w 429"/>
                <a:gd name="T3" fmla="*/ 5 h 485"/>
                <a:gd name="T4" fmla="*/ 117 w 429"/>
                <a:gd name="T5" fmla="*/ 26 h 485"/>
                <a:gd name="T6" fmla="*/ 50 w 429"/>
                <a:gd name="T7" fmla="*/ 36 h 485"/>
                <a:gd name="T8" fmla="*/ 21 w 429"/>
                <a:gd name="T9" fmla="*/ 97 h 485"/>
                <a:gd name="T10" fmla="*/ 43 w 429"/>
                <a:gd name="T11" fmla="*/ 62 h 485"/>
                <a:gd name="T12" fmla="*/ 1 w 429"/>
                <a:gd name="T13" fmla="*/ 124 h 485"/>
                <a:gd name="T14" fmla="*/ 15 w 429"/>
                <a:gd name="T15" fmla="*/ 199 h 485"/>
                <a:gd name="T16" fmla="*/ 23 w 429"/>
                <a:gd name="T17" fmla="*/ 292 h 485"/>
                <a:gd name="T18" fmla="*/ 19 w 429"/>
                <a:gd name="T19" fmla="*/ 361 h 485"/>
                <a:gd name="T20" fmla="*/ 30 w 429"/>
                <a:gd name="T21" fmla="*/ 439 h 485"/>
                <a:gd name="T22" fmla="*/ 50 w 429"/>
                <a:gd name="T23" fmla="*/ 434 h 485"/>
                <a:gd name="T24" fmla="*/ 49 w 429"/>
                <a:gd name="T25" fmla="*/ 472 h 485"/>
                <a:gd name="T26" fmla="*/ 78 w 429"/>
                <a:gd name="T27" fmla="*/ 477 h 485"/>
                <a:gd name="T28" fmla="*/ 217 w 429"/>
                <a:gd name="T29" fmla="*/ 462 h 485"/>
                <a:gd name="T30" fmla="*/ 49 w 429"/>
                <a:gd name="T31" fmla="*/ 231 h 485"/>
                <a:gd name="T32" fmla="*/ 48 w 429"/>
                <a:gd name="T33" fmla="*/ 206 h 485"/>
                <a:gd name="T34" fmla="*/ 18 w 429"/>
                <a:gd name="T35" fmla="*/ 113 h 485"/>
                <a:gd name="T36" fmla="*/ 47 w 429"/>
                <a:gd name="T37" fmla="*/ 133 h 485"/>
                <a:gd name="T38" fmla="*/ 41 w 429"/>
                <a:gd name="T39" fmla="*/ 146 h 485"/>
                <a:gd name="T40" fmla="*/ 41 w 429"/>
                <a:gd name="T41" fmla="*/ 146 h 485"/>
                <a:gd name="T42" fmla="*/ 47 w 429"/>
                <a:gd name="T43" fmla="*/ 161 h 485"/>
                <a:gd name="T44" fmla="*/ 24 w 429"/>
                <a:gd name="T45" fmla="*/ 191 h 485"/>
                <a:gd name="T46" fmla="*/ 49 w 429"/>
                <a:gd name="T47" fmla="*/ 248 h 485"/>
                <a:gd name="T48" fmla="*/ 31 w 429"/>
                <a:gd name="T49" fmla="*/ 248 h 485"/>
                <a:gd name="T50" fmla="*/ 49 w 429"/>
                <a:gd name="T51" fmla="*/ 299 h 485"/>
                <a:gd name="T52" fmla="*/ 27 w 429"/>
                <a:gd name="T53" fmla="*/ 317 h 485"/>
                <a:gd name="T54" fmla="*/ 50 w 429"/>
                <a:gd name="T55" fmla="*/ 350 h 485"/>
                <a:gd name="T56" fmla="*/ 31 w 429"/>
                <a:gd name="T57" fmla="*/ 365 h 485"/>
                <a:gd name="T58" fmla="*/ 33 w 429"/>
                <a:gd name="T59" fmla="*/ 423 h 485"/>
                <a:gd name="T60" fmla="*/ 53 w 429"/>
                <a:gd name="T61" fmla="*/ 400 h 485"/>
                <a:gd name="T62" fmla="*/ 226 w 429"/>
                <a:gd name="T63" fmla="*/ 448 h 485"/>
                <a:gd name="T64" fmla="*/ 161 w 429"/>
                <a:gd name="T65" fmla="*/ 425 h 485"/>
                <a:gd name="T66" fmla="*/ 116 w 429"/>
                <a:gd name="T67" fmla="*/ 432 h 485"/>
                <a:gd name="T68" fmla="*/ 74 w 429"/>
                <a:gd name="T69" fmla="*/ 467 h 485"/>
                <a:gd name="T70" fmla="*/ 112 w 429"/>
                <a:gd name="T71" fmla="*/ 406 h 485"/>
                <a:gd name="T72" fmla="*/ 72 w 429"/>
                <a:gd name="T73" fmla="*/ 411 h 485"/>
                <a:gd name="T74" fmla="*/ 72 w 429"/>
                <a:gd name="T75" fmla="*/ 403 h 485"/>
                <a:gd name="T76" fmla="*/ 70 w 429"/>
                <a:gd name="T77" fmla="*/ 371 h 485"/>
                <a:gd name="T78" fmla="*/ 89 w 429"/>
                <a:gd name="T79" fmla="*/ 350 h 485"/>
                <a:gd name="T80" fmla="*/ 69 w 429"/>
                <a:gd name="T81" fmla="*/ 349 h 485"/>
                <a:gd name="T82" fmla="*/ 100 w 429"/>
                <a:gd name="T83" fmla="*/ 312 h 485"/>
                <a:gd name="T84" fmla="*/ 66 w 429"/>
                <a:gd name="T85" fmla="*/ 303 h 485"/>
                <a:gd name="T86" fmla="*/ 66 w 429"/>
                <a:gd name="T87" fmla="*/ 300 h 485"/>
                <a:gd name="T88" fmla="*/ 103 w 429"/>
                <a:gd name="T89" fmla="*/ 243 h 485"/>
                <a:gd name="T90" fmla="*/ 65 w 429"/>
                <a:gd name="T91" fmla="*/ 243 h 485"/>
                <a:gd name="T92" fmla="*/ 64 w 429"/>
                <a:gd name="T93" fmla="*/ 239 h 485"/>
                <a:gd name="T94" fmla="*/ 95 w 429"/>
                <a:gd name="T95" fmla="*/ 200 h 485"/>
                <a:gd name="T96" fmla="*/ 110 w 429"/>
                <a:gd name="T97" fmla="*/ 39 h 485"/>
                <a:gd name="T98" fmla="*/ 357 w 429"/>
                <a:gd name="T99" fmla="*/ 15 h 485"/>
                <a:gd name="T100" fmla="*/ 399 w 429"/>
                <a:gd name="T101" fmla="*/ 331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9" h="485">
                  <a:moveTo>
                    <a:pt x="419" y="422"/>
                  </a:moveTo>
                  <a:cubicBezTo>
                    <a:pt x="423" y="395"/>
                    <a:pt x="418" y="364"/>
                    <a:pt x="416" y="337"/>
                  </a:cubicBezTo>
                  <a:cubicBezTo>
                    <a:pt x="412" y="301"/>
                    <a:pt x="408" y="265"/>
                    <a:pt x="402" y="229"/>
                  </a:cubicBezTo>
                  <a:cubicBezTo>
                    <a:pt x="396" y="190"/>
                    <a:pt x="389" y="152"/>
                    <a:pt x="382" y="114"/>
                  </a:cubicBezTo>
                  <a:cubicBezTo>
                    <a:pt x="376" y="81"/>
                    <a:pt x="371" y="46"/>
                    <a:pt x="361" y="14"/>
                  </a:cubicBezTo>
                  <a:cubicBezTo>
                    <a:pt x="364" y="11"/>
                    <a:pt x="363" y="6"/>
                    <a:pt x="359" y="5"/>
                  </a:cubicBezTo>
                  <a:cubicBezTo>
                    <a:pt x="337" y="0"/>
                    <a:pt x="310" y="5"/>
                    <a:pt x="287" y="7"/>
                  </a:cubicBezTo>
                  <a:cubicBezTo>
                    <a:pt x="259" y="10"/>
                    <a:pt x="230" y="13"/>
                    <a:pt x="201" y="17"/>
                  </a:cubicBezTo>
                  <a:cubicBezTo>
                    <a:pt x="173" y="21"/>
                    <a:pt x="145" y="24"/>
                    <a:pt x="117" y="26"/>
                  </a:cubicBezTo>
                  <a:cubicBezTo>
                    <a:pt x="104" y="28"/>
                    <a:pt x="90" y="28"/>
                    <a:pt x="77" y="28"/>
                  </a:cubicBezTo>
                  <a:cubicBezTo>
                    <a:pt x="67" y="29"/>
                    <a:pt x="59" y="27"/>
                    <a:pt x="50" y="31"/>
                  </a:cubicBezTo>
                  <a:cubicBezTo>
                    <a:pt x="48" y="32"/>
                    <a:pt x="48" y="35"/>
                    <a:pt x="50" y="36"/>
                  </a:cubicBezTo>
                  <a:cubicBezTo>
                    <a:pt x="51" y="36"/>
                    <a:pt x="51" y="37"/>
                    <a:pt x="52" y="37"/>
                  </a:cubicBezTo>
                  <a:cubicBezTo>
                    <a:pt x="50" y="56"/>
                    <a:pt x="49" y="74"/>
                    <a:pt x="48" y="93"/>
                  </a:cubicBezTo>
                  <a:cubicBezTo>
                    <a:pt x="39" y="92"/>
                    <a:pt x="29" y="93"/>
                    <a:pt x="21" y="97"/>
                  </a:cubicBezTo>
                  <a:cubicBezTo>
                    <a:pt x="21" y="97"/>
                    <a:pt x="20" y="96"/>
                    <a:pt x="20" y="96"/>
                  </a:cubicBezTo>
                  <a:cubicBezTo>
                    <a:pt x="16" y="81"/>
                    <a:pt x="34" y="74"/>
                    <a:pt x="44" y="72"/>
                  </a:cubicBezTo>
                  <a:cubicBezTo>
                    <a:pt x="49" y="70"/>
                    <a:pt x="48" y="62"/>
                    <a:pt x="43" y="62"/>
                  </a:cubicBezTo>
                  <a:cubicBezTo>
                    <a:pt x="23" y="65"/>
                    <a:pt x="3" y="78"/>
                    <a:pt x="10" y="101"/>
                  </a:cubicBezTo>
                  <a:cubicBezTo>
                    <a:pt x="10" y="102"/>
                    <a:pt x="11" y="103"/>
                    <a:pt x="11" y="104"/>
                  </a:cubicBezTo>
                  <a:cubicBezTo>
                    <a:pt x="6" y="109"/>
                    <a:pt x="2" y="116"/>
                    <a:pt x="1" y="124"/>
                  </a:cubicBezTo>
                  <a:cubicBezTo>
                    <a:pt x="0" y="136"/>
                    <a:pt x="4" y="145"/>
                    <a:pt x="11" y="151"/>
                  </a:cubicBezTo>
                  <a:cubicBezTo>
                    <a:pt x="4" y="161"/>
                    <a:pt x="2" y="173"/>
                    <a:pt x="8" y="187"/>
                  </a:cubicBezTo>
                  <a:cubicBezTo>
                    <a:pt x="10" y="192"/>
                    <a:pt x="13" y="196"/>
                    <a:pt x="15" y="199"/>
                  </a:cubicBezTo>
                  <a:cubicBezTo>
                    <a:pt x="12" y="205"/>
                    <a:pt x="10" y="212"/>
                    <a:pt x="11" y="221"/>
                  </a:cubicBezTo>
                  <a:cubicBezTo>
                    <a:pt x="12" y="230"/>
                    <a:pt x="16" y="237"/>
                    <a:pt x="21" y="241"/>
                  </a:cubicBezTo>
                  <a:cubicBezTo>
                    <a:pt x="10" y="255"/>
                    <a:pt x="10" y="280"/>
                    <a:pt x="23" y="292"/>
                  </a:cubicBezTo>
                  <a:cubicBezTo>
                    <a:pt x="18" y="298"/>
                    <a:pt x="15" y="305"/>
                    <a:pt x="14" y="314"/>
                  </a:cubicBezTo>
                  <a:cubicBezTo>
                    <a:pt x="14" y="327"/>
                    <a:pt x="19" y="336"/>
                    <a:pt x="27" y="342"/>
                  </a:cubicBezTo>
                  <a:cubicBezTo>
                    <a:pt x="23" y="347"/>
                    <a:pt x="20" y="354"/>
                    <a:pt x="19" y="361"/>
                  </a:cubicBezTo>
                  <a:cubicBezTo>
                    <a:pt x="16" y="375"/>
                    <a:pt x="20" y="386"/>
                    <a:pt x="28" y="392"/>
                  </a:cubicBezTo>
                  <a:cubicBezTo>
                    <a:pt x="24" y="399"/>
                    <a:pt x="21" y="408"/>
                    <a:pt x="21" y="419"/>
                  </a:cubicBezTo>
                  <a:cubicBezTo>
                    <a:pt x="21" y="428"/>
                    <a:pt x="21" y="436"/>
                    <a:pt x="30" y="439"/>
                  </a:cubicBezTo>
                  <a:cubicBezTo>
                    <a:pt x="34" y="440"/>
                    <a:pt x="39" y="438"/>
                    <a:pt x="43" y="437"/>
                  </a:cubicBezTo>
                  <a:cubicBezTo>
                    <a:pt x="45" y="436"/>
                    <a:pt x="47" y="435"/>
                    <a:pt x="50" y="434"/>
                  </a:cubicBezTo>
                  <a:cubicBezTo>
                    <a:pt x="50" y="434"/>
                    <a:pt x="50" y="434"/>
                    <a:pt x="50" y="434"/>
                  </a:cubicBezTo>
                  <a:cubicBezTo>
                    <a:pt x="51" y="436"/>
                    <a:pt x="54" y="437"/>
                    <a:pt x="56" y="437"/>
                  </a:cubicBezTo>
                  <a:cubicBezTo>
                    <a:pt x="57" y="445"/>
                    <a:pt x="58" y="453"/>
                    <a:pt x="59" y="462"/>
                  </a:cubicBezTo>
                  <a:cubicBezTo>
                    <a:pt x="55" y="465"/>
                    <a:pt x="52" y="468"/>
                    <a:pt x="49" y="472"/>
                  </a:cubicBezTo>
                  <a:cubicBezTo>
                    <a:pt x="47" y="474"/>
                    <a:pt x="50" y="478"/>
                    <a:pt x="53" y="476"/>
                  </a:cubicBezTo>
                  <a:cubicBezTo>
                    <a:pt x="55" y="474"/>
                    <a:pt x="56" y="472"/>
                    <a:pt x="58" y="470"/>
                  </a:cubicBezTo>
                  <a:cubicBezTo>
                    <a:pt x="64" y="473"/>
                    <a:pt x="71" y="475"/>
                    <a:pt x="78" y="477"/>
                  </a:cubicBezTo>
                  <a:cubicBezTo>
                    <a:pt x="79" y="478"/>
                    <a:pt x="80" y="479"/>
                    <a:pt x="81" y="478"/>
                  </a:cubicBezTo>
                  <a:cubicBezTo>
                    <a:pt x="82" y="478"/>
                    <a:pt x="82" y="478"/>
                    <a:pt x="82" y="478"/>
                  </a:cubicBezTo>
                  <a:cubicBezTo>
                    <a:pt x="126" y="485"/>
                    <a:pt x="177" y="470"/>
                    <a:pt x="217" y="462"/>
                  </a:cubicBezTo>
                  <a:cubicBezTo>
                    <a:pt x="284" y="450"/>
                    <a:pt x="353" y="445"/>
                    <a:pt x="421" y="435"/>
                  </a:cubicBezTo>
                  <a:cubicBezTo>
                    <a:pt x="429" y="434"/>
                    <a:pt x="426" y="423"/>
                    <a:pt x="419" y="422"/>
                  </a:cubicBezTo>
                  <a:close/>
                  <a:moveTo>
                    <a:pt x="49" y="231"/>
                  </a:moveTo>
                  <a:cubicBezTo>
                    <a:pt x="42" y="230"/>
                    <a:pt x="36" y="231"/>
                    <a:pt x="31" y="233"/>
                  </a:cubicBezTo>
                  <a:cubicBezTo>
                    <a:pt x="25" y="227"/>
                    <a:pt x="22" y="216"/>
                    <a:pt x="26" y="207"/>
                  </a:cubicBezTo>
                  <a:cubicBezTo>
                    <a:pt x="33" y="210"/>
                    <a:pt x="41" y="210"/>
                    <a:pt x="48" y="206"/>
                  </a:cubicBezTo>
                  <a:cubicBezTo>
                    <a:pt x="48" y="214"/>
                    <a:pt x="49" y="223"/>
                    <a:pt x="49" y="231"/>
                  </a:cubicBezTo>
                  <a:close/>
                  <a:moveTo>
                    <a:pt x="13" y="127"/>
                  </a:moveTo>
                  <a:cubicBezTo>
                    <a:pt x="13" y="121"/>
                    <a:pt x="15" y="116"/>
                    <a:pt x="18" y="113"/>
                  </a:cubicBezTo>
                  <a:cubicBezTo>
                    <a:pt x="27" y="118"/>
                    <a:pt x="39" y="115"/>
                    <a:pt x="48" y="109"/>
                  </a:cubicBezTo>
                  <a:cubicBezTo>
                    <a:pt x="48" y="117"/>
                    <a:pt x="48" y="125"/>
                    <a:pt x="48" y="133"/>
                  </a:cubicBezTo>
                  <a:cubicBezTo>
                    <a:pt x="47" y="133"/>
                    <a:pt x="47" y="133"/>
                    <a:pt x="47" y="133"/>
                  </a:cubicBezTo>
                  <a:cubicBezTo>
                    <a:pt x="36" y="134"/>
                    <a:pt x="26" y="138"/>
                    <a:pt x="19" y="143"/>
                  </a:cubicBezTo>
                  <a:cubicBezTo>
                    <a:pt x="15" y="140"/>
                    <a:pt x="13" y="134"/>
                    <a:pt x="13" y="127"/>
                  </a:cubicBezTo>
                  <a:close/>
                  <a:moveTo>
                    <a:pt x="41" y="146"/>
                  </a:moveTo>
                  <a:cubicBezTo>
                    <a:pt x="41" y="147"/>
                    <a:pt x="41" y="148"/>
                    <a:pt x="41" y="150"/>
                  </a:cubicBezTo>
                  <a:cubicBezTo>
                    <a:pt x="38" y="150"/>
                    <a:pt x="35" y="149"/>
                    <a:pt x="32" y="149"/>
                  </a:cubicBezTo>
                  <a:cubicBezTo>
                    <a:pt x="35" y="147"/>
                    <a:pt x="38" y="146"/>
                    <a:pt x="41" y="146"/>
                  </a:cubicBezTo>
                  <a:close/>
                  <a:moveTo>
                    <a:pt x="19" y="182"/>
                  </a:moveTo>
                  <a:cubicBezTo>
                    <a:pt x="15" y="172"/>
                    <a:pt x="16" y="164"/>
                    <a:pt x="21" y="157"/>
                  </a:cubicBezTo>
                  <a:cubicBezTo>
                    <a:pt x="29" y="161"/>
                    <a:pt x="38" y="162"/>
                    <a:pt x="47" y="161"/>
                  </a:cubicBezTo>
                  <a:cubicBezTo>
                    <a:pt x="48" y="161"/>
                    <a:pt x="48" y="161"/>
                    <a:pt x="48" y="161"/>
                  </a:cubicBezTo>
                  <a:cubicBezTo>
                    <a:pt x="48" y="169"/>
                    <a:pt x="48" y="177"/>
                    <a:pt x="48" y="185"/>
                  </a:cubicBezTo>
                  <a:cubicBezTo>
                    <a:pt x="39" y="184"/>
                    <a:pt x="31" y="186"/>
                    <a:pt x="24" y="191"/>
                  </a:cubicBezTo>
                  <a:cubicBezTo>
                    <a:pt x="22" y="188"/>
                    <a:pt x="20" y="185"/>
                    <a:pt x="19" y="182"/>
                  </a:cubicBezTo>
                  <a:close/>
                  <a:moveTo>
                    <a:pt x="31" y="248"/>
                  </a:moveTo>
                  <a:cubicBezTo>
                    <a:pt x="37" y="250"/>
                    <a:pt x="43" y="250"/>
                    <a:pt x="49" y="248"/>
                  </a:cubicBezTo>
                  <a:cubicBezTo>
                    <a:pt x="49" y="260"/>
                    <a:pt x="49" y="271"/>
                    <a:pt x="49" y="283"/>
                  </a:cubicBezTo>
                  <a:cubicBezTo>
                    <a:pt x="43" y="282"/>
                    <a:pt x="38" y="283"/>
                    <a:pt x="33" y="284"/>
                  </a:cubicBezTo>
                  <a:cubicBezTo>
                    <a:pt x="22" y="277"/>
                    <a:pt x="21" y="257"/>
                    <a:pt x="31" y="248"/>
                  </a:cubicBezTo>
                  <a:close/>
                  <a:moveTo>
                    <a:pt x="27" y="317"/>
                  </a:moveTo>
                  <a:cubicBezTo>
                    <a:pt x="26" y="308"/>
                    <a:pt x="28" y="302"/>
                    <a:pt x="33" y="298"/>
                  </a:cubicBezTo>
                  <a:cubicBezTo>
                    <a:pt x="38" y="300"/>
                    <a:pt x="43" y="300"/>
                    <a:pt x="49" y="299"/>
                  </a:cubicBezTo>
                  <a:cubicBezTo>
                    <a:pt x="49" y="309"/>
                    <a:pt x="50" y="320"/>
                    <a:pt x="50" y="330"/>
                  </a:cubicBezTo>
                  <a:cubicBezTo>
                    <a:pt x="45" y="330"/>
                    <a:pt x="41" y="332"/>
                    <a:pt x="37" y="334"/>
                  </a:cubicBezTo>
                  <a:cubicBezTo>
                    <a:pt x="31" y="330"/>
                    <a:pt x="28" y="325"/>
                    <a:pt x="27" y="317"/>
                  </a:cubicBezTo>
                  <a:close/>
                  <a:moveTo>
                    <a:pt x="31" y="365"/>
                  </a:moveTo>
                  <a:cubicBezTo>
                    <a:pt x="31" y="357"/>
                    <a:pt x="34" y="352"/>
                    <a:pt x="38" y="348"/>
                  </a:cubicBezTo>
                  <a:cubicBezTo>
                    <a:pt x="42" y="349"/>
                    <a:pt x="46" y="350"/>
                    <a:pt x="50" y="350"/>
                  </a:cubicBezTo>
                  <a:cubicBezTo>
                    <a:pt x="51" y="360"/>
                    <a:pt x="51" y="370"/>
                    <a:pt x="52" y="380"/>
                  </a:cubicBezTo>
                  <a:cubicBezTo>
                    <a:pt x="46" y="379"/>
                    <a:pt x="41" y="381"/>
                    <a:pt x="37" y="383"/>
                  </a:cubicBezTo>
                  <a:cubicBezTo>
                    <a:pt x="33" y="379"/>
                    <a:pt x="30" y="374"/>
                    <a:pt x="31" y="365"/>
                  </a:cubicBezTo>
                  <a:close/>
                  <a:moveTo>
                    <a:pt x="54" y="421"/>
                  </a:moveTo>
                  <a:cubicBezTo>
                    <a:pt x="52" y="421"/>
                    <a:pt x="50" y="421"/>
                    <a:pt x="48" y="422"/>
                  </a:cubicBezTo>
                  <a:cubicBezTo>
                    <a:pt x="45" y="422"/>
                    <a:pt x="33" y="430"/>
                    <a:pt x="33" y="423"/>
                  </a:cubicBezTo>
                  <a:cubicBezTo>
                    <a:pt x="32" y="416"/>
                    <a:pt x="34" y="408"/>
                    <a:pt x="36" y="401"/>
                  </a:cubicBezTo>
                  <a:cubicBezTo>
                    <a:pt x="36" y="400"/>
                    <a:pt x="36" y="398"/>
                    <a:pt x="37" y="397"/>
                  </a:cubicBezTo>
                  <a:cubicBezTo>
                    <a:pt x="42" y="399"/>
                    <a:pt x="47" y="400"/>
                    <a:pt x="53" y="400"/>
                  </a:cubicBezTo>
                  <a:cubicBezTo>
                    <a:pt x="53" y="406"/>
                    <a:pt x="54" y="412"/>
                    <a:pt x="54" y="419"/>
                  </a:cubicBezTo>
                  <a:cubicBezTo>
                    <a:pt x="54" y="419"/>
                    <a:pt x="54" y="420"/>
                    <a:pt x="54" y="421"/>
                  </a:cubicBezTo>
                  <a:close/>
                  <a:moveTo>
                    <a:pt x="226" y="448"/>
                  </a:moveTo>
                  <a:cubicBezTo>
                    <a:pt x="198" y="453"/>
                    <a:pt x="171" y="458"/>
                    <a:pt x="144" y="462"/>
                  </a:cubicBezTo>
                  <a:cubicBezTo>
                    <a:pt x="151" y="450"/>
                    <a:pt x="158" y="439"/>
                    <a:pt x="165" y="427"/>
                  </a:cubicBezTo>
                  <a:cubicBezTo>
                    <a:pt x="166" y="424"/>
                    <a:pt x="163" y="422"/>
                    <a:pt x="161" y="425"/>
                  </a:cubicBezTo>
                  <a:cubicBezTo>
                    <a:pt x="153" y="437"/>
                    <a:pt x="145" y="450"/>
                    <a:pt x="138" y="463"/>
                  </a:cubicBezTo>
                  <a:cubicBezTo>
                    <a:pt x="123" y="465"/>
                    <a:pt x="109" y="466"/>
                    <a:pt x="94" y="467"/>
                  </a:cubicBezTo>
                  <a:cubicBezTo>
                    <a:pt x="103" y="456"/>
                    <a:pt x="109" y="444"/>
                    <a:pt x="116" y="432"/>
                  </a:cubicBezTo>
                  <a:cubicBezTo>
                    <a:pt x="117" y="430"/>
                    <a:pt x="115" y="429"/>
                    <a:pt x="114" y="430"/>
                  </a:cubicBezTo>
                  <a:cubicBezTo>
                    <a:pt x="105" y="442"/>
                    <a:pt x="98" y="456"/>
                    <a:pt x="88" y="467"/>
                  </a:cubicBezTo>
                  <a:cubicBezTo>
                    <a:pt x="83" y="467"/>
                    <a:pt x="79" y="467"/>
                    <a:pt x="74" y="467"/>
                  </a:cubicBezTo>
                  <a:cubicBezTo>
                    <a:pt x="75" y="466"/>
                    <a:pt x="75" y="465"/>
                    <a:pt x="75" y="463"/>
                  </a:cubicBezTo>
                  <a:cubicBezTo>
                    <a:pt x="75" y="459"/>
                    <a:pt x="76" y="455"/>
                    <a:pt x="76" y="451"/>
                  </a:cubicBezTo>
                  <a:cubicBezTo>
                    <a:pt x="88" y="437"/>
                    <a:pt x="100" y="421"/>
                    <a:pt x="112" y="406"/>
                  </a:cubicBezTo>
                  <a:cubicBezTo>
                    <a:pt x="113" y="403"/>
                    <a:pt x="110" y="401"/>
                    <a:pt x="108" y="403"/>
                  </a:cubicBezTo>
                  <a:cubicBezTo>
                    <a:pt x="97" y="416"/>
                    <a:pt x="86" y="430"/>
                    <a:pt x="74" y="444"/>
                  </a:cubicBezTo>
                  <a:cubicBezTo>
                    <a:pt x="73" y="433"/>
                    <a:pt x="73" y="422"/>
                    <a:pt x="72" y="411"/>
                  </a:cubicBezTo>
                  <a:cubicBezTo>
                    <a:pt x="87" y="398"/>
                    <a:pt x="101" y="386"/>
                    <a:pt x="114" y="371"/>
                  </a:cubicBezTo>
                  <a:cubicBezTo>
                    <a:pt x="115" y="369"/>
                    <a:pt x="113" y="367"/>
                    <a:pt x="111" y="368"/>
                  </a:cubicBezTo>
                  <a:cubicBezTo>
                    <a:pt x="97" y="380"/>
                    <a:pt x="85" y="391"/>
                    <a:pt x="72" y="403"/>
                  </a:cubicBezTo>
                  <a:cubicBezTo>
                    <a:pt x="71" y="400"/>
                    <a:pt x="71" y="398"/>
                    <a:pt x="71" y="395"/>
                  </a:cubicBezTo>
                  <a:cubicBezTo>
                    <a:pt x="73" y="393"/>
                    <a:pt x="74" y="388"/>
                    <a:pt x="71" y="386"/>
                  </a:cubicBezTo>
                  <a:cubicBezTo>
                    <a:pt x="70" y="381"/>
                    <a:pt x="70" y="376"/>
                    <a:pt x="70" y="371"/>
                  </a:cubicBezTo>
                  <a:cubicBezTo>
                    <a:pt x="87" y="359"/>
                    <a:pt x="106" y="345"/>
                    <a:pt x="116" y="328"/>
                  </a:cubicBezTo>
                  <a:cubicBezTo>
                    <a:pt x="118" y="326"/>
                    <a:pt x="115" y="325"/>
                    <a:pt x="114" y="326"/>
                  </a:cubicBezTo>
                  <a:cubicBezTo>
                    <a:pt x="105" y="333"/>
                    <a:pt x="97" y="342"/>
                    <a:pt x="89" y="350"/>
                  </a:cubicBezTo>
                  <a:cubicBezTo>
                    <a:pt x="83" y="355"/>
                    <a:pt x="76" y="360"/>
                    <a:pt x="69" y="365"/>
                  </a:cubicBezTo>
                  <a:cubicBezTo>
                    <a:pt x="69" y="360"/>
                    <a:pt x="69" y="354"/>
                    <a:pt x="68" y="349"/>
                  </a:cubicBezTo>
                  <a:cubicBezTo>
                    <a:pt x="69" y="349"/>
                    <a:pt x="69" y="349"/>
                    <a:pt x="69" y="349"/>
                  </a:cubicBezTo>
                  <a:cubicBezTo>
                    <a:pt x="73" y="348"/>
                    <a:pt x="74" y="343"/>
                    <a:pt x="72" y="340"/>
                  </a:cubicBezTo>
                  <a:cubicBezTo>
                    <a:pt x="83" y="333"/>
                    <a:pt x="94" y="325"/>
                    <a:pt x="103" y="315"/>
                  </a:cubicBezTo>
                  <a:cubicBezTo>
                    <a:pt x="105" y="313"/>
                    <a:pt x="102" y="311"/>
                    <a:pt x="100" y="312"/>
                  </a:cubicBezTo>
                  <a:cubicBezTo>
                    <a:pt x="90" y="321"/>
                    <a:pt x="80" y="329"/>
                    <a:pt x="69" y="337"/>
                  </a:cubicBezTo>
                  <a:cubicBezTo>
                    <a:pt x="68" y="336"/>
                    <a:pt x="68" y="336"/>
                    <a:pt x="68" y="336"/>
                  </a:cubicBezTo>
                  <a:cubicBezTo>
                    <a:pt x="67" y="325"/>
                    <a:pt x="67" y="314"/>
                    <a:pt x="66" y="303"/>
                  </a:cubicBezTo>
                  <a:cubicBezTo>
                    <a:pt x="84" y="296"/>
                    <a:pt x="101" y="284"/>
                    <a:pt x="114" y="270"/>
                  </a:cubicBezTo>
                  <a:cubicBezTo>
                    <a:pt x="115" y="268"/>
                    <a:pt x="113" y="266"/>
                    <a:pt x="111" y="267"/>
                  </a:cubicBezTo>
                  <a:cubicBezTo>
                    <a:pt x="97" y="279"/>
                    <a:pt x="84" y="293"/>
                    <a:pt x="66" y="300"/>
                  </a:cubicBezTo>
                  <a:cubicBezTo>
                    <a:pt x="66" y="293"/>
                    <a:pt x="66" y="285"/>
                    <a:pt x="65" y="278"/>
                  </a:cubicBezTo>
                  <a:cubicBezTo>
                    <a:pt x="80" y="270"/>
                    <a:pt x="94" y="258"/>
                    <a:pt x="105" y="245"/>
                  </a:cubicBezTo>
                  <a:cubicBezTo>
                    <a:pt x="107" y="244"/>
                    <a:pt x="105" y="242"/>
                    <a:pt x="103" y="243"/>
                  </a:cubicBezTo>
                  <a:cubicBezTo>
                    <a:pt x="91" y="254"/>
                    <a:pt x="79" y="265"/>
                    <a:pt x="65" y="275"/>
                  </a:cubicBezTo>
                  <a:cubicBezTo>
                    <a:pt x="65" y="267"/>
                    <a:pt x="65" y="260"/>
                    <a:pt x="65" y="253"/>
                  </a:cubicBezTo>
                  <a:cubicBezTo>
                    <a:pt x="65" y="250"/>
                    <a:pt x="65" y="246"/>
                    <a:pt x="65" y="243"/>
                  </a:cubicBezTo>
                  <a:cubicBezTo>
                    <a:pt x="78" y="238"/>
                    <a:pt x="91" y="229"/>
                    <a:pt x="100" y="219"/>
                  </a:cubicBezTo>
                  <a:cubicBezTo>
                    <a:pt x="101" y="218"/>
                    <a:pt x="100" y="215"/>
                    <a:pt x="98" y="216"/>
                  </a:cubicBezTo>
                  <a:cubicBezTo>
                    <a:pt x="86" y="224"/>
                    <a:pt x="77" y="233"/>
                    <a:pt x="64" y="239"/>
                  </a:cubicBezTo>
                  <a:cubicBezTo>
                    <a:pt x="64" y="235"/>
                    <a:pt x="64" y="230"/>
                    <a:pt x="64" y="226"/>
                  </a:cubicBezTo>
                  <a:cubicBezTo>
                    <a:pt x="76" y="219"/>
                    <a:pt x="87" y="212"/>
                    <a:pt x="98" y="203"/>
                  </a:cubicBezTo>
                  <a:cubicBezTo>
                    <a:pt x="100" y="202"/>
                    <a:pt x="97" y="199"/>
                    <a:pt x="95" y="200"/>
                  </a:cubicBezTo>
                  <a:cubicBezTo>
                    <a:pt x="84" y="205"/>
                    <a:pt x="74" y="212"/>
                    <a:pt x="64" y="219"/>
                  </a:cubicBezTo>
                  <a:cubicBezTo>
                    <a:pt x="64" y="159"/>
                    <a:pt x="67" y="99"/>
                    <a:pt x="61" y="40"/>
                  </a:cubicBezTo>
                  <a:cubicBezTo>
                    <a:pt x="76" y="44"/>
                    <a:pt x="96" y="40"/>
                    <a:pt x="110" y="39"/>
                  </a:cubicBezTo>
                  <a:cubicBezTo>
                    <a:pt x="138" y="38"/>
                    <a:pt x="166" y="35"/>
                    <a:pt x="194" y="31"/>
                  </a:cubicBezTo>
                  <a:cubicBezTo>
                    <a:pt x="223" y="28"/>
                    <a:pt x="251" y="24"/>
                    <a:pt x="280" y="21"/>
                  </a:cubicBezTo>
                  <a:cubicBezTo>
                    <a:pt x="305" y="18"/>
                    <a:pt x="333" y="21"/>
                    <a:pt x="357" y="15"/>
                  </a:cubicBezTo>
                  <a:cubicBezTo>
                    <a:pt x="358" y="45"/>
                    <a:pt x="364" y="74"/>
                    <a:pt x="368" y="104"/>
                  </a:cubicBezTo>
                  <a:cubicBezTo>
                    <a:pt x="374" y="142"/>
                    <a:pt x="380" y="181"/>
                    <a:pt x="386" y="219"/>
                  </a:cubicBezTo>
                  <a:cubicBezTo>
                    <a:pt x="391" y="256"/>
                    <a:pt x="396" y="293"/>
                    <a:pt x="399" y="331"/>
                  </a:cubicBezTo>
                  <a:cubicBezTo>
                    <a:pt x="402" y="361"/>
                    <a:pt x="399" y="394"/>
                    <a:pt x="403" y="424"/>
                  </a:cubicBezTo>
                  <a:cubicBezTo>
                    <a:pt x="344" y="433"/>
                    <a:pt x="284" y="438"/>
                    <a:pt x="226" y="4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Freeform 37"/>
            <p:cNvSpPr>
              <a:spLocks noEditPoints="1"/>
            </p:cNvSpPr>
            <p:nvPr/>
          </p:nvSpPr>
          <p:spPr bwMode="auto">
            <a:xfrm>
              <a:off x="9950397" y="1963437"/>
              <a:ext cx="1060347" cy="549887"/>
            </a:xfrm>
            <a:custGeom>
              <a:avLst/>
              <a:gdLst>
                <a:gd name="T0" fmla="*/ 214 w 216"/>
                <a:gd name="T1" fmla="*/ 86 h 112"/>
                <a:gd name="T2" fmla="*/ 204 w 216"/>
                <a:gd name="T3" fmla="*/ 39 h 112"/>
                <a:gd name="T4" fmla="*/ 194 w 216"/>
                <a:gd name="T5" fmla="*/ 7 h 112"/>
                <a:gd name="T6" fmla="*/ 190 w 216"/>
                <a:gd name="T7" fmla="*/ 1 h 112"/>
                <a:gd name="T8" fmla="*/ 14 w 216"/>
                <a:gd name="T9" fmla="*/ 28 h 112"/>
                <a:gd name="T10" fmla="*/ 9 w 216"/>
                <a:gd name="T11" fmla="*/ 30 h 112"/>
                <a:gd name="T12" fmla="*/ 9 w 216"/>
                <a:gd name="T13" fmla="*/ 30 h 112"/>
                <a:gd name="T14" fmla="*/ 8 w 216"/>
                <a:gd name="T15" fmla="*/ 33 h 112"/>
                <a:gd name="T16" fmla="*/ 18 w 216"/>
                <a:gd name="T17" fmla="*/ 108 h 112"/>
                <a:gd name="T18" fmla="*/ 27 w 216"/>
                <a:gd name="T19" fmla="*/ 108 h 112"/>
                <a:gd name="T20" fmla="*/ 28 w 216"/>
                <a:gd name="T21" fmla="*/ 108 h 112"/>
                <a:gd name="T22" fmla="*/ 64 w 216"/>
                <a:gd name="T23" fmla="*/ 108 h 112"/>
                <a:gd name="T24" fmla="*/ 113 w 216"/>
                <a:gd name="T25" fmla="*/ 103 h 112"/>
                <a:gd name="T26" fmla="*/ 205 w 216"/>
                <a:gd name="T27" fmla="*/ 90 h 112"/>
                <a:gd name="T28" fmla="*/ 214 w 216"/>
                <a:gd name="T29" fmla="*/ 86 h 112"/>
                <a:gd name="T30" fmla="*/ 112 w 216"/>
                <a:gd name="T31" fmla="*/ 95 h 112"/>
                <a:gd name="T32" fmla="*/ 64 w 216"/>
                <a:gd name="T33" fmla="*/ 100 h 112"/>
                <a:gd name="T34" fmla="*/ 28 w 216"/>
                <a:gd name="T35" fmla="*/ 105 h 112"/>
                <a:gd name="T36" fmla="*/ 27 w 216"/>
                <a:gd name="T37" fmla="*/ 105 h 112"/>
                <a:gd name="T38" fmla="*/ 16 w 216"/>
                <a:gd name="T39" fmla="*/ 34 h 112"/>
                <a:gd name="T40" fmla="*/ 189 w 216"/>
                <a:gd name="T41" fmla="*/ 9 h 112"/>
                <a:gd name="T42" fmla="*/ 195 w 216"/>
                <a:gd name="T43" fmla="*/ 42 h 112"/>
                <a:gd name="T44" fmla="*/ 203 w 216"/>
                <a:gd name="T45" fmla="*/ 80 h 112"/>
                <a:gd name="T46" fmla="*/ 112 w 216"/>
                <a:gd name="T47" fmla="*/ 9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6" h="112">
                  <a:moveTo>
                    <a:pt x="214" y="86"/>
                  </a:moveTo>
                  <a:cubicBezTo>
                    <a:pt x="211" y="70"/>
                    <a:pt x="208" y="55"/>
                    <a:pt x="204" y="39"/>
                  </a:cubicBezTo>
                  <a:cubicBezTo>
                    <a:pt x="202" y="29"/>
                    <a:pt x="200" y="16"/>
                    <a:pt x="194" y="7"/>
                  </a:cubicBezTo>
                  <a:cubicBezTo>
                    <a:pt x="196" y="5"/>
                    <a:pt x="194" y="0"/>
                    <a:pt x="190" y="1"/>
                  </a:cubicBezTo>
                  <a:cubicBezTo>
                    <a:pt x="132" y="18"/>
                    <a:pt x="72" y="16"/>
                    <a:pt x="14" y="28"/>
                  </a:cubicBezTo>
                  <a:cubicBezTo>
                    <a:pt x="12" y="28"/>
                    <a:pt x="10" y="28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7" y="30"/>
                    <a:pt x="7" y="32"/>
                    <a:pt x="8" y="33"/>
                  </a:cubicBezTo>
                  <a:cubicBezTo>
                    <a:pt x="0" y="58"/>
                    <a:pt x="10" y="84"/>
                    <a:pt x="18" y="108"/>
                  </a:cubicBezTo>
                  <a:cubicBezTo>
                    <a:pt x="20" y="112"/>
                    <a:pt x="26" y="112"/>
                    <a:pt x="27" y="108"/>
                  </a:cubicBezTo>
                  <a:cubicBezTo>
                    <a:pt x="28" y="108"/>
                    <a:pt x="28" y="108"/>
                    <a:pt x="28" y="108"/>
                  </a:cubicBezTo>
                  <a:cubicBezTo>
                    <a:pt x="38" y="112"/>
                    <a:pt x="53" y="109"/>
                    <a:pt x="64" y="108"/>
                  </a:cubicBezTo>
                  <a:cubicBezTo>
                    <a:pt x="81" y="107"/>
                    <a:pt x="97" y="105"/>
                    <a:pt x="113" y="103"/>
                  </a:cubicBezTo>
                  <a:cubicBezTo>
                    <a:pt x="144" y="99"/>
                    <a:pt x="174" y="94"/>
                    <a:pt x="205" y="90"/>
                  </a:cubicBezTo>
                  <a:cubicBezTo>
                    <a:pt x="206" y="95"/>
                    <a:pt x="216" y="93"/>
                    <a:pt x="214" y="86"/>
                  </a:cubicBezTo>
                  <a:close/>
                  <a:moveTo>
                    <a:pt x="112" y="95"/>
                  </a:moveTo>
                  <a:cubicBezTo>
                    <a:pt x="96" y="97"/>
                    <a:pt x="80" y="99"/>
                    <a:pt x="64" y="100"/>
                  </a:cubicBezTo>
                  <a:cubicBezTo>
                    <a:pt x="53" y="101"/>
                    <a:pt x="38" y="100"/>
                    <a:pt x="28" y="105"/>
                  </a:cubicBezTo>
                  <a:cubicBezTo>
                    <a:pt x="27" y="105"/>
                    <a:pt x="27" y="105"/>
                    <a:pt x="27" y="105"/>
                  </a:cubicBezTo>
                  <a:cubicBezTo>
                    <a:pt x="20" y="81"/>
                    <a:pt x="10" y="59"/>
                    <a:pt x="16" y="34"/>
                  </a:cubicBezTo>
                  <a:cubicBezTo>
                    <a:pt x="73" y="31"/>
                    <a:pt x="134" y="25"/>
                    <a:pt x="189" y="9"/>
                  </a:cubicBezTo>
                  <a:cubicBezTo>
                    <a:pt x="189" y="20"/>
                    <a:pt x="193" y="31"/>
                    <a:pt x="195" y="42"/>
                  </a:cubicBezTo>
                  <a:cubicBezTo>
                    <a:pt x="198" y="55"/>
                    <a:pt x="200" y="68"/>
                    <a:pt x="203" y="80"/>
                  </a:cubicBezTo>
                  <a:cubicBezTo>
                    <a:pt x="172" y="85"/>
                    <a:pt x="142" y="90"/>
                    <a:pt x="112" y="9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38"/>
            <p:cNvSpPr/>
            <p:nvPr/>
          </p:nvSpPr>
          <p:spPr bwMode="auto">
            <a:xfrm>
              <a:off x="9612166" y="2052664"/>
              <a:ext cx="22826" cy="4150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1" y="1"/>
                    <a:pt x="3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39"/>
            <p:cNvSpPr/>
            <p:nvPr/>
          </p:nvSpPr>
          <p:spPr bwMode="auto">
            <a:xfrm>
              <a:off x="9634991" y="2052664"/>
              <a:ext cx="6226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40"/>
            <p:cNvSpPr/>
            <p:nvPr/>
          </p:nvSpPr>
          <p:spPr bwMode="auto">
            <a:xfrm>
              <a:off x="9601790" y="2052664"/>
              <a:ext cx="10376" cy="4150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8"/>
            <p:cNvSpPr/>
            <p:nvPr/>
          </p:nvSpPr>
          <p:spPr bwMode="auto">
            <a:xfrm>
              <a:off x="10832291" y="1428076"/>
              <a:ext cx="103752" cy="240705"/>
            </a:xfrm>
            <a:custGeom>
              <a:avLst/>
              <a:gdLst>
                <a:gd name="T0" fmla="*/ 18 w 21"/>
                <a:gd name="T1" fmla="*/ 20 h 49"/>
                <a:gd name="T2" fmla="*/ 16 w 21"/>
                <a:gd name="T3" fmla="*/ 17 h 49"/>
                <a:gd name="T4" fmla="*/ 16 w 21"/>
                <a:gd name="T5" fmla="*/ 14 h 49"/>
                <a:gd name="T6" fmla="*/ 16 w 21"/>
                <a:gd name="T7" fmla="*/ 14 h 49"/>
                <a:gd name="T8" fmla="*/ 13 w 21"/>
                <a:gd name="T9" fmla="*/ 10 h 49"/>
                <a:gd name="T10" fmla="*/ 13 w 21"/>
                <a:gd name="T11" fmla="*/ 6 h 49"/>
                <a:gd name="T12" fmla="*/ 5 w 21"/>
                <a:gd name="T13" fmla="*/ 3 h 49"/>
                <a:gd name="T14" fmla="*/ 1 w 21"/>
                <a:gd name="T15" fmla="*/ 5 h 49"/>
                <a:gd name="T16" fmla="*/ 4 w 21"/>
                <a:gd name="T17" fmla="*/ 17 h 49"/>
                <a:gd name="T18" fmla="*/ 7 w 21"/>
                <a:gd name="T19" fmla="*/ 42 h 49"/>
                <a:gd name="T20" fmla="*/ 17 w 21"/>
                <a:gd name="T21" fmla="*/ 43 h 49"/>
                <a:gd name="T22" fmla="*/ 18 w 21"/>
                <a:gd name="T23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49">
                  <a:moveTo>
                    <a:pt x="18" y="20"/>
                  </a:moveTo>
                  <a:cubicBezTo>
                    <a:pt x="17" y="19"/>
                    <a:pt x="17" y="18"/>
                    <a:pt x="16" y="17"/>
                  </a:cubicBezTo>
                  <a:cubicBezTo>
                    <a:pt x="16" y="16"/>
                    <a:pt x="16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2"/>
                    <a:pt x="15" y="11"/>
                    <a:pt x="13" y="10"/>
                  </a:cubicBezTo>
                  <a:cubicBezTo>
                    <a:pt x="13" y="9"/>
                    <a:pt x="13" y="7"/>
                    <a:pt x="13" y="6"/>
                  </a:cubicBezTo>
                  <a:cubicBezTo>
                    <a:pt x="13" y="1"/>
                    <a:pt x="7" y="0"/>
                    <a:pt x="5" y="3"/>
                  </a:cubicBezTo>
                  <a:cubicBezTo>
                    <a:pt x="3" y="2"/>
                    <a:pt x="1" y="3"/>
                    <a:pt x="1" y="5"/>
                  </a:cubicBezTo>
                  <a:cubicBezTo>
                    <a:pt x="0" y="10"/>
                    <a:pt x="2" y="13"/>
                    <a:pt x="4" y="17"/>
                  </a:cubicBezTo>
                  <a:cubicBezTo>
                    <a:pt x="5" y="25"/>
                    <a:pt x="7" y="34"/>
                    <a:pt x="7" y="42"/>
                  </a:cubicBezTo>
                  <a:cubicBezTo>
                    <a:pt x="7" y="48"/>
                    <a:pt x="15" y="49"/>
                    <a:pt x="17" y="43"/>
                  </a:cubicBezTo>
                  <a:cubicBezTo>
                    <a:pt x="20" y="36"/>
                    <a:pt x="21" y="28"/>
                    <a:pt x="18" y="2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99"/>
            <p:cNvSpPr/>
            <p:nvPr/>
          </p:nvSpPr>
          <p:spPr bwMode="auto">
            <a:xfrm>
              <a:off x="11029419" y="1369975"/>
              <a:ext cx="122428" cy="313332"/>
            </a:xfrm>
            <a:custGeom>
              <a:avLst/>
              <a:gdLst>
                <a:gd name="T0" fmla="*/ 15 w 25"/>
                <a:gd name="T1" fmla="*/ 5 h 64"/>
                <a:gd name="T2" fmla="*/ 15 w 25"/>
                <a:gd name="T3" fmla="*/ 7 h 64"/>
                <a:gd name="T4" fmla="*/ 13 w 25"/>
                <a:gd name="T5" fmla="*/ 8 h 64"/>
                <a:gd name="T6" fmla="*/ 4 w 25"/>
                <a:gd name="T7" fmla="*/ 59 h 64"/>
                <a:gd name="T8" fmla="*/ 12 w 25"/>
                <a:gd name="T9" fmla="*/ 59 h 64"/>
                <a:gd name="T10" fmla="*/ 25 w 25"/>
                <a:gd name="T11" fmla="*/ 6 h 64"/>
                <a:gd name="T12" fmla="*/ 15 w 25"/>
                <a:gd name="T13" fmla="*/ 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64">
                  <a:moveTo>
                    <a:pt x="15" y="5"/>
                  </a:moveTo>
                  <a:cubicBezTo>
                    <a:pt x="15" y="5"/>
                    <a:pt x="15" y="6"/>
                    <a:pt x="15" y="7"/>
                  </a:cubicBezTo>
                  <a:cubicBezTo>
                    <a:pt x="14" y="7"/>
                    <a:pt x="13" y="7"/>
                    <a:pt x="13" y="8"/>
                  </a:cubicBezTo>
                  <a:cubicBezTo>
                    <a:pt x="5" y="24"/>
                    <a:pt x="0" y="41"/>
                    <a:pt x="4" y="59"/>
                  </a:cubicBezTo>
                  <a:cubicBezTo>
                    <a:pt x="5" y="64"/>
                    <a:pt x="11" y="63"/>
                    <a:pt x="12" y="59"/>
                  </a:cubicBezTo>
                  <a:cubicBezTo>
                    <a:pt x="20" y="41"/>
                    <a:pt x="25" y="25"/>
                    <a:pt x="25" y="6"/>
                  </a:cubicBezTo>
                  <a:cubicBezTo>
                    <a:pt x="25" y="0"/>
                    <a:pt x="17" y="0"/>
                    <a:pt x="15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00"/>
            <p:cNvSpPr/>
            <p:nvPr/>
          </p:nvSpPr>
          <p:spPr bwMode="auto">
            <a:xfrm>
              <a:off x="11274274" y="1438452"/>
              <a:ext cx="161853" cy="244855"/>
            </a:xfrm>
            <a:custGeom>
              <a:avLst/>
              <a:gdLst>
                <a:gd name="T0" fmla="*/ 22 w 33"/>
                <a:gd name="T1" fmla="*/ 4 h 50"/>
                <a:gd name="T2" fmla="*/ 17 w 33"/>
                <a:gd name="T3" fmla="*/ 12 h 50"/>
                <a:gd name="T4" fmla="*/ 6 w 33"/>
                <a:gd name="T5" fmla="*/ 22 h 50"/>
                <a:gd name="T6" fmla="*/ 2 w 33"/>
                <a:gd name="T7" fmla="*/ 45 h 50"/>
                <a:gd name="T8" fmla="*/ 10 w 33"/>
                <a:gd name="T9" fmla="*/ 46 h 50"/>
                <a:gd name="T10" fmla="*/ 30 w 33"/>
                <a:gd name="T11" fmla="*/ 11 h 50"/>
                <a:gd name="T12" fmla="*/ 22 w 33"/>
                <a:gd name="T13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0">
                  <a:moveTo>
                    <a:pt x="22" y="4"/>
                  </a:moveTo>
                  <a:cubicBezTo>
                    <a:pt x="20" y="7"/>
                    <a:pt x="18" y="9"/>
                    <a:pt x="17" y="12"/>
                  </a:cubicBezTo>
                  <a:cubicBezTo>
                    <a:pt x="13" y="15"/>
                    <a:pt x="9" y="18"/>
                    <a:pt x="6" y="22"/>
                  </a:cubicBezTo>
                  <a:cubicBezTo>
                    <a:pt x="0" y="29"/>
                    <a:pt x="0" y="37"/>
                    <a:pt x="2" y="45"/>
                  </a:cubicBezTo>
                  <a:cubicBezTo>
                    <a:pt x="2" y="50"/>
                    <a:pt x="8" y="49"/>
                    <a:pt x="10" y="46"/>
                  </a:cubicBezTo>
                  <a:cubicBezTo>
                    <a:pt x="18" y="35"/>
                    <a:pt x="24" y="23"/>
                    <a:pt x="30" y="11"/>
                  </a:cubicBezTo>
                  <a:cubicBezTo>
                    <a:pt x="33" y="6"/>
                    <a:pt x="27" y="0"/>
                    <a:pt x="22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349525" y="286300"/>
            <a:ext cx="93465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ĐỊNH HƯỚNG HỌC TẬP</a:t>
            </a:r>
          </a:p>
        </p:txBody>
      </p:sp>
      <p:grpSp>
        <p:nvGrpSpPr>
          <p:cNvPr id="52" name="组合 25"/>
          <p:cNvGrpSpPr/>
          <p:nvPr/>
        </p:nvGrpSpPr>
        <p:grpSpPr>
          <a:xfrm rot="1359389">
            <a:off x="10445182" y="175390"/>
            <a:ext cx="1443509" cy="1337751"/>
            <a:chOff x="10101876" y="4297860"/>
            <a:chExt cx="1826037" cy="1763786"/>
          </a:xfrm>
        </p:grpSpPr>
        <p:sp>
          <p:nvSpPr>
            <p:cNvPr id="53" name="Freeform 26"/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27"/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118"/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119"/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120"/>
            <p:cNvSpPr/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121"/>
            <p:cNvSpPr/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3388142" y="1983874"/>
            <a:ext cx="884756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Hãy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 chia </a:t>
            </a: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sẻ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những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lợi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ích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về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cây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cối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mà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bạn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biết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với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người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thân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của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mình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Chuẩn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bị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bài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học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mới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nhé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471" y="1165006"/>
            <a:ext cx="9934353" cy="33498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621" y="1660593"/>
            <a:ext cx="6572058" cy="42797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536318"/>
            <a:ext cx="2305050" cy="499469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051" y="389495"/>
            <a:ext cx="8815580" cy="1012024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3971" y="1676400"/>
            <a:ext cx="2541707" cy="3552824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4885678" y="1676400"/>
            <a:ext cx="7224381" cy="1527506"/>
            <a:chOff x="4684437" y="4416094"/>
            <a:chExt cx="7224381" cy="1527506"/>
          </a:xfrm>
        </p:grpSpPr>
        <p:sp>
          <p:nvSpPr>
            <p:cNvPr id="64" name="Rectangle: Rounded Corners 63"/>
            <p:cNvSpPr/>
            <p:nvPr/>
          </p:nvSpPr>
          <p:spPr>
            <a:xfrm>
              <a:off x="5444837" y="4965857"/>
              <a:ext cx="6463981" cy="977743"/>
            </a:xfrm>
            <a:custGeom>
              <a:avLst/>
              <a:gdLst>
                <a:gd name="connsiteX0" fmla="*/ 0 w 6463981"/>
                <a:gd name="connsiteY0" fmla="*/ 162960 h 977743"/>
                <a:gd name="connsiteX1" fmla="*/ 162960 w 6463981"/>
                <a:gd name="connsiteY1" fmla="*/ 0 h 977743"/>
                <a:gd name="connsiteX2" fmla="*/ 6301021 w 6463981"/>
                <a:gd name="connsiteY2" fmla="*/ 0 h 977743"/>
                <a:gd name="connsiteX3" fmla="*/ 6463981 w 6463981"/>
                <a:gd name="connsiteY3" fmla="*/ 162960 h 977743"/>
                <a:gd name="connsiteX4" fmla="*/ 6463981 w 6463981"/>
                <a:gd name="connsiteY4" fmla="*/ 814783 h 977743"/>
                <a:gd name="connsiteX5" fmla="*/ 6301021 w 6463981"/>
                <a:gd name="connsiteY5" fmla="*/ 977743 h 977743"/>
                <a:gd name="connsiteX6" fmla="*/ 162960 w 6463981"/>
                <a:gd name="connsiteY6" fmla="*/ 977743 h 977743"/>
                <a:gd name="connsiteX7" fmla="*/ 0 w 6463981"/>
                <a:gd name="connsiteY7" fmla="*/ 814783 h 977743"/>
                <a:gd name="connsiteX8" fmla="*/ 0 w 6463981"/>
                <a:gd name="connsiteY8" fmla="*/ 162960 h 97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3981" h="977743" fill="none" extrusionOk="0">
                  <a:moveTo>
                    <a:pt x="0" y="162960"/>
                  </a:moveTo>
                  <a:cubicBezTo>
                    <a:pt x="-14668" y="66825"/>
                    <a:pt x="79630" y="7593"/>
                    <a:pt x="162960" y="0"/>
                  </a:cubicBezTo>
                  <a:cubicBezTo>
                    <a:pt x="1887526" y="-61902"/>
                    <a:pt x="5153907" y="-101778"/>
                    <a:pt x="6301021" y="0"/>
                  </a:cubicBezTo>
                  <a:cubicBezTo>
                    <a:pt x="6386638" y="-1374"/>
                    <a:pt x="6474091" y="59488"/>
                    <a:pt x="6463981" y="162960"/>
                  </a:cubicBezTo>
                  <a:cubicBezTo>
                    <a:pt x="6424135" y="373158"/>
                    <a:pt x="6417646" y="538514"/>
                    <a:pt x="6463981" y="814783"/>
                  </a:cubicBezTo>
                  <a:cubicBezTo>
                    <a:pt x="6456799" y="901267"/>
                    <a:pt x="6388719" y="967105"/>
                    <a:pt x="6301021" y="977743"/>
                  </a:cubicBezTo>
                  <a:cubicBezTo>
                    <a:pt x="4445630" y="835351"/>
                    <a:pt x="3074921" y="1088844"/>
                    <a:pt x="162960" y="977743"/>
                  </a:cubicBezTo>
                  <a:cubicBezTo>
                    <a:pt x="70709" y="978869"/>
                    <a:pt x="-3163" y="919207"/>
                    <a:pt x="0" y="814783"/>
                  </a:cubicBezTo>
                  <a:cubicBezTo>
                    <a:pt x="32140" y="603732"/>
                    <a:pt x="-39966" y="248717"/>
                    <a:pt x="0" y="162960"/>
                  </a:cubicBezTo>
                  <a:close/>
                </a:path>
                <a:path w="6463981" h="977743" stroke="0" extrusionOk="0">
                  <a:moveTo>
                    <a:pt x="0" y="162960"/>
                  </a:moveTo>
                  <a:cubicBezTo>
                    <a:pt x="-3264" y="68646"/>
                    <a:pt x="70949" y="-3364"/>
                    <a:pt x="162960" y="0"/>
                  </a:cubicBezTo>
                  <a:cubicBezTo>
                    <a:pt x="886820" y="-164947"/>
                    <a:pt x="3456055" y="-52288"/>
                    <a:pt x="6301021" y="0"/>
                  </a:cubicBezTo>
                  <a:cubicBezTo>
                    <a:pt x="6390164" y="-13418"/>
                    <a:pt x="6456972" y="74082"/>
                    <a:pt x="6463981" y="162960"/>
                  </a:cubicBezTo>
                  <a:cubicBezTo>
                    <a:pt x="6416365" y="244233"/>
                    <a:pt x="6433113" y="698124"/>
                    <a:pt x="6463981" y="814783"/>
                  </a:cubicBezTo>
                  <a:cubicBezTo>
                    <a:pt x="6468977" y="911233"/>
                    <a:pt x="6384366" y="965632"/>
                    <a:pt x="6301021" y="977743"/>
                  </a:cubicBezTo>
                  <a:cubicBezTo>
                    <a:pt x="4784827" y="1136284"/>
                    <a:pt x="2125068" y="835907"/>
                    <a:pt x="162960" y="977743"/>
                  </a:cubicBezTo>
                  <a:cubicBezTo>
                    <a:pt x="72277" y="989740"/>
                    <a:pt x="3972" y="903402"/>
                    <a:pt x="0" y="814783"/>
                  </a:cubicBezTo>
                  <a:cubicBezTo>
                    <a:pt x="-51969" y="677088"/>
                    <a:pt x="-42733" y="369349"/>
                    <a:pt x="0" y="162960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	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video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84437" y="4416094"/>
              <a:ext cx="1311764" cy="13117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6877878" y="952499"/>
            <a:ext cx="5186019" cy="2732191"/>
            <a:chOff x="6184592" y="475981"/>
            <a:chExt cx="5879305" cy="3208710"/>
          </a:xfrm>
        </p:grpSpPr>
        <p:grpSp>
          <p:nvGrpSpPr>
            <p:cNvPr id="14" name="Graphic 4"/>
            <p:cNvGrpSpPr/>
            <p:nvPr/>
          </p:nvGrpSpPr>
          <p:grpSpPr>
            <a:xfrm>
              <a:off x="6184592" y="475981"/>
              <a:ext cx="5879305" cy="3208710"/>
              <a:chOff x="5610688" y="1031736"/>
              <a:chExt cx="5879305" cy="3980523"/>
            </a:xfrm>
          </p:grpSpPr>
          <p:sp>
            <p:nvSpPr>
              <p:cNvPr id="16" name="Freeform: Shape 15"/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/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9" name="Graphic 4"/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08" name="Freeform: Shape 107"/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: Shape 108"/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reeform: Shape 109"/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: Shape 110"/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reeform: Shape 111"/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: Shape 112"/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5" name="TextBox 14"/>
            <p:cNvSpPr txBox="1"/>
            <p:nvPr/>
          </p:nvSpPr>
          <p:spPr>
            <a:xfrm>
              <a:off x="6561761" y="1042543"/>
              <a:ext cx="5125406" cy="2277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bệnh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không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7643898" y="3581399"/>
            <a:ext cx="2881227" cy="2962853"/>
            <a:chOff x="8408633" y="1992570"/>
            <a:chExt cx="3507011" cy="3833036"/>
          </a:xfrm>
        </p:grpSpPr>
        <p:grpSp>
          <p:nvGrpSpPr>
            <p:cNvPr id="115" name="Graphic 4"/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17" name="Graphic 4"/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92" name="Freeform: Shape 191"/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: Shape 192"/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: Shape 193"/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: Shape 194"/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: Shape 195"/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: Shape 196"/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: Shape 197"/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: Shape 198"/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Freeform: Shape 199"/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8" name="Freeform: Shape 117"/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/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/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/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/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/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24" name="Graphic 4"/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181" name="Graphic 4"/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185" name="Freeform: Shape 184"/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Freeform: Shape 185"/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Freeform: Shape 186"/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" name="Freeform: Shape 187"/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" name="Freeform: Shape 188"/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" name="Freeform: Shape 189"/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" name="Freeform: Shape 190"/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82" name="Freeform: Shape 181"/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: Shape 182"/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: Shape 183"/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5" name="Graphic 4"/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175" name="Graphic 4"/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179" name="Freeform: Shape 178"/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Freeform: Shape 179"/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6" name="Graphic 4"/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177" name="Freeform: Shape 176"/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: Shape 177"/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6" name="Freeform: Shape 125"/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27" name="Graphic 4"/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154" name="Graphic 4"/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169" name="Picture 168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170" name="Graphic 4"/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171" name="Freeform: Shape 170"/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2" name="Freeform: Shape 171"/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3" name="Freeform: Shape 172"/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4" name="Freeform: Shape 173"/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5" name="Graphic 4"/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165" name="Freeform: Shape 164"/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6" name="Graphic 4"/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167" name="Freeform: Shape 166"/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8" name="Freeform: Shape 167"/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6" name="Graphic 4"/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161" name="Freeform: Shape 160"/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2" name="Graphic 4"/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163" name="Freeform: Shape 162"/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4" name="Freeform: Shape 163"/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57" name="Freeform: Shape 156"/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8" name="Graphic 4"/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159" name="Freeform: Shape 158"/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" name="Freeform: Shape 159"/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8" name="Freeform: Shape 127"/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/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/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/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/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/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/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/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/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/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/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39" name="Graphic 4"/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151" name="Freeform: Shape 150"/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: Shape 151"/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: Shape 152"/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" name="Freeform: Shape 139"/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41" name="Graphic 4"/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147" name="Graphic 4"/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149" name="Freeform: Shape 148"/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Freeform: Shape 149"/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8" name="Freeform: Shape 147"/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2" name="Freeform: Shape 141"/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/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/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/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/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6" name="Freeform: Shape 115"/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0" name="Rectangle: Rounded Corners 209"/>
          <p:cNvSpPr/>
          <p:nvPr/>
        </p:nvSpPr>
        <p:spPr>
          <a:xfrm>
            <a:off x="120297" y="4152900"/>
            <a:ext cx="6690077" cy="2295525"/>
          </a:xfrm>
          <a:custGeom>
            <a:avLst/>
            <a:gdLst>
              <a:gd name="connsiteX0" fmla="*/ 0 w 6690077"/>
              <a:gd name="connsiteY0" fmla="*/ 1147763 h 2295525"/>
              <a:gd name="connsiteX1" fmla="*/ 1147763 w 6690077"/>
              <a:gd name="connsiteY1" fmla="*/ 0 h 2295525"/>
              <a:gd name="connsiteX2" fmla="*/ 5542315 w 6690077"/>
              <a:gd name="connsiteY2" fmla="*/ 0 h 2295525"/>
              <a:gd name="connsiteX3" fmla="*/ 6690078 w 6690077"/>
              <a:gd name="connsiteY3" fmla="*/ 1147763 h 2295525"/>
              <a:gd name="connsiteX4" fmla="*/ 6690077 w 6690077"/>
              <a:gd name="connsiteY4" fmla="*/ 1147763 h 2295525"/>
              <a:gd name="connsiteX5" fmla="*/ 5542314 w 6690077"/>
              <a:gd name="connsiteY5" fmla="*/ 2295526 h 2295525"/>
              <a:gd name="connsiteX6" fmla="*/ 1147763 w 6690077"/>
              <a:gd name="connsiteY6" fmla="*/ 2295525 h 2295525"/>
              <a:gd name="connsiteX7" fmla="*/ 0 w 6690077"/>
              <a:gd name="connsiteY7" fmla="*/ 1147762 h 2295525"/>
              <a:gd name="connsiteX8" fmla="*/ 0 w 6690077"/>
              <a:gd name="connsiteY8" fmla="*/ 1147763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90077" h="2295525" fill="none" extrusionOk="0">
                <a:moveTo>
                  <a:pt x="0" y="1147763"/>
                </a:moveTo>
                <a:cubicBezTo>
                  <a:pt x="-1869" y="501925"/>
                  <a:pt x="555292" y="-85975"/>
                  <a:pt x="1147763" y="0"/>
                </a:cubicBezTo>
                <a:cubicBezTo>
                  <a:pt x="1836184" y="82930"/>
                  <a:pt x="4123831" y="28335"/>
                  <a:pt x="5542315" y="0"/>
                </a:cubicBezTo>
                <a:cubicBezTo>
                  <a:pt x="6179006" y="20416"/>
                  <a:pt x="6676989" y="495981"/>
                  <a:pt x="6690078" y="1147763"/>
                </a:cubicBezTo>
                <a:lnTo>
                  <a:pt x="6690077" y="1147763"/>
                </a:lnTo>
                <a:cubicBezTo>
                  <a:pt x="6668484" y="1807020"/>
                  <a:pt x="6198602" y="2325326"/>
                  <a:pt x="5542314" y="2295526"/>
                </a:cubicBezTo>
                <a:cubicBezTo>
                  <a:pt x="3607161" y="2252199"/>
                  <a:pt x="1672112" y="2269829"/>
                  <a:pt x="1147763" y="2295525"/>
                </a:cubicBezTo>
                <a:cubicBezTo>
                  <a:pt x="414219" y="2254332"/>
                  <a:pt x="20193" y="1863298"/>
                  <a:pt x="0" y="1147762"/>
                </a:cubicBezTo>
                <a:lnTo>
                  <a:pt x="0" y="1147763"/>
                </a:lnTo>
                <a:close/>
              </a:path>
              <a:path w="6690077" h="2295525" stroke="0" extrusionOk="0">
                <a:moveTo>
                  <a:pt x="0" y="1147763"/>
                </a:moveTo>
                <a:cubicBezTo>
                  <a:pt x="-47040" y="500151"/>
                  <a:pt x="521225" y="-51645"/>
                  <a:pt x="1147763" y="0"/>
                </a:cubicBezTo>
                <a:cubicBezTo>
                  <a:pt x="2616239" y="158897"/>
                  <a:pt x="4538368" y="6292"/>
                  <a:pt x="5542315" y="0"/>
                </a:cubicBezTo>
                <a:cubicBezTo>
                  <a:pt x="6136170" y="-71320"/>
                  <a:pt x="6761330" y="556696"/>
                  <a:pt x="6690078" y="1147763"/>
                </a:cubicBezTo>
                <a:lnTo>
                  <a:pt x="6690077" y="1147763"/>
                </a:lnTo>
                <a:cubicBezTo>
                  <a:pt x="6636363" y="1807804"/>
                  <a:pt x="6247015" y="2395554"/>
                  <a:pt x="5542314" y="2295526"/>
                </a:cubicBezTo>
                <a:cubicBezTo>
                  <a:pt x="3657853" y="2357908"/>
                  <a:pt x="2527245" y="2340094"/>
                  <a:pt x="1147763" y="2295525"/>
                </a:cubicBezTo>
                <a:cubicBezTo>
                  <a:pt x="497055" y="2327052"/>
                  <a:pt x="74282" y="1832269"/>
                  <a:pt x="0" y="1147762"/>
                </a:cubicBezTo>
                <a:lnTo>
                  <a:pt x="0" y="1147763"/>
                </a:ln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số loại hoa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được dùng trong Đông y như những loại dược liệu quý có tác dụng làm thuốc rất hữu ích, an toàn với sức khỏe.</a:t>
            </a:r>
            <a:endParaRPr lang="en-US" sz="3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13 loại cây dễ trồng trong nhà vừa lọc sạch không khí lại có thể dùng làm  thuốc chữa bệ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4" y="135344"/>
            <a:ext cx="5038725" cy="37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6877878" y="952499"/>
            <a:ext cx="5186019" cy="2732191"/>
            <a:chOff x="6184592" y="475981"/>
            <a:chExt cx="5879305" cy="3208710"/>
          </a:xfrm>
        </p:grpSpPr>
        <p:grpSp>
          <p:nvGrpSpPr>
            <p:cNvPr id="14" name="Graphic 4"/>
            <p:cNvGrpSpPr/>
            <p:nvPr/>
          </p:nvGrpSpPr>
          <p:grpSpPr>
            <a:xfrm>
              <a:off x="6184592" y="475981"/>
              <a:ext cx="5879305" cy="3208710"/>
              <a:chOff x="5610688" y="1031736"/>
              <a:chExt cx="5879305" cy="3980523"/>
            </a:xfrm>
          </p:grpSpPr>
          <p:sp>
            <p:nvSpPr>
              <p:cNvPr id="16" name="Freeform: Shape 15"/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/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9" name="Graphic 4"/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08" name="Freeform: Shape 107"/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: Shape 108"/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reeform: Shape 109"/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: Shape 110"/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reeform: Shape 111"/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: Shape 112"/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5" name="TextBox 14"/>
            <p:cNvSpPr txBox="1"/>
            <p:nvPr/>
          </p:nvSpPr>
          <p:spPr>
            <a:xfrm>
              <a:off x="6561761" y="1042543"/>
              <a:ext cx="5125406" cy="2277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sử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dụng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nguyên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liệu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gì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sản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xuất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7643898" y="3581399"/>
            <a:ext cx="2881227" cy="2962853"/>
            <a:chOff x="8408633" y="1992570"/>
            <a:chExt cx="3507011" cy="3833036"/>
          </a:xfrm>
        </p:grpSpPr>
        <p:grpSp>
          <p:nvGrpSpPr>
            <p:cNvPr id="115" name="Graphic 4"/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17" name="Graphic 4"/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92" name="Freeform: Shape 191"/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: Shape 192"/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: Shape 193"/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: Shape 194"/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: Shape 195"/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: Shape 196"/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: Shape 197"/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: Shape 198"/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Freeform: Shape 199"/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8" name="Freeform: Shape 117"/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/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/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/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/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/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24" name="Graphic 4"/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181" name="Graphic 4"/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185" name="Freeform: Shape 184"/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Freeform: Shape 185"/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Freeform: Shape 186"/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" name="Freeform: Shape 187"/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" name="Freeform: Shape 188"/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" name="Freeform: Shape 189"/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" name="Freeform: Shape 190"/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82" name="Freeform: Shape 181"/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: Shape 182"/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: Shape 183"/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5" name="Graphic 4"/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175" name="Graphic 4"/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179" name="Freeform: Shape 178"/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Freeform: Shape 179"/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6" name="Graphic 4"/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177" name="Freeform: Shape 176"/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: Shape 177"/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6" name="Freeform: Shape 125"/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27" name="Graphic 4"/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154" name="Graphic 4"/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169" name="Picture 168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170" name="Graphic 4"/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171" name="Freeform: Shape 170"/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2" name="Freeform: Shape 171"/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3" name="Freeform: Shape 172"/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4" name="Freeform: Shape 173"/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5" name="Graphic 4"/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165" name="Freeform: Shape 164"/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6" name="Graphic 4"/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167" name="Freeform: Shape 166"/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8" name="Freeform: Shape 167"/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6" name="Graphic 4"/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161" name="Freeform: Shape 160"/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2" name="Graphic 4"/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163" name="Freeform: Shape 162"/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4" name="Freeform: Shape 163"/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57" name="Freeform: Shape 156"/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8" name="Graphic 4"/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159" name="Freeform: Shape 158"/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" name="Freeform: Shape 159"/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8" name="Freeform: Shape 127"/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/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/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/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/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/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/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/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/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/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/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39" name="Graphic 4"/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151" name="Freeform: Shape 150"/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: Shape 151"/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: Shape 152"/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" name="Freeform: Shape 139"/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41" name="Graphic 4"/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147" name="Graphic 4"/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149" name="Freeform: Shape 148"/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Freeform: Shape 149"/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8" name="Freeform: Shape 147"/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2" name="Freeform: Shape 141"/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/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/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/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/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6" name="Freeform: Shape 115"/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0" name="Rectangle: Rounded Corners 209"/>
          <p:cNvSpPr/>
          <p:nvPr/>
        </p:nvSpPr>
        <p:spPr>
          <a:xfrm>
            <a:off x="120297" y="4152900"/>
            <a:ext cx="6690077" cy="2295525"/>
          </a:xfrm>
          <a:custGeom>
            <a:avLst/>
            <a:gdLst>
              <a:gd name="connsiteX0" fmla="*/ 0 w 6690077"/>
              <a:gd name="connsiteY0" fmla="*/ 1147763 h 2295525"/>
              <a:gd name="connsiteX1" fmla="*/ 1147763 w 6690077"/>
              <a:gd name="connsiteY1" fmla="*/ 0 h 2295525"/>
              <a:gd name="connsiteX2" fmla="*/ 5542315 w 6690077"/>
              <a:gd name="connsiteY2" fmla="*/ 0 h 2295525"/>
              <a:gd name="connsiteX3" fmla="*/ 6690078 w 6690077"/>
              <a:gd name="connsiteY3" fmla="*/ 1147763 h 2295525"/>
              <a:gd name="connsiteX4" fmla="*/ 6690077 w 6690077"/>
              <a:gd name="connsiteY4" fmla="*/ 1147763 h 2295525"/>
              <a:gd name="connsiteX5" fmla="*/ 5542314 w 6690077"/>
              <a:gd name="connsiteY5" fmla="*/ 2295526 h 2295525"/>
              <a:gd name="connsiteX6" fmla="*/ 1147763 w 6690077"/>
              <a:gd name="connsiteY6" fmla="*/ 2295525 h 2295525"/>
              <a:gd name="connsiteX7" fmla="*/ 0 w 6690077"/>
              <a:gd name="connsiteY7" fmla="*/ 1147762 h 2295525"/>
              <a:gd name="connsiteX8" fmla="*/ 0 w 6690077"/>
              <a:gd name="connsiteY8" fmla="*/ 1147763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90077" h="2295525" fill="none" extrusionOk="0">
                <a:moveTo>
                  <a:pt x="0" y="1147763"/>
                </a:moveTo>
                <a:cubicBezTo>
                  <a:pt x="-1869" y="501925"/>
                  <a:pt x="555292" y="-85975"/>
                  <a:pt x="1147763" y="0"/>
                </a:cubicBezTo>
                <a:cubicBezTo>
                  <a:pt x="1836184" y="82930"/>
                  <a:pt x="4123831" y="28335"/>
                  <a:pt x="5542315" y="0"/>
                </a:cubicBezTo>
                <a:cubicBezTo>
                  <a:pt x="6179006" y="20416"/>
                  <a:pt x="6676989" y="495981"/>
                  <a:pt x="6690078" y="1147763"/>
                </a:cubicBezTo>
                <a:lnTo>
                  <a:pt x="6690077" y="1147763"/>
                </a:lnTo>
                <a:cubicBezTo>
                  <a:pt x="6668484" y="1807020"/>
                  <a:pt x="6198602" y="2325326"/>
                  <a:pt x="5542314" y="2295526"/>
                </a:cubicBezTo>
                <a:cubicBezTo>
                  <a:pt x="3607161" y="2252199"/>
                  <a:pt x="1672112" y="2269829"/>
                  <a:pt x="1147763" y="2295525"/>
                </a:cubicBezTo>
                <a:cubicBezTo>
                  <a:pt x="414219" y="2254332"/>
                  <a:pt x="20193" y="1863298"/>
                  <a:pt x="0" y="1147762"/>
                </a:cubicBezTo>
                <a:lnTo>
                  <a:pt x="0" y="1147763"/>
                </a:lnTo>
                <a:close/>
              </a:path>
              <a:path w="6690077" h="2295525" stroke="0" extrusionOk="0">
                <a:moveTo>
                  <a:pt x="0" y="1147763"/>
                </a:moveTo>
                <a:cubicBezTo>
                  <a:pt x="-47040" y="500151"/>
                  <a:pt x="521225" y="-51645"/>
                  <a:pt x="1147763" y="0"/>
                </a:cubicBezTo>
                <a:cubicBezTo>
                  <a:pt x="2616239" y="158897"/>
                  <a:pt x="4538368" y="6292"/>
                  <a:pt x="5542315" y="0"/>
                </a:cubicBezTo>
                <a:cubicBezTo>
                  <a:pt x="6136170" y="-71320"/>
                  <a:pt x="6761330" y="556696"/>
                  <a:pt x="6690078" y="1147763"/>
                </a:cubicBezTo>
                <a:lnTo>
                  <a:pt x="6690077" y="1147763"/>
                </a:lnTo>
                <a:cubicBezTo>
                  <a:pt x="6636363" y="1807804"/>
                  <a:pt x="6247015" y="2395554"/>
                  <a:pt x="5542314" y="2295526"/>
                </a:cubicBezTo>
                <a:cubicBezTo>
                  <a:pt x="3657853" y="2357908"/>
                  <a:pt x="2527245" y="2340094"/>
                  <a:pt x="1147763" y="2295525"/>
                </a:cubicBezTo>
                <a:cubicBezTo>
                  <a:pt x="497055" y="2327052"/>
                  <a:pt x="74282" y="1832269"/>
                  <a:pt x="0" y="1147762"/>
                </a:cubicBezTo>
                <a:lnTo>
                  <a:pt x="0" y="1147763"/>
                </a:ln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oải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lan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Cách bảo quản nước hoa đơn giản, lưu giữ hương thơm bền lâu - Vua Nệ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142875"/>
            <a:ext cx="5432425" cy="361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59"/>
          <p:cNvSpPr/>
          <p:nvPr/>
        </p:nvSpPr>
        <p:spPr>
          <a:xfrm>
            <a:off x="4086226" y="876301"/>
            <a:ext cx="7894584" cy="3959618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613" y="847685"/>
            <a:ext cx="3090940" cy="14204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228" y="2549185"/>
            <a:ext cx="7212193" cy="19691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" name="图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5" name="图片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" name="图片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8" name="图片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13" name="任意多边形: 形状 40"/>
          <p:cNvSpPr/>
          <p:nvPr/>
        </p:nvSpPr>
        <p:spPr>
          <a:xfrm>
            <a:off x="928326" y="1858030"/>
            <a:ext cx="10720515" cy="4451442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46957" y="2230524"/>
            <a:ext cx="9350029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hứng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thú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5325" y="2296903"/>
            <a:ext cx="742107" cy="7271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5324" y="3772756"/>
            <a:ext cx="742107" cy="7271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5658" y="657152"/>
            <a:ext cx="10827434" cy="1676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6" y="182247"/>
            <a:ext cx="5857049" cy="6667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907" y="2285134"/>
            <a:ext cx="6700085" cy="2402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299" y="923925"/>
            <a:ext cx="3851097" cy="5781674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775" y="104775"/>
            <a:ext cx="7667625" cy="55412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67069" y="2143125"/>
            <a:ext cx="74963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endParaRPr lang="en-US" sz="5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318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AACBE6"/>
      </a:accent1>
      <a:accent2>
        <a:srgbClr val="AACBE6"/>
      </a:accent2>
      <a:accent3>
        <a:srgbClr val="AACBE6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魂86号-杨任东楷书">
      <a:majorFont>
        <a:latin typeface="字魂86号-杨任东楷书"/>
        <a:ea typeface="字魂86号-杨任东楷书"/>
        <a:cs typeface=""/>
      </a:majorFont>
      <a:minorFont>
        <a:latin typeface="字魂86号-杨任东楷书"/>
        <a:ea typeface="字魂86号-杨任东楷书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1A3AF">
            <a:alpha val="59000"/>
          </a:srgbClr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noAutofit/>
      </a:bodyPr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375</Words>
  <Application>Microsoft Office PowerPoint</Application>
  <PresentationFormat>Widescreen</PresentationFormat>
  <Paragraphs>44</Paragraphs>
  <Slides>19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等线</vt:lpstr>
      <vt:lpstr>Arial</vt:lpstr>
      <vt:lpstr>Calibri</vt:lpstr>
      <vt:lpstr>Cambria</vt:lpstr>
      <vt:lpstr>SVN-Genica Pro</vt:lpstr>
      <vt:lpstr>字魂73号-江南手书</vt:lpstr>
      <vt:lpstr>字魂86号-杨任东楷书</vt:lpstr>
      <vt:lpstr>思源黑体 CN Bold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My Ngô</cp:lastModifiedBy>
  <cp:revision>34</cp:revision>
  <dcterms:created xsi:type="dcterms:W3CDTF">2023-06-14T11:29:00Z</dcterms:created>
  <dcterms:modified xsi:type="dcterms:W3CDTF">2023-09-03T13:35:51Z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393DF8EC00A54359A8BCF77A6658A930</vt:lpwstr>
  </property>
  <property fmtid="{D5CDD505-2E9C-101B-9397-08002B2CF9AE}" pid="3" name="KSOProductBuildVer">
    <vt:lpwstr>1033-11.2.0.11537</vt:lpwstr>
  </property>
</Properties>
</file>