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13" r:id="rId3"/>
    <p:sldId id="314" r:id="rId4"/>
    <p:sldId id="310" r:id="rId5"/>
    <p:sldId id="311" r:id="rId6"/>
    <p:sldId id="317" r:id="rId7"/>
    <p:sldId id="318" r:id="rId8"/>
    <p:sldId id="319" r:id="rId9"/>
    <p:sldId id="320" r:id="rId10"/>
    <p:sldId id="315" r:id="rId11"/>
    <p:sldId id="316" r:id="rId12"/>
    <p:sldId id="322" r:id="rId13"/>
    <p:sldId id="325" r:id="rId14"/>
    <p:sldId id="323" r:id="rId15"/>
    <p:sldId id="326" r:id="rId16"/>
    <p:sldId id="327" r:id="rId17"/>
    <p:sldId id="324" r:id="rId18"/>
    <p:sldId id="328" r:id="rId19"/>
    <p:sldId id="330" r:id="rId20"/>
    <p:sldId id="331" r:id="rId21"/>
    <p:sldId id="332" r:id="rId22"/>
    <p:sldId id="333" r:id="rId23"/>
    <p:sldId id="334" r:id="rId24"/>
    <p:sldId id="329" r:id="rId25"/>
    <p:sldId id="335" r:id="rId26"/>
    <p:sldId id="336" r:id="rId27"/>
    <p:sldId id="337" r:id="rId28"/>
    <p:sldId id="338" r:id="rId29"/>
    <p:sldId id="341" r:id="rId30"/>
    <p:sldId id="340" r:id="rId31"/>
    <p:sldId id="343" r:id="rId32"/>
    <p:sldId id="289" r:id="rId33"/>
  </p:sldIdLst>
  <p:sldSz cx="12192000" cy="6858000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067D1E3-15AC-430F-916E-3776CA331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0" y="3608413"/>
            <a:ext cx="4572976" cy="3445948"/>
          </a:xfrm>
          <a:prstGeom prst="rect">
            <a:avLst/>
          </a:prstGeom>
        </p:spPr>
      </p:pic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1A2BC365-58EF-BC6F-D0F3-8CCFE2637AF0}"/>
              </a:ext>
            </a:extLst>
          </p:cNvPr>
          <p:cNvSpPr/>
          <p:nvPr/>
        </p:nvSpPr>
        <p:spPr>
          <a:xfrm>
            <a:off x="432487" y="289738"/>
            <a:ext cx="11512464" cy="6069941"/>
          </a:xfrm>
          <a:custGeom>
            <a:avLst/>
            <a:gdLst>
              <a:gd name="connsiteX0" fmla="*/ 0 w 11586258"/>
              <a:gd name="connsiteY0" fmla="*/ 1022660 h 6135839"/>
              <a:gd name="connsiteX1" fmla="*/ 1022660 w 11586258"/>
              <a:gd name="connsiteY1" fmla="*/ 0 h 6135839"/>
              <a:gd name="connsiteX2" fmla="*/ 1809787 w 11586258"/>
              <a:gd name="connsiteY2" fmla="*/ 0 h 6135839"/>
              <a:gd name="connsiteX3" fmla="*/ 2215277 w 11586258"/>
              <a:gd name="connsiteY3" fmla="*/ 0 h 6135839"/>
              <a:gd name="connsiteX4" fmla="*/ 2620767 w 11586258"/>
              <a:gd name="connsiteY4" fmla="*/ 0 h 6135839"/>
              <a:gd name="connsiteX5" fmla="*/ 3312485 w 11586258"/>
              <a:gd name="connsiteY5" fmla="*/ 0 h 6135839"/>
              <a:gd name="connsiteX6" fmla="*/ 3813384 w 11586258"/>
              <a:gd name="connsiteY6" fmla="*/ 0 h 6135839"/>
              <a:gd name="connsiteX7" fmla="*/ 4218874 w 11586258"/>
              <a:gd name="connsiteY7" fmla="*/ 0 h 6135839"/>
              <a:gd name="connsiteX8" fmla="*/ 5006002 w 11586258"/>
              <a:gd name="connsiteY8" fmla="*/ 0 h 6135839"/>
              <a:gd name="connsiteX9" fmla="*/ 5793129 w 11586258"/>
              <a:gd name="connsiteY9" fmla="*/ 0 h 6135839"/>
              <a:gd name="connsiteX10" fmla="*/ 6580256 w 11586258"/>
              <a:gd name="connsiteY10" fmla="*/ 0 h 6135839"/>
              <a:gd name="connsiteX11" fmla="*/ 6890337 w 11586258"/>
              <a:gd name="connsiteY11" fmla="*/ 0 h 6135839"/>
              <a:gd name="connsiteX12" fmla="*/ 7391236 w 11586258"/>
              <a:gd name="connsiteY12" fmla="*/ 0 h 6135839"/>
              <a:gd name="connsiteX13" fmla="*/ 7987545 w 11586258"/>
              <a:gd name="connsiteY13" fmla="*/ 0 h 6135839"/>
              <a:gd name="connsiteX14" fmla="*/ 8393035 w 11586258"/>
              <a:gd name="connsiteY14" fmla="*/ 0 h 6135839"/>
              <a:gd name="connsiteX15" fmla="*/ 9084753 w 11586258"/>
              <a:gd name="connsiteY15" fmla="*/ 0 h 6135839"/>
              <a:gd name="connsiteX16" fmla="*/ 9585652 w 11586258"/>
              <a:gd name="connsiteY16" fmla="*/ 0 h 6135839"/>
              <a:gd name="connsiteX17" fmla="*/ 10563598 w 11586258"/>
              <a:gd name="connsiteY17" fmla="*/ 0 h 6135839"/>
              <a:gd name="connsiteX18" fmla="*/ 11586258 w 11586258"/>
              <a:gd name="connsiteY18" fmla="*/ 1022660 h 6135839"/>
              <a:gd name="connsiteX19" fmla="*/ 11586258 w 11586258"/>
              <a:gd name="connsiteY19" fmla="*/ 1525209 h 6135839"/>
              <a:gd name="connsiteX20" fmla="*/ 11586258 w 11586258"/>
              <a:gd name="connsiteY20" fmla="*/ 2068664 h 6135839"/>
              <a:gd name="connsiteX21" fmla="*/ 11586258 w 11586258"/>
              <a:gd name="connsiteY21" fmla="*/ 2612119 h 6135839"/>
              <a:gd name="connsiteX22" fmla="*/ 11586258 w 11586258"/>
              <a:gd name="connsiteY22" fmla="*/ 3278289 h 6135839"/>
              <a:gd name="connsiteX23" fmla="*/ 11586258 w 11586258"/>
              <a:gd name="connsiteY23" fmla="*/ 3780839 h 6135839"/>
              <a:gd name="connsiteX24" fmla="*/ 11586258 w 11586258"/>
              <a:gd name="connsiteY24" fmla="*/ 4365198 h 6135839"/>
              <a:gd name="connsiteX25" fmla="*/ 11586258 w 11586258"/>
              <a:gd name="connsiteY25" fmla="*/ 5113179 h 6135839"/>
              <a:gd name="connsiteX26" fmla="*/ 10563598 w 11586258"/>
              <a:gd name="connsiteY26" fmla="*/ 6135839 h 6135839"/>
              <a:gd name="connsiteX27" fmla="*/ 10062699 w 11586258"/>
              <a:gd name="connsiteY27" fmla="*/ 6135839 h 6135839"/>
              <a:gd name="connsiteX28" fmla="*/ 9752618 w 11586258"/>
              <a:gd name="connsiteY28" fmla="*/ 6135839 h 6135839"/>
              <a:gd name="connsiteX29" fmla="*/ 9347128 w 11586258"/>
              <a:gd name="connsiteY29" fmla="*/ 6135839 h 6135839"/>
              <a:gd name="connsiteX30" fmla="*/ 8941639 w 11586258"/>
              <a:gd name="connsiteY30" fmla="*/ 6135839 h 6135839"/>
              <a:gd name="connsiteX31" fmla="*/ 8440739 w 11586258"/>
              <a:gd name="connsiteY31" fmla="*/ 6135839 h 6135839"/>
              <a:gd name="connsiteX32" fmla="*/ 8130659 w 11586258"/>
              <a:gd name="connsiteY32" fmla="*/ 6135839 h 6135839"/>
              <a:gd name="connsiteX33" fmla="*/ 7438941 w 11586258"/>
              <a:gd name="connsiteY33" fmla="*/ 6135839 h 6135839"/>
              <a:gd name="connsiteX34" fmla="*/ 6747223 w 11586258"/>
              <a:gd name="connsiteY34" fmla="*/ 6135839 h 6135839"/>
              <a:gd name="connsiteX35" fmla="*/ 6341733 w 11586258"/>
              <a:gd name="connsiteY35" fmla="*/ 6135839 h 6135839"/>
              <a:gd name="connsiteX36" fmla="*/ 5840834 w 11586258"/>
              <a:gd name="connsiteY36" fmla="*/ 6135839 h 6135839"/>
              <a:gd name="connsiteX37" fmla="*/ 5435344 w 11586258"/>
              <a:gd name="connsiteY37" fmla="*/ 6135839 h 6135839"/>
              <a:gd name="connsiteX38" fmla="*/ 4839035 w 11586258"/>
              <a:gd name="connsiteY38" fmla="*/ 6135839 h 6135839"/>
              <a:gd name="connsiteX39" fmla="*/ 4147317 w 11586258"/>
              <a:gd name="connsiteY39" fmla="*/ 6135839 h 6135839"/>
              <a:gd name="connsiteX40" fmla="*/ 3455599 w 11586258"/>
              <a:gd name="connsiteY40" fmla="*/ 6135839 h 6135839"/>
              <a:gd name="connsiteX41" fmla="*/ 2954700 w 11586258"/>
              <a:gd name="connsiteY41" fmla="*/ 6135839 h 6135839"/>
              <a:gd name="connsiteX42" fmla="*/ 2644619 w 11586258"/>
              <a:gd name="connsiteY42" fmla="*/ 6135839 h 6135839"/>
              <a:gd name="connsiteX43" fmla="*/ 1952901 w 11586258"/>
              <a:gd name="connsiteY43" fmla="*/ 6135839 h 6135839"/>
              <a:gd name="connsiteX44" fmla="*/ 1022660 w 11586258"/>
              <a:gd name="connsiteY44" fmla="*/ 6135839 h 6135839"/>
              <a:gd name="connsiteX45" fmla="*/ 0 w 11586258"/>
              <a:gd name="connsiteY45" fmla="*/ 5113179 h 6135839"/>
              <a:gd name="connsiteX46" fmla="*/ 0 w 11586258"/>
              <a:gd name="connsiteY46" fmla="*/ 4569724 h 6135839"/>
              <a:gd name="connsiteX47" fmla="*/ 0 w 11586258"/>
              <a:gd name="connsiteY47" fmla="*/ 4067175 h 6135839"/>
              <a:gd name="connsiteX48" fmla="*/ 0 w 11586258"/>
              <a:gd name="connsiteY48" fmla="*/ 3605531 h 6135839"/>
              <a:gd name="connsiteX49" fmla="*/ 0 w 11586258"/>
              <a:gd name="connsiteY49" fmla="*/ 3143886 h 6135839"/>
              <a:gd name="connsiteX50" fmla="*/ 0 w 11586258"/>
              <a:gd name="connsiteY50" fmla="*/ 2641337 h 6135839"/>
              <a:gd name="connsiteX51" fmla="*/ 0 w 11586258"/>
              <a:gd name="connsiteY51" fmla="*/ 2056977 h 6135839"/>
              <a:gd name="connsiteX52" fmla="*/ 0 w 11586258"/>
              <a:gd name="connsiteY52" fmla="*/ 1595333 h 6135839"/>
              <a:gd name="connsiteX53" fmla="*/ 0 w 11586258"/>
              <a:gd name="connsiteY53" fmla="*/ 1022660 h 613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86258" h="6135839" fill="none" extrusionOk="0">
                <a:moveTo>
                  <a:pt x="0" y="1022660"/>
                </a:moveTo>
                <a:cubicBezTo>
                  <a:pt x="-74971" y="351818"/>
                  <a:pt x="502133" y="-4223"/>
                  <a:pt x="1022660" y="0"/>
                </a:cubicBezTo>
                <a:cubicBezTo>
                  <a:pt x="1386305" y="-31821"/>
                  <a:pt x="1526362" y="40044"/>
                  <a:pt x="1809787" y="0"/>
                </a:cubicBezTo>
                <a:cubicBezTo>
                  <a:pt x="2093212" y="-40044"/>
                  <a:pt x="2127643" y="5709"/>
                  <a:pt x="2215277" y="0"/>
                </a:cubicBezTo>
                <a:cubicBezTo>
                  <a:pt x="2302911" y="-5709"/>
                  <a:pt x="2535937" y="18160"/>
                  <a:pt x="2620767" y="0"/>
                </a:cubicBezTo>
                <a:cubicBezTo>
                  <a:pt x="2705597" y="-18160"/>
                  <a:pt x="3028031" y="58010"/>
                  <a:pt x="3312485" y="0"/>
                </a:cubicBezTo>
                <a:cubicBezTo>
                  <a:pt x="3596939" y="-58010"/>
                  <a:pt x="3625163" y="47795"/>
                  <a:pt x="3813384" y="0"/>
                </a:cubicBezTo>
                <a:cubicBezTo>
                  <a:pt x="4001605" y="-47795"/>
                  <a:pt x="4103720" y="2134"/>
                  <a:pt x="4218874" y="0"/>
                </a:cubicBezTo>
                <a:cubicBezTo>
                  <a:pt x="4334028" y="-2134"/>
                  <a:pt x="4709673" y="91422"/>
                  <a:pt x="5006002" y="0"/>
                </a:cubicBezTo>
                <a:cubicBezTo>
                  <a:pt x="5302331" y="-91422"/>
                  <a:pt x="5590431" y="94419"/>
                  <a:pt x="5793129" y="0"/>
                </a:cubicBezTo>
                <a:cubicBezTo>
                  <a:pt x="5995827" y="-94419"/>
                  <a:pt x="6355357" y="14319"/>
                  <a:pt x="6580256" y="0"/>
                </a:cubicBezTo>
                <a:cubicBezTo>
                  <a:pt x="6805155" y="-14319"/>
                  <a:pt x="6767450" y="32792"/>
                  <a:pt x="6890337" y="0"/>
                </a:cubicBezTo>
                <a:cubicBezTo>
                  <a:pt x="7013224" y="-32792"/>
                  <a:pt x="7202521" y="50627"/>
                  <a:pt x="7391236" y="0"/>
                </a:cubicBezTo>
                <a:cubicBezTo>
                  <a:pt x="7579951" y="-50627"/>
                  <a:pt x="7706272" y="18940"/>
                  <a:pt x="7987545" y="0"/>
                </a:cubicBezTo>
                <a:cubicBezTo>
                  <a:pt x="8268818" y="-18940"/>
                  <a:pt x="8254056" y="30249"/>
                  <a:pt x="8393035" y="0"/>
                </a:cubicBezTo>
                <a:cubicBezTo>
                  <a:pt x="8532014" y="-30249"/>
                  <a:pt x="8828683" y="62780"/>
                  <a:pt x="9084753" y="0"/>
                </a:cubicBezTo>
                <a:cubicBezTo>
                  <a:pt x="9340823" y="-62780"/>
                  <a:pt x="9485468" y="41491"/>
                  <a:pt x="9585652" y="0"/>
                </a:cubicBezTo>
                <a:cubicBezTo>
                  <a:pt x="9685836" y="-41491"/>
                  <a:pt x="10337362" y="66853"/>
                  <a:pt x="10563598" y="0"/>
                </a:cubicBezTo>
                <a:cubicBezTo>
                  <a:pt x="11120515" y="-73661"/>
                  <a:pt x="11672286" y="375423"/>
                  <a:pt x="11586258" y="1022660"/>
                </a:cubicBezTo>
                <a:cubicBezTo>
                  <a:pt x="11635085" y="1231401"/>
                  <a:pt x="11569626" y="1391083"/>
                  <a:pt x="11586258" y="1525209"/>
                </a:cubicBezTo>
                <a:cubicBezTo>
                  <a:pt x="11602890" y="1659335"/>
                  <a:pt x="11548831" y="1894333"/>
                  <a:pt x="11586258" y="2068664"/>
                </a:cubicBezTo>
                <a:cubicBezTo>
                  <a:pt x="11623685" y="2242995"/>
                  <a:pt x="11543990" y="2434457"/>
                  <a:pt x="11586258" y="2612119"/>
                </a:cubicBezTo>
                <a:cubicBezTo>
                  <a:pt x="11628526" y="2789782"/>
                  <a:pt x="11525526" y="3037090"/>
                  <a:pt x="11586258" y="3278289"/>
                </a:cubicBezTo>
                <a:cubicBezTo>
                  <a:pt x="11646990" y="3519488"/>
                  <a:pt x="11568891" y="3592740"/>
                  <a:pt x="11586258" y="3780839"/>
                </a:cubicBezTo>
                <a:cubicBezTo>
                  <a:pt x="11603625" y="3968938"/>
                  <a:pt x="11526866" y="4189249"/>
                  <a:pt x="11586258" y="4365198"/>
                </a:cubicBezTo>
                <a:cubicBezTo>
                  <a:pt x="11645650" y="4541147"/>
                  <a:pt x="11554963" y="4953273"/>
                  <a:pt x="11586258" y="5113179"/>
                </a:cubicBezTo>
                <a:cubicBezTo>
                  <a:pt x="11593776" y="5688868"/>
                  <a:pt x="11238129" y="6064213"/>
                  <a:pt x="10563598" y="6135839"/>
                </a:cubicBezTo>
                <a:cubicBezTo>
                  <a:pt x="10428328" y="6142398"/>
                  <a:pt x="10208009" y="6113505"/>
                  <a:pt x="10062699" y="6135839"/>
                </a:cubicBezTo>
                <a:cubicBezTo>
                  <a:pt x="9917389" y="6158173"/>
                  <a:pt x="9839238" y="6102471"/>
                  <a:pt x="9752618" y="6135839"/>
                </a:cubicBezTo>
                <a:cubicBezTo>
                  <a:pt x="9665998" y="6169207"/>
                  <a:pt x="9534159" y="6103360"/>
                  <a:pt x="9347128" y="6135839"/>
                </a:cubicBezTo>
                <a:cubicBezTo>
                  <a:pt x="9160097" y="6168318"/>
                  <a:pt x="9114042" y="6129745"/>
                  <a:pt x="8941639" y="6135839"/>
                </a:cubicBezTo>
                <a:cubicBezTo>
                  <a:pt x="8769236" y="6141933"/>
                  <a:pt x="8677187" y="6122744"/>
                  <a:pt x="8440739" y="6135839"/>
                </a:cubicBezTo>
                <a:cubicBezTo>
                  <a:pt x="8204291" y="6148934"/>
                  <a:pt x="8201202" y="6133188"/>
                  <a:pt x="8130659" y="6135839"/>
                </a:cubicBezTo>
                <a:cubicBezTo>
                  <a:pt x="8060116" y="6138490"/>
                  <a:pt x="7581317" y="6085341"/>
                  <a:pt x="7438941" y="6135839"/>
                </a:cubicBezTo>
                <a:cubicBezTo>
                  <a:pt x="7296565" y="6186337"/>
                  <a:pt x="6964940" y="6132175"/>
                  <a:pt x="6747223" y="6135839"/>
                </a:cubicBezTo>
                <a:cubicBezTo>
                  <a:pt x="6529506" y="6139503"/>
                  <a:pt x="6530227" y="6104394"/>
                  <a:pt x="6341733" y="6135839"/>
                </a:cubicBezTo>
                <a:cubicBezTo>
                  <a:pt x="6153239" y="6167284"/>
                  <a:pt x="6007253" y="6112502"/>
                  <a:pt x="5840834" y="6135839"/>
                </a:cubicBezTo>
                <a:cubicBezTo>
                  <a:pt x="5674415" y="6159176"/>
                  <a:pt x="5576424" y="6131077"/>
                  <a:pt x="5435344" y="6135839"/>
                </a:cubicBezTo>
                <a:cubicBezTo>
                  <a:pt x="5294264" y="6140601"/>
                  <a:pt x="5074604" y="6107134"/>
                  <a:pt x="4839035" y="6135839"/>
                </a:cubicBezTo>
                <a:cubicBezTo>
                  <a:pt x="4603466" y="6164544"/>
                  <a:pt x="4474773" y="6067602"/>
                  <a:pt x="4147317" y="6135839"/>
                </a:cubicBezTo>
                <a:cubicBezTo>
                  <a:pt x="3819861" y="6204076"/>
                  <a:pt x="3686452" y="6064449"/>
                  <a:pt x="3455599" y="6135839"/>
                </a:cubicBezTo>
                <a:cubicBezTo>
                  <a:pt x="3224746" y="6207229"/>
                  <a:pt x="3201828" y="6076233"/>
                  <a:pt x="2954700" y="6135839"/>
                </a:cubicBezTo>
                <a:cubicBezTo>
                  <a:pt x="2707572" y="6195445"/>
                  <a:pt x="2741395" y="6104139"/>
                  <a:pt x="2644619" y="6135839"/>
                </a:cubicBezTo>
                <a:cubicBezTo>
                  <a:pt x="2547843" y="6167539"/>
                  <a:pt x="2143219" y="6129131"/>
                  <a:pt x="1952901" y="6135839"/>
                </a:cubicBezTo>
                <a:cubicBezTo>
                  <a:pt x="1762583" y="6142547"/>
                  <a:pt x="1387435" y="6050530"/>
                  <a:pt x="1022660" y="6135839"/>
                </a:cubicBezTo>
                <a:cubicBezTo>
                  <a:pt x="437908" y="6196872"/>
                  <a:pt x="118654" y="5697683"/>
                  <a:pt x="0" y="5113179"/>
                </a:cubicBezTo>
                <a:cubicBezTo>
                  <a:pt x="-52138" y="4941245"/>
                  <a:pt x="5308" y="4679908"/>
                  <a:pt x="0" y="4569724"/>
                </a:cubicBezTo>
                <a:cubicBezTo>
                  <a:pt x="-5308" y="4459540"/>
                  <a:pt x="44477" y="4297904"/>
                  <a:pt x="0" y="4067175"/>
                </a:cubicBezTo>
                <a:cubicBezTo>
                  <a:pt x="-44477" y="3836446"/>
                  <a:pt x="9659" y="3741100"/>
                  <a:pt x="0" y="3605531"/>
                </a:cubicBezTo>
                <a:cubicBezTo>
                  <a:pt x="-9659" y="3469962"/>
                  <a:pt x="20820" y="3270564"/>
                  <a:pt x="0" y="3143886"/>
                </a:cubicBezTo>
                <a:cubicBezTo>
                  <a:pt x="-20820" y="3017208"/>
                  <a:pt x="2485" y="2745531"/>
                  <a:pt x="0" y="2641337"/>
                </a:cubicBezTo>
                <a:cubicBezTo>
                  <a:pt x="-2485" y="2537143"/>
                  <a:pt x="19247" y="2295401"/>
                  <a:pt x="0" y="2056977"/>
                </a:cubicBezTo>
                <a:cubicBezTo>
                  <a:pt x="-19247" y="1818553"/>
                  <a:pt x="19406" y="1729923"/>
                  <a:pt x="0" y="1595333"/>
                </a:cubicBezTo>
                <a:cubicBezTo>
                  <a:pt x="-19406" y="1460743"/>
                  <a:pt x="29696" y="1199333"/>
                  <a:pt x="0" y="1022660"/>
                </a:cubicBezTo>
                <a:close/>
              </a:path>
              <a:path w="11586258" h="6135839" stroke="0" extrusionOk="0">
                <a:moveTo>
                  <a:pt x="0" y="1022660"/>
                </a:moveTo>
                <a:cubicBezTo>
                  <a:pt x="48074" y="361924"/>
                  <a:pt x="493615" y="96900"/>
                  <a:pt x="1022660" y="0"/>
                </a:cubicBezTo>
                <a:cubicBezTo>
                  <a:pt x="1259871" y="-31400"/>
                  <a:pt x="1487586" y="20152"/>
                  <a:pt x="1809787" y="0"/>
                </a:cubicBezTo>
                <a:cubicBezTo>
                  <a:pt x="2131988" y="-20152"/>
                  <a:pt x="2146981" y="9196"/>
                  <a:pt x="2310687" y="0"/>
                </a:cubicBezTo>
                <a:cubicBezTo>
                  <a:pt x="2474393" y="-9196"/>
                  <a:pt x="2706702" y="34962"/>
                  <a:pt x="3002405" y="0"/>
                </a:cubicBezTo>
                <a:cubicBezTo>
                  <a:pt x="3298108" y="-34962"/>
                  <a:pt x="3464710" y="10262"/>
                  <a:pt x="3694123" y="0"/>
                </a:cubicBezTo>
                <a:cubicBezTo>
                  <a:pt x="3923536" y="-10262"/>
                  <a:pt x="4025382" y="14626"/>
                  <a:pt x="4290431" y="0"/>
                </a:cubicBezTo>
                <a:cubicBezTo>
                  <a:pt x="4555480" y="-14626"/>
                  <a:pt x="4800694" y="65672"/>
                  <a:pt x="5077559" y="0"/>
                </a:cubicBezTo>
                <a:cubicBezTo>
                  <a:pt x="5354424" y="-65672"/>
                  <a:pt x="5303218" y="36422"/>
                  <a:pt x="5387639" y="0"/>
                </a:cubicBezTo>
                <a:cubicBezTo>
                  <a:pt x="5472060" y="-36422"/>
                  <a:pt x="5784046" y="55429"/>
                  <a:pt x="6079357" y="0"/>
                </a:cubicBezTo>
                <a:cubicBezTo>
                  <a:pt x="6374668" y="-55429"/>
                  <a:pt x="6506398" y="36725"/>
                  <a:pt x="6866485" y="0"/>
                </a:cubicBezTo>
                <a:cubicBezTo>
                  <a:pt x="7226572" y="-36725"/>
                  <a:pt x="7316045" y="64818"/>
                  <a:pt x="7653612" y="0"/>
                </a:cubicBezTo>
                <a:cubicBezTo>
                  <a:pt x="7991179" y="-64818"/>
                  <a:pt x="8163542" y="5558"/>
                  <a:pt x="8440739" y="0"/>
                </a:cubicBezTo>
                <a:cubicBezTo>
                  <a:pt x="8717936" y="-5558"/>
                  <a:pt x="8831256" y="28820"/>
                  <a:pt x="8941639" y="0"/>
                </a:cubicBezTo>
                <a:cubicBezTo>
                  <a:pt x="9052022" y="-28820"/>
                  <a:pt x="9206913" y="50560"/>
                  <a:pt x="9442538" y="0"/>
                </a:cubicBezTo>
                <a:cubicBezTo>
                  <a:pt x="9678163" y="-50560"/>
                  <a:pt x="9732463" y="30951"/>
                  <a:pt x="9943437" y="0"/>
                </a:cubicBezTo>
                <a:cubicBezTo>
                  <a:pt x="10154411" y="-30951"/>
                  <a:pt x="10302306" y="10760"/>
                  <a:pt x="10563598" y="0"/>
                </a:cubicBezTo>
                <a:cubicBezTo>
                  <a:pt x="11037314" y="48103"/>
                  <a:pt x="11515358" y="378194"/>
                  <a:pt x="11586258" y="1022660"/>
                </a:cubicBezTo>
                <a:cubicBezTo>
                  <a:pt x="11612983" y="1228651"/>
                  <a:pt x="11527188" y="1508491"/>
                  <a:pt x="11586258" y="1647925"/>
                </a:cubicBezTo>
                <a:cubicBezTo>
                  <a:pt x="11645328" y="1787360"/>
                  <a:pt x="11568621" y="1925956"/>
                  <a:pt x="11586258" y="2191380"/>
                </a:cubicBezTo>
                <a:cubicBezTo>
                  <a:pt x="11603895" y="2456805"/>
                  <a:pt x="11554654" y="2446006"/>
                  <a:pt x="11586258" y="2653024"/>
                </a:cubicBezTo>
                <a:cubicBezTo>
                  <a:pt x="11617862" y="2860042"/>
                  <a:pt x="11530490" y="3067501"/>
                  <a:pt x="11586258" y="3278289"/>
                </a:cubicBezTo>
                <a:cubicBezTo>
                  <a:pt x="11642026" y="3489078"/>
                  <a:pt x="11525800" y="3713314"/>
                  <a:pt x="11586258" y="3944459"/>
                </a:cubicBezTo>
                <a:cubicBezTo>
                  <a:pt x="11646716" y="4175604"/>
                  <a:pt x="11536153" y="4351312"/>
                  <a:pt x="11586258" y="4487914"/>
                </a:cubicBezTo>
                <a:cubicBezTo>
                  <a:pt x="11636363" y="4624517"/>
                  <a:pt x="11551355" y="4847812"/>
                  <a:pt x="11586258" y="5113179"/>
                </a:cubicBezTo>
                <a:cubicBezTo>
                  <a:pt x="11634303" y="5695185"/>
                  <a:pt x="11151061" y="6142468"/>
                  <a:pt x="10563598" y="6135839"/>
                </a:cubicBezTo>
                <a:cubicBezTo>
                  <a:pt x="10233371" y="6181376"/>
                  <a:pt x="10044957" y="6047538"/>
                  <a:pt x="9776471" y="6135839"/>
                </a:cubicBezTo>
                <a:cubicBezTo>
                  <a:pt x="9507985" y="6224140"/>
                  <a:pt x="9304521" y="6132865"/>
                  <a:pt x="8989343" y="6135839"/>
                </a:cubicBezTo>
                <a:cubicBezTo>
                  <a:pt x="8674165" y="6138813"/>
                  <a:pt x="8568689" y="6131222"/>
                  <a:pt x="8393035" y="6135839"/>
                </a:cubicBezTo>
                <a:cubicBezTo>
                  <a:pt x="8217381" y="6140456"/>
                  <a:pt x="7866113" y="6080253"/>
                  <a:pt x="7605907" y="6135839"/>
                </a:cubicBezTo>
                <a:cubicBezTo>
                  <a:pt x="7345701" y="6191425"/>
                  <a:pt x="7415650" y="6112948"/>
                  <a:pt x="7295827" y="6135839"/>
                </a:cubicBezTo>
                <a:cubicBezTo>
                  <a:pt x="7176004" y="6158730"/>
                  <a:pt x="6826875" y="6109411"/>
                  <a:pt x="6508699" y="6135839"/>
                </a:cubicBezTo>
                <a:cubicBezTo>
                  <a:pt x="6190523" y="6162267"/>
                  <a:pt x="5898227" y="6079949"/>
                  <a:pt x="5721572" y="6135839"/>
                </a:cubicBezTo>
                <a:cubicBezTo>
                  <a:pt x="5544917" y="6191729"/>
                  <a:pt x="5423963" y="6096327"/>
                  <a:pt x="5316082" y="6135839"/>
                </a:cubicBezTo>
                <a:cubicBezTo>
                  <a:pt x="5208201" y="6175351"/>
                  <a:pt x="5011268" y="6123557"/>
                  <a:pt x="4815183" y="6135839"/>
                </a:cubicBezTo>
                <a:cubicBezTo>
                  <a:pt x="4619098" y="6148121"/>
                  <a:pt x="4580140" y="6132518"/>
                  <a:pt x="4409693" y="6135839"/>
                </a:cubicBezTo>
                <a:cubicBezTo>
                  <a:pt x="4239246" y="6139160"/>
                  <a:pt x="4145779" y="6093183"/>
                  <a:pt x="4004203" y="6135839"/>
                </a:cubicBezTo>
                <a:cubicBezTo>
                  <a:pt x="3862627" y="6178495"/>
                  <a:pt x="3522391" y="6120670"/>
                  <a:pt x="3312485" y="6135839"/>
                </a:cubicBezTo>
                <a:cubicBezTo>
                  <a:pt x="3102579" y="6151008"/>
                  <a:pt x="3018348" y="6103615"/>
                  <a:pt x="2906995" y="6135839"/>
                </a:cubicBezTo>
                <a:cubicBezTo>
                  <a:pt x="2795642" y="6168063"/>
                  <a:pt x="2563770" y="6129680"/>
                  <a:pt x="2406096" y="6135839"/>
                </a:cubicBezTo>
                <a:cubicBezTo>
                  <a:pt x="2248422" y="6141998"/>
                  <a:pt x="2027668" y="6066454"/>
                  <a:pt x="1714378" y="6135839"/>
                </a:cubicBezTo>
                <a:cubicBezTo>
                  <a:pt x="1401088" y="6205224"/>
                  <a:pt x="1366602" y="6113412"/>
                  <a:pt x="1022660" y="6135839"/>
                </a:cubicBezTo>
                <a:cubicBezTo>
                  <a:pt x="549573" y="6093995"/>
                  <a:pt x="-68715" y="5582524"/>
                  <a:pt x="0" y="5113179"/>
                </a:cubicBezTo>
                <a:cubicBezTo>
                  <a:pt x="-32158" y="4937176"/>
                  <a:pt x="54919" y="4818625"/>
                  <a:pt x="0" y="4651535"/>
                </a:cubicBezTo>
                <a:cubicBezTo>
                  <a:pt x="-54919" y="4484445"/>
                  <a:pt x="13384" y="4287478"/>
                  <a:pt x="0" y="4108080"/>
                </a:cubicBezTo>
                <a:cubicBezTo>
                  <a:pt x="-13384" y="3928683"/>
                  <a:pt x="17236" y="3661698"/>
                  <a:pt x="0" y="3482815"/>
                </a:cubicBezTo>
                <a:cubicBezTo>
                  <a:pt x="-17236" y="3303933"/>
                  <a:pt x="732" y="3154162"/>
                  <a:pt x="0" y="3021171"/>
                </a:cubicBezTo>
                <a:cubicBezTo>
                  <a:pt x="-732" y="2888180"/>
                  <a:pt x="47482" y="2639848"/>
                  <a:pt x="0" y="2477716"/>
                </a:cubicBezTo>
                <a:cubicBezTo>
                  <a:pt x="-47482" y="2315584"/>
                  <a:pt x="6470" y="2176753"/>
                  <a:pt x="0" y="2016072"/>
                </a:cubicBezTo>
                <a:cubicBezTo>
                  <a:pt x="-6470" y="1855391"/>
                  <a:pt x="16750" y="1327564"/>
                  <a:pt x="0" y="1022660"/>
                </a:cubicBezTo>
                <a:close/>
              </a:path>
            </a:pathLst>
          </a:custGeom>
          <a:solidFill>
            <a:schemeClr val="lt1">
              <a:alpha val="93000"/>
            </a:schemeClr>
          </a:solidFill>
          <a:ln w="19050" cmpd="thinThick">
            <a:solidFill>
              <a:srgbClr val="FF3F6E"/>
            </a:solidFill>
            <a:extLst>
              <a:ext uri="{C807C97D-BFC1-408E-A445-0C87EB9F89A2}">
                <ask:lineSketchStyleProps xmlns="" xmlns:ask="http://schemas.microsoft.com/office/drawing/2018/sketchyshapes" sd="38168120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A logo of a school&#10;&#10;Description automatically generated">
            <a:extLst>
              <a:ext uri="{FF2B5EF4-FFF2-40B4-BE49-F238E27FC236}">
                <a16:creationId xmlns:a16="http://schemas.microsoft.com/office/drawing/2014/main" id="{A5EE8582-ED48-6142-2070-1C3DBF73D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7" y="387886"/>
            <a:ext cx="1645779" cy="159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88759" y="606392"/>
            <a:ext cx="11675444" cy="9733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err="1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b="1" dirty="0" err="1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800" b="1" dirty="0" smtClean="0">
              <a:ln/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b="1" dirty="0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vi-VN" sz="2800" b="1" dirty="0">
              <a:ln/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235" y="2271562"/>
            <a:ext cx="11647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TOÀN GIAO THÔNG 4</a:t>
            </a:r>
            <a:endParaRPr lang="vi-VN" sz="4400" b="1" dirty="0"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487" y="3608413"/>
            <a:ext cx="115124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" y="5842534"/>
            <a:ext cx="1097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2023 – 2024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85850" y="1205345"/>
            <a:ext cx="6941127" cy="7204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85851" y="2410690"/>
            <a:ext cx="6941127" cy="7204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e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85852" y="4655126"/>
            <a:ext cx="6941127" cy="7204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....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85852" y="3588326"/>
            <a:ext cx="6941127" cy="7204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lốp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Cloud 9"/>
          <p:cNvSpPr/>
          <p:nvPr/>
        </p:nvSpPr>
        <p:spPr>
          <a:xfrm>
            <a:off x="0" y="1052945"/>
            <a:ext cx="3186545" cy="484909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điểu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10" idx="0"/>
            <a:endCxn id="2" idx="1"/>
          </p:cNvCxnSpPr>
          <p:nvPr/>
        </p:nvCxnSpPr>
        <p:spPr>
          <a:xfrm flipV="1">
            <a:off x="3183890" y="1565563"/>
            <a:ext cx="1401960" cy="19119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0"/>
          </p:cNvCxnSpPr>
          <p:nvPr/>
        </p:nvCxnSpPr>
        <p:spPr>
          <a:xfrm flipV="1">
            <a:off x="3183890" y="2770908"/>
            <a:ext cx="1401960" cy="70658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0"/>
          </p:cNvCxnSpPr>
          <p:nvPr/>
        </p:nvCxnSpPr>
        <p:spPr>
          <a:xfrm>
            <a:off x="3183890" y="3477490"/>
            <a:ext cx="1401960" cy="4710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0"/>
          </p:cNvCxnSpPr>
          <p:nvPr/>
        </p:nvCxnSpPr>
        <p:spPr>
          <a:xfrm>
            <a:off x="3183890" y="3477490"/>
            <a:ext cx="1401960" cy="15378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8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7A49F6-E0AE-49C9-95D7-656D6DD60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9" t="1424" r="2477" b="37850"/>
          <a:stretch/>
        </p:blipFill>
        <p:spPr>
          <a:xfrm>
            <a:off x="304800" y="1731817"/>
            <a:ext cx="11277600" cy="4835237"/>
          </a:xfrm>
          <a:prstGeom prst="rect">
            <a:avLst/>
          </a:prstGeom>
        </p:spPr>
      </p:pic>
      <p:sp>
        <p:nvSpPr>
          <p:cNvPr id="3" name="Flowchart: Preparation 2"/>
          <p:cNvSpPr/>
          <p:nvPr/>
        </p:nvSpPr>
        <p:spPr>
          <a:xfrm>
            <a:off x="803564" y="249382"/>
            <a:ext cx="11014363" cy="997527"/>
          </a:xfrm>
          <a:prstGeom prst="flowChartPreparat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61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777345" y="152400"/>
            <a:ext cx="5915891" cy="17733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777345" y="4225637"/>
            <a:ext cx="5915891" cy="17733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777344" y="2230582"/>
            <a:ext cx="5915891" cy="17733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tòan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Cloud 8"/>
          <p:cNvSpPr/>
          <p:nvPr/>
        </p:nvSpPr>
        <p:spPr>
          <a:xfrm>
            <a:off x="0" y="1052945"/>
            <a:ext cx="3186545" cy="484909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cxnSp>
        <p:nvCxnSpPr>
          <p:cNvPr id="10" name="Straight Arrow Connector 9"/>
          <p:cNvCxnSpPr>
            <a:endCxn id="6" idx="1"/>
          </p:cNvCxnSpPr>
          <p:nvPr/>
        </p:nvCxnSpPr>
        <p:spPr>
          <a:xfrm flipV="1">
            <a:off x="3183890" y="1039091"/>
            <a:ext cx="2593455" cy="2438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0"/>
          </p:cNvCxnSpPr>
          <p:nvPr/>
        </p:nvCxnSpPr>
        <p:spPr>
          <a:xfrm flipV="1">
            <a:off x="3183890" y="3158838"/>
            <a:ext cx="2593454" cy="3186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0"/>
          </p:cNvCxnSpPr>
          <p:nvPr/>
        </p:nvCxnSpPr>
        <p:spPr>
          <a:xfrm>
            <a:off x="3183890" y="3477490"/>
            <a:ext cx="2593454" cy="15655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4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eparation 2"/>
          <p:cNvSpPr/>
          <p:nvPr/>
        </p:nvSpPr>
        <p:spPr>
          <a:xfrm>
            <a:off x="803564" y="249382"/>
            <a:ext cx="11014363" cy="1191491"/>
          </a:xfrm>
          <a:prstGeom prst="flowChartPreparat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A49F6-E0AE-49C9-95D7-656D6DD60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9" t="66872" r="4272" b="1360"/>
          <a:stretch/>
        </p:blipFill>
        <p:spPr>
          <a:xfrm>
            <a:off x="678873" y="1759527"/>
            <a:ext cx="10848109" cy="42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4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872834" y="277091"/>
            <a:ext cx="9905999" cy="1856509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Hexagon 2"/>
          <p:cNvSpPr/>
          <p:nvPr/>
        </p:nvSpPr>
        <p:spPr>
          <a:xfrm>
            <a:off x="1316183" y="2757055"/>
            <a:ext cx="2535382" cy="3186545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Bóp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exagon 3"/>
          <p:cNvSpPr/>
          <p:nvPr/>
        </p:nvSpPr>
        <p:spPr>
          <a:xfrm>
            <a:off x="4648198" y="2757051"/>
            <a:ext cx="2355273" cy="3186545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chướng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exagon 4"/>
          <p:cNvSpPr/>
          <p:nvPr/>
        </p:nvSpPr>
        <p:spPr>
          <a:xfrm>
            <a:off x="7675419" y="2757053"/>
            <a:ext cx="2355273" cy="3186545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.... </a:t>
            </a:r>
          </a:p>
        </p:txBody>
      </p:sp>
    </p:spTree>
    <p:extLst>
      <p:ext uri="{BB962C8B-B14F-4D97-AF65-F5344CB8AC3E}">
        <p14:creationId xmlns:p14="http://schemas.microsoft.com/office/powerpoint/2010/main" val="349453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662545" y="1219200"/>
            <a:ext cx="9047019" cy="3408218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7742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8036" y="1094509"/>
            <a:ext cx="11111346" cy="307570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455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4E970-33DF-4FA4-855E-5AC621E8E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" t="16620" r="8001" b="10514"/>
          <a:stretch/>
        </p:blipFill>
        <p:spPr>
          <a:xfrm>
            <a:off x="166255" y="1205345"/>
            <a:ext cx="1170709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8765" y="207818"/>
            <a:ext cx="11083636" cy="8174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4E970-33DF-4FA4-855E-5AC621E8E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" t="16620" r="8001" b="10514"/>
          <a:stretch/>
        </p:blipFill>
        <p:spPr>
          <a:xfrm>
            <a:off x="0" y="1205345"/>
            <a:ext cx="1170709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75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C4E970-33DF-4FA4-855E-5AC621E8E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3" t="17908" r="51212" b="58539"/>
          <a:stretch/>
        </p:blipFill>
        <p:spPr>
          <a:xfrm>
            <a:off x="554181" y="928253"/>
            <a:ext cx="4558145" cy="4378037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70072" y="1433944"/>
            <a:ext cx="4558145" cy="2930237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0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6470070" y="1433945"/>
            <a:ext cx="4558145" cy="327660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4E970-33DF-4FA4-855E-5AC621E8E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83" t="16620" r="10253" b="59643"/>
          <a:stretch/>
        </p:blipFill>
        <p:spPr>
          <a:xfrm>
            <a:off x="0" y="845126"/>
            <a:ext cx="5597236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00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6" descr="xe2b16inchupnien"/>
          <p:cNvSpPr>
            <a:spLocks noChangeArrowheads="1"/>
          </p:cNvSpPr>
          <p:nvPr/>
        </p:nvSpPr>
        <p:spPr bwMode="auto">
          <a:xfrm>
            <a:off x="1330036" y="479715"/>
            <a:ext cx="9667010" cy="314325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5123" name="Rectangle 8" descr="Picture1"/>
          <p:cNvSpPr>
            <a:spLocks noGrp="1" noChangeArrowheads="1"/>
          </p:cNvSpPr>
          <p:nvPr>
            <p:ph type="body" idx="1"/>
          </p:nvPr>
        </p:nvSpPr>
        <p:spPr>
          <a:xfrm>
            <a:off x="381001" y="4000500"/>
            <a:ext cx="5143500" cy="2305050"/>
          </a:xfrm>
          <a:prstGeom prst="star24">
            <a:avLst>
              <a:gd name="adj" fmla="val 39292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5124" name="Oval 9" descr="xedap2"/>
          <p:cNvSpPr>
            <a:spLocks noChangeArrowheads="1"/>
          </p:cNvSpPr>
          <p:nvPr/>
        </p:nvSpPr>
        <p:spPr bwMode="auto">
          <a:xfrm>
            <a:off x="6000752" y="4581526"/>
            <a:ext cx="6191249" cy="1916113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511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6470072" y="1433945"/>
            <a:ext cx="4558145" cy="2763982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4E970-33DF-4FA4-855E-5AC621E8E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9" t="41277" r="50681" b="34618"/>
          <a:stretch/>
        </p:blipFill>
        <p:spPr>
          <a:xfrm>
            <a:off x="498764" y="997528"/>
            <a:ext cx="5514108" cy="45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92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6470072" y="1433945"/>
            <a:ext cx="4558145" cy="391391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4E970-33DF-4FA4-855E-5AC621E8E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84" t="39989" r="11861" b="35262"/>
          <a:stretch/>
        </p:blipFill>
        <p:spPr>
          <a:xfrm>
            <a:off x="332508" y="768927"/>
            <a:ext cx="5084619" cy="485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7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6470072" y="1142999"/>
            <a:ext cx="4558145" cy="365067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4E970-33DF-4FA4-855E-5AC621E8E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7" t="63909" r="51646" b="10514"/>
          <a:stretch/>
        </p:blipFill>
        <p:spPr>
          <a:xfrm>
            <a:off x="484909" y="671944"/>
            <a:ext cx="5278582" cy="550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63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6594762" y="1575952"/>
            <a:ext cx="4558145" cy="285750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4E970-33DF-4FA4-855E-5AC621E8E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61" t="64277" r="8001" b="10514"/>
          <a:stretch/>
        </p:blipFill>
        <p:spPr>
          <a:xfrm>
            <a:off x="457199" y="741217"/>
            <a:ext cx="5624945" cy="491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35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928256" y="1575952"/>
            <a:ext cx="10224652" cy="285750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3200" dirty="0" err="1"/>
              <a:t>c</a:t>
            </a:r>
            <a:r>
              <a:rPr lang="en-US" sz="3200" dirty="0"/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36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3491" y="152400"/>
            <a:ext cx="763385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ý: </a:t>
            </a:r>
          </a:p>
        </p:txBody>
      </p:sp>
      <p:sp>
        <p:nvSpPr>
          <p:cNvPr id="4" name="Rectangle 3"/>
          <p:cNvSpPr/>
          <p:nvPr/>
        </p:nvSpPr>
        <p:spPr>
          <a:xfrm>
            <a:off x="568035" y="1413164"/>
            <a:ext cx="1607129" cy="50430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01636" y="1413164"/>
            <a:ext cx="2064328" cy="50430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000" dirty="0">
                <a:latin typeface="Times New Roman" pitchFamily="18" charset="0"/>
                <a:cs typeface="Times New Roman" pitchFamily="18" charset="0"/>
              </a:rPr>
              <a:t>uôn luôn lái xe bên phải đường theo đúng hướng dẫn giao thông. Không đi ngược đường.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78291" y="1413164"/>
            <a:ext cx="2064328" cy="50430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hàng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2328" y="1413164"/>
            <a:ext cx="2064328" cy="50430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523016" y="1413164"/>
            <a:ext cx="2064328" cy="50430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0" name="Straight Arrow Connector 9"/>
          <p:cNvCxnSpPr>
            <a:stCxn id="3" idx="2"/>
            <a:endCxn id="4" idx="0"/>
          </p:cNvCxnSpPr>
          <p:nvPr/>
        </p:nvCxnSpPr>
        <p:spPr>
          <a:xfrm flipH="1">
            <a:off x="1371600" y="737175"/>
            <a:ext cx="4398818" cy="67598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2"/>
          </p:cNvCxnSpPr>
          <p:nvPr/>
        </p:nvCxnSpPr>
        <p:spPr>
          <a:xfrm flipH="1">
            <a:off x="3723409" y="737175"/>
            <a:ext cx="2047009" cy="67598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2"/>
          </p:cNvCxnSpPr>
          <p:nvPr/>
        </p:nvCxnSpPr>
        <p:spPr>
          <a:xfrm>
            <a:off x="5770418" y="737175"/>
            <a:ext cx="374074" cy="6759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2"/>
          </p:cNvCxnSpPr>
          <p:nvPr/>
        </p:nvCxnSpPr>
        <p:spPr>
          <a:xfrm>
            <a:off x="5770418" y="737175"/>
            <a:ext cx="2784762" cy="67598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2"/>
          </p:cNvCxnSpPr>
          <p:nvPr/>
        </p:nvCxnSpPr>
        <p:spPr>
          <a:xfrm>
            <a:off x="5770418" y="737175"/>
            <a:ext cx="5140037" cy="67598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55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1A4ECD-165A-4F5C-85CA-3AE66765A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2" t="19321" r="4568" b="31640"/>
          <a:stretch/>
        </p:blipFill>
        <p:spPr>
          <a:xfrm>
            <a:off x="732542" y="1357746"/>
            <a:ext cx="10739022" cy="5153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542" y="167973"/>
            <a:ext cx="11002258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9151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1A4ECD-165A-4F5C-85CA-3AE66765A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2" t="68549" r="5553" b="17294"/>
          <a:stretch/>
        </p:blipFill>
        <p:spPr>
          <a:xfrm>
            <a:off x="207819" y="235528"/>
            <a:ext cx="11360726" cy="322810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42655" y="4447309"/>
            <a:ext cx="8478981" cy="14824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Bốp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4474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42655" y="3422072"/>
            <a:ext cx="8478981" cy="14824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ngăn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vượt</a:t>
            </a:r>
            <a:r>
              <a:rPr lang="en-US" sz="3200" dirty="0"/>
              <a:t> </a:t>
            </a:r>
            <a:r>
              <a:rPr lang="en-US" sz="3200" dirty="0" err="1"/>
              <a:t>ẩu</a:t>
            </a:r>
            <a:r>
              <a:rPr lang="en-US" sz="3200" dirty="0"/>
              <a:t> qua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chấp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luật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. 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9709" y="507740"/>
            <a:ext cx="11014364" cy="2400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gác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Hay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lách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79279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879758" y="0"/>
            <a:ext cx="9905999" cy="1634836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Hexagon 2"/>
          <p:cNvSpPr/>
          <p:nvPr/>
        </p:nvSpPr>
        <p:spPr>
          <a:xfrm>
            <a:off x="0" y="1911927"/>
            <a:ext cx="3851565" cy="4821382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Hexagon 3"/>
          <p:cNvSpPr/>
          <p:nvPr/>
        </p:nvSpPr>
        <p:spPr>
          <a:xfrm>
            <a:off x="4533893" y="1911927"/>
            <a:ext cx="3113815" cy="4821382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tòan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Hexagon 4"/>
          <p:cNvSpPr/>
          <p:nvPr/>
        </p:nvSpPr>
        <p:spPr>
          <a:xfrm>
            <a:off x="8312727" y="1911927"/>
            <a:ext cx="2964873" cy="4821382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5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8"/>
          <p:cNvSpPr txBox="1">
            <a:spLocks noChangeArrowheads="1"/>
          </p:cNvSpPr>
          <p:nvPr/>
        </p:nvSpPr>
        <p:spPr bwMode="auto">
          <a:xfrm>
            <a:off x="1102784" y="4652963"/>
            <a:ext cx="3266016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814917" y="5013326"/>
            <a:ext cx="10320867" cy="1800225"/>
            <a:chOff x="385" y="3249"/>
            <a:chExt cx="4876" cy="1134"/>
          </a:xfrm>
        </p:grpSpPr>
        <p:sp>
          <p:nvSpPr>
            <p:cNvPr id="6155" name="AutoShape 15"/>
            <p:cNvSpPr>
              <a:spLocks noChangeArrowheads="1"/>
            </p:cNvSpPr>
            <p:nvPr/>
          </p:nvSpPr>
          <p:spPr bwMode="auto">
            <a:xfrm>
              <a:off x="385" y="3249"/>
              <a:ext cx="4853" cy="1134"/>
            </a:xfrm>
            <a:prstGeom prst="horizontalScroll">
              <a:avLst>
                <a:gd name="adj" fmla="val 1525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altLang="en-US"/>
            </a:p>
          </p:txBody>
        </p:sp>
        <p:sp>
          <p:nvSpPr>
            <p:cNvPr id="6156" name="Text Box 10"/>
            <p:cNvSpPr txBox="1">
              <a:spLocks noChangeArrowheads="1"/>
            </p:cNvSpPr>
            <p:nvPr/>
          </p:nvSpPr>
          <p:spPr bwMode="auto">
            <a:xfrm>
              <a:off x="748" y="3430"/>
              <a:ext cx="451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bg1"/>
                  </a:solidFill>
                </a:rPr>
                <a:t>Xe đạp là phương tiện giao thông phổ biến.</a:t>
              </a:r>
            </a:p>
          </p:txBody>
        </p:sp>
      </p:grpSp>
      <p:sp>
        <p:nvSpPr>
          <p:cNvPr id="6149" name="Text Box 13"/>
          <p:cNvSpPr txBox="1">
            <a:spLocks noChangeArrowheads="1"/>
          </p:cNvSpPr>
          <p:nvPr/>
        </p:nvSpPr>
        <p:spPr bwMode="auto">
          <a:xfrm>
            <a:off x="1" y="2565400"/>
            <a:ext cx="1185756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0" y="1373620"/>
            <a:ext cx="12769851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/>
              <a:t>Hằng</a:t>
            </a:r>
            <a:r>
              <a:rPr lang="en-US" altLang="en-US" dirty="0"/>
              <a:t> </a:t>
            </a:r>
            <a:r>
              <a:rPr lang="en-US" altLang="en-US" dirty="0" err="1"/>
              <a:t>ngày,các</a:t>
            </a:r>
            <a:r>
              <a:rPr lang="en-US" altLang="en-US" dirty="0"/>
              <a:t> </a:t>
            </a:r>
            <a:r>
              <a:rPr lang="en-US" altLang="en-US" dirty="0" err="1"/>
              <a:t>em</a:t>
            </a:r>
            <a:r>
              <a:rPr lang="en-US" altLang="en-US" dirty="0"/>
              <a:t> </a:t>
            </a:r>
            <a:r>
              <a:rPr lang="en-US" altLang="en-US" dirty="0" err="1"/>
              <a:t>đến</a:t>
            </a:r>
            <a:r>
              <a:rPr lang="en-US" altLang="en-US" dirty="0"/>
              <a:t> </a:t>
            </a:r>
            <a:r>
              <a:rPr lang="en-US" altLang="en-US" dirty="0" err="1"/>
              <a:t>trường</a:t>
            </a:r>
            <a:r>
              <a:rPr lang="en-US" altLang="en-US" dirty="0"/>
              <a:t> </a:t>
            </a:r>
            <a:r>
              <a:rPr lang="en-US" altLang="en-US" dirty="0" err="1"/>
              <a:t>bằng</a:t>
            </a:r>
            <a:r>
              <a:rPr lang="en-US" altLang="en-US" dirty="0"/>
              <a:t> </a:t>
            </a:r>
            <a:r>
              <a:rPr lang="en-US" altLang="en-US" dirty="0" err="1"/>
              <a:t>loại</a:t>
            </a:r>
            <a:r>
              <a:rPr lang="en-US" altLang="en-US" dirty="0"/>
              <a:t> </a:t>
            </a:r>
            <a:r>
              <a:rPr lang="en-US" altLang="en-US" dirty="0" err="1"/>
              <a:t>xe</a:t>
            </a:r>
            <a:r>
              <a:rPr lang="en-US" altLang="en-US" dirty="0"/>
              <a:t> </a:t>
            </a:r>
            <a:r>
              <a:rPr lang="en-US" altLang="en-US" dirty="0" err="1"/>
              <a:t>gì</a:t>
            </a:r>
            <a:r>
              <a:rPr lang="en-US" altLang="en-US" dirty="0"/>
              <a:t>?</a:t>
            </a:r>
          </a:p>
        </p:txBody>
      </p:sp>
      <p:pic>
        <p:nvPicPr>
          <p:cNvPr id="3088" name="Picture 16" descr="xeda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33" y="2565400"/>
            <a:ext cx="3589867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xe2b16inchupn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8" y="2565401"/>
            <a:ext cx="297603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xe 2"/>
          <p:cNvPicPr>
            <a:picLocks noChangeAspect="1" noChangeArrowheads="1"/>
          </p:cNvPicPr>
          <p:nvPr/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2636839"/>
            <a:ext cx="36957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WordArt 27"/>
          <p:cNvSpPr>
            <a:spLocks noChangeArrowheads="1" noChangeShapeType="1" noTextEdit="1"/>
          </p:cNvSpPr>
          <p:nvPr/>
        </p:nvSpPr>
        <p:spPr bwMode="auto">
          <a:xfrm>
            <a:off x="3983568" y="549275"/>
            <a:ext cx="3839633" cy="6477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639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An toàn giao thông</a:t>
            </a:r>
          </a:p>
        </p:txBody>
      </p:sp>
    </p:spTree>
    <p:extLst>
      <p:ext uri="{BB962C8B-B14F-4D97-AF65-F5344CB8AC3E}">
        <p14:creationId xmlns:p14="http://schemas.microsoft.com/office/powerpoint/2010/main" val="16573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/>
      <p:bldP spid="308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302328" y="0"/>
            <a:ext cx="9421090" cy="2840182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8691" y="3241964"/>
            <a:ext cx="9310254" cy="3200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dèn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vửa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... </a:t>
            </a:r>
          </a:p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.... </a:t>
            </a:r>
          </a:p>
          <a:p>
            <a:pPr algn="ctr"/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94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302328" y="0"/>
            <a:ext cx="9421090" cy="2840182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Sau bài học các em đã biết được những gì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8691" y="3241964"/>
            <a:ext cx="9310254" cy="3200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7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1CBEAFD-49C4-45D5-8081-3F7FAE78AB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901" y="3694113"/>
            <a:ext cx="3099995" cy="2967846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067D1E3-15AC-430F-916E-3776CA331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0" y="3608413"/>
            <a:ext cx="4572976" cy="3445948"/>
          </a:xfrm>
          <a:prstGeom prst="rect">
            <a:avLst/>
          </a:prstGeom>
        </p:spPr>
      </p:pic>
      <p:pic>
        <p:nvPicPr>
          <p:cNvPr id="100" name="图片 31">
            <a:extLst>
              <a:ext uri="{FF2B5EF4-FFF2-40B4-BE49-F238E27FC236}">
                <a16:creationId xmlns:a16="http://schemas.microsoft.com/office/drawing/2014/main" id="{F7EB30E6-3DCF-424B-B170-23B3701B2B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0210" y="340769"/>
            <a:ext cx="2144432" cy="1514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loud 1"/>
          <p:cNvSpPr/>
          <p:nvPr/>
        </p:nvSpPr>
        <p:spPr>
          <a:xfrm>
            <a:off x="687311" y="166255"/>
            <a:ext cx="8612899" cy="2660072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biệt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3 0.4787 L -1.04167E-6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-23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8036" y="1094509"/>
            <a:ext cx="11111346" cy="307570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014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C4B5F-C596-4F60-AE36-40D1CB8D5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07" r="5746" b="19004"/>
          <a:stretch/>
        </p:blipFill>
        <p:spPr>
          <a:xfrm>
            <a:off x="387927" y="1316181"/>
            <a:ext cx="11568546" cy="5389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4727" y="115853"/>
            <a:ext cx="9434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195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5C4B5F-C596-4F60-AE36-40D1CB8D5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1" t="38220" r="48868" b="40561"/>
          <a:stretch/>
        </p:blipFill>
        <p:spPr>
          <a:xfrm>
            <a:off x="471055" y="1094508"/>
            <a:ext cx="5694218" cy="418407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28511" y="2466109"/>
            <a:ext cx="5015344" cy="7204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73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5C4B5F-C596-4F60-AE36-40D1CB8D5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34" t="37207" r="9358" b="39716"/>
          <a:stretch/>
        </p:blipFill>
        <p:spPr>
          <a:xfrm>
            <a:off x="595745" y="803563"/>
            <a:ext cx="5680364" cy="450272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677891" y="2050472"/>
            <a:ext cx="4779819" cy="7204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e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4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5C4B5F-C596-4F60-AE36-40D1CB8D5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68" t="60059" r="49995" b="19003"/>
          <a:stretch/>
        </p:blipFill>
        <p:spPr>
          <a:xfrm>
            <a:off x="498763" y="595744"/>
            <a:ext cx="5611091" cy="47244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567052" y="2244436"/>
            <a:ext cx="4225640" cy="7204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lốp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779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5C4B5F-C596-4F60-AE36-40D1CB8D5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93" t="59102" r="5746" b="19004"/>
          <a:stretch/>
        </p:blipFill>
        <p:spPr>
          <a:xfrm>
            <a:off x="290944" y="699653"/>
            <a:ext cx="5444837" cy="468976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971306" y="2684317"/>
            <a:ext cx="5181603" cy="7204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....</a:t>
            </a:r>
          </a:p>
        </p:txBody>
      </p:sp>
    </p:spTree>
    <p:extLst>
      <p:ext uri="{BB962C8B-B14F-4D97-AF65-F5344CB8AC3E}">
        <p14:creationId xmlns:p14="http://schemas.microsoft.com/office/powerpoint/2010/main" val="208686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786</Words>
  <Application>Microsoft Office PowerPoint</Application>
  <PresentationFormat>Widescreen</PresentationFormat>
  <Paragraphs>67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 Light</vt:lpstr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ASUS</dc:creator>
  <cp:lastModifiedBy>ADMIN</cp:lastModifiedBy>
  <cp:revision>62</cp:revision>
  <dcterms:created xsi:type="dcterms:W3CDTF">2021-07-28T03:07:00Z</dcterms:created>
  <dcterms:modified xsi:type="dcterms:W3CDTF">2023-09-01T10:09:19Z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1033-11.2.0.10265</vt:lpwstr>
  </property>
  <property fmtid="{D5CDD505-2E9C-101B-9397-08002B2CF9AE}" pid="3" name="ICV">
    <vt:lpwstr>9712916E27114FEB9C46AE2F052C926E</vt:lpwstr>
  </property>
</Properties>
</file>