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</p:sldMasterIdLst>
  <p:notesMasterIdLst>
    <p:notesMasterId r:id="rId17"/>
  </p:notesMasterIdLst>
  <p:sldIdLst>
    <p:sldId id="256" r:id="rId4"/>
    <p:sldId id="287" r:id="rId5"/>
    <p:sldId id="328" r:id="rId6"/>
    <p:sldId id="259" r:id="rId7"/>
    <p:sldId id="262" r:id="rId8"/>
    <p:sldId id="264" r:id="rId9"/>
    <p:sldId id="303" r:id="rId10"/>
    <p:sldId id="297" r:id="rId11"/>
    <p:sldId id="329" r:id="rId12"/>
    <p:sldId id="381" r:id="rId13"/>
    <p:sldId id="257" r:id="rId14"/>
    <p:sldId id="258" r:id="rId15"/>
    <p:sldId id="3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1/21/2024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1/21/2024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1/21/2024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1/21/2024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1/21/2024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1/21/2024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1/21/2024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1/21/2024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1/21/2024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1/21/2024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326376" y="629210"/>
            <a:ext cx="9539248" cy="72364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058309" y="3248436"/>
            <a:ext cx="10879691" cy="31012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latin typeface="UTM Avo" panose="02040603050506020204" pitchFamily="18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UTM Avo" panose="02040603050506020204" pitchFamily="18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4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</a:rPr>
              <a:t>c.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cao</a:t>
            </a:r>
            <a:r>
              <a:rPr lang="en-US" sz="2400" dirty="0">
                <a:latin typeface="UTM Avo" panose="02040603050506020204" pitchFamily="18" charset="0"/>
              </a:rPr>
              <a:t> 2.5 li ?</a:t>
            </a:r>
            <a:endParaRPr lang="vi-VN" sz="24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724034" y="1453984"/>
            <a:ext cx="11213966" cy="1666401"/>
            <a:chOff x="388220" y="2043956"/>
            <a:chExt cx="6307856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88220" y="2294370"/>
              <a:ext cx="6307856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cây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vươn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đón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nắng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mai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058309" y="4561720"/>
            <a:ext cx="10879691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98155" y="3393554"/>
            <a:ext cx="2198805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058308" y="6157443"/>
            <a:ext cx="10879691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R, h, g, y.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8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226877" y="1771311"/>
            <a:ext cx="10155344" cy="2045708"/>
          </a:xfrm>
          <a:prstGeom prst="rect">
            <a:avLst/>
          </a:prstGeom>
          <a:noFill/>
        </p:spPr>
        <p:txBody>
          <a:bodyPr wrap="none" lIns="81643" tIns="40822" rIns="81643" bIns="40822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59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6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22961" y="941679"/>
            <a:ext cx="3275402" cy="2382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570850"/>
            <a:ext cx="422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694787"/>
            <a:ext cx="431725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6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25" r="1403"/>
          <a:stretch/>
        </p:blipFill>
        <p:spPr>
          <a:xfrm>
            <a:off x="5675570" y="2374090"/>
            <a:ext cx="2724345" cy="25499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R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5" r="1403"/>
          <a:stretch/>
        </p:blipFill>
        <p:spPr>
          <a:xfrm>
            <a:off x="6520438" y="1653989"/>
            <a:ext cx="2724345" cy="27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R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5" r="1403"/>
          <a:stretch/>
        </p:blipFill>
        <p:spPr>
          <a:xfrm>
            <a:off x="3444696" y="685800"/>
            <a:ext cx="4053992" cy="37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124" y="373866"/>
            <a:ext cx="8206970" cy="6735059"/>
            <a:chOff x="1703511" y="548678"/>
            <a:chExt cx="7877461" cy="6735059"/>
          </a:xfrm>
        </p:grpSpPr>
        <p:sp>
          <p:nvSpPr>
            <p:cNvPr id="4" name="Rectangle 3"/>
            <p:cNvSpPr/>
            <p:nvPr/>
          </p:nvSpPr>
          <p:spPr>
            <a:xfrm>
              <a:off x="1703511" y="548678"/>
              <a:ext cx="7877461" cy="6121061"/>
            </a:xfrm>
            <a:prstGeom prst="rect">
              <a:avLst/>
            </a:prstGeom>
            <a:ln w="762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03511" y="1133453"/>
              <a:ext cx="482453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u="sng" dirty="0">
                  <a:solidFill>
                    <a:srgbClr val="C00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Nét 1:</a:t>
              </a:r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</a:rPr>
                <a:t>Đặt bút trên đường kẻ thứ 6,hơi lượn bút sang trái viết nét móc ngược trái, (đầu móc cong vào phía trong) dừng bút trên đường kẻ thứ 2.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just"/>
              <a:endParaRPr lang="en-US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3511" y="3313419"/>
              <a:ext cx="506262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u="sng" dirty="0">
                  <a:solidFill>
                    <a:srgbClr val="C00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Nét</a:t>
              </a:r>
              <a:r>
                <a:rPr lang="vi-VN" sz="2800" u="sng" dirty="0"/>
                <a:t> </a:t>
              </a:r>
              <a:r>
                <a:rPr lang="vi-VN" sz="2800" u="sng" dirty="0">
                  <a:solidFill>
                    <a:srgbClr val="C00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2:</a:t>
              </a:r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</a:rPr>
                <a:t>Từ điểm dùng bút của nét 1,lia bút lên đường kẻ 5(bên trái nét móc ) viết nét cong trên ,cuối nét lượn vào giữa thân chữ tạo thành vòng xoắn nho giữa  đường kẻ 3 và 4 rồi viết tiếp nét móc ngược phải , dừng bút trên đường kẻ thứ 2 .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just"/>
              <a:endParaRPr lang="en-US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97476" y="548678"/>
              <a:ext cx="2952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u="sng" dirty="0">
                  <a:solidFill>
                    <a:srgbClr val="FF0000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Cách viết:</a:t>
              </a:r>
              <a:endParaRPr lang="en-US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5" r="1403"/>
          <a:stretch/>
        </p:blipFill>
        <p:spPr>
          <a:xfrm>
            <a:off x="5760749" y="2159418"/>
            <a:ext cx="2724345" cy="25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81" end="217080.6664"/>
                </p14:media>
              </p:ext>
            </p:extLst>
          </p:nvPr>
        </p:nvPicPr>
        <p:blipFill rotWithShape="1">
          <a:blip r:embed="rId7"/>
          <a:srcRect l="1941" r="1586"/>
          <a:stretch>
            <a:fillRect/>
          </a:stretch>
        </p:blipFill>
        <p:spPr>
          <a:xfrm>
            <a:off x="645459" y="949154"/>
            <a:ext cx="7758954" cy="45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5782" y="3021966"/>
            <a:ext cx="971152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vươn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mai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368</Words>
  <Application>Microsoft Office PowerPoint</Application>
  <PresentationFormat>Widescreen</PresentationFormat>
  <Paragraphs>58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HP001 5H</vt:lpstr>
      <vt:lpstr>SVN-Gretoon</vt:lpstr>
      <vt:lpstr>Times New Roman</vt:lpstr>
      <vt:lpstr>UTM Avo</vt:lpstr>
      <vt:lpstr>华康少女文字W5(P)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25</cp:revision>
  <dcterms:created xsi:type="dcterms:W3CDTF">2021-07-23T00:54:59Z</dcterms:created>
  <dcterms:modified xsi:type="dcterms:W3CDTF">2024-01-21T09:01:55Z</dcterms:modified>
</cp:coreProperties>
</file>