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18"/>
  </p:notesMasterIdLst>
  <p:sldIdLst>
    <p:sldId id="315" r:id="rId2"/>
    <p:sldId id="320" r:id="rId3"/>
    <p:sldId id="365" r:id="rId4"/>
    <p:sldId id="364" r:id="rId5"/>
    <p:sldId id="356" r:id="rId6"/>
    <p:sldId id="351" r:id="rId7"/>
    <p:sldId id="326" r:id="rId8"/>
    <p:sldId id="358" r:id="rId9"/>
    <p:sldId id="325" r:id="rId10"/>
    <p:sldId id="357" r:id="rId11"/>
    <p:sldId id="327" r:id="rId12"/>
    <p:sldId id="359" r:id="rId13"/>
    <p:sldId id="360" r:id="rId14"/>
    <p:sldId id="361" r:id="rId15"/>
    <p:sldId id="362" r:id="rId16"/>
    <p:sldId id="366" r:id="rId17"/>
  </p:sldIdLst>
  <p:sldSz cx="6858000" cy="5143500"/>
  <p:notesSz cx="6858000" cy="9144000"/>
  <p:embeddedFontLst>
    <p:embeddedFont>
      <p:font typeface="Calibri" pitchFamily="34" charset="0"/>
      <p:regular r:id="rId19"/>
      <p:bold r:id="rId20"/>
      <p:italic r:id="rId21"/>
      <p:boldItalic r:id="rId22"/>
    </p:embeddedFont>
    <p:embeddedFont>
      <p:font typeface="Montserrat" charset="0"/>
      <p:regular r:id="rId23"/>
      <p:bold r:id="rId24"/>
      <p:italic r:id="rId25"/>
      <p:boldItalic r:id="rId26"/>
    </p:embeddedFont>
    <p:embeddedFont>
      <p:font typeface="HP001 4 hàng" pitchFamily="34" charset="0"/>
      <p:regular r:id="rId27"/>
      <p:bold r:id="rId28"/>
    </p:embeddedFont>
    <p:embeddedFont>
      <p:font typeface="VNI-Avo" pitchFamily="2" charset="0"/>
      <p:regular r:id="rId29"/>
      <p:bold r:id="rId30"/>
      <p:italic r:id="rId31"/>
      <p:boldItalic r:id="rId32"/>
    </p:embeddedFont>
    <p:embeddedFont>
      <p:font typeface="Kalam" pitchFamily="2" charset="0"/>
      <p:regular r:id="rId33"/>
    </p:embeddedFont>
  </p:embeddedFontLst>
  <p:custDataLst>
    <p:tags r:id="rId3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F5F5F"/>
    <a:srgbClr val="EB54E9"/>
    <a:srgbClr val="8AB036"/>
    <a:srgbClr val="B7D574"/>
    <a:srgbClr val="FFAB40"/>
    <a:srgbClr val="17479D"/>
    <a:srgbClr val="3B64AC"/>
    <a:srgbClr val="F74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8" autoAdjust="0"/>
    <p:restoredTop sz="94615"/>
  </p:normalViewPr>
  <p:slideViewPr>
    <p:cSldViewPr snapToGrid="0">
      <p:cViewPr varScale="1">
        <p:scale>
          <a:sx n="92" d="100"/>
          <a:sy n="92" d="100"/>
        </p:scale>
        <p:origin x="-1326" y="-90"/>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13317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2184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3815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01478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968981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3093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62845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71488" y="4767264"/>
            <a:ext cx="1543050" cy="273844"/>
          </a:xfrm>
          <a:prstGeom prst="rect">
            <a:avLst/>
          </a:prstGeom>
        </p:spPr>
        <p:txBody>
          <a:bodyPr lIns="57607" tIns="28804" rIns="57607" bIns="28804"/>
          <a:lstStyle/>
          <a:p>
            <a:fld id="{D997B5FA-0921-464F-AAE1-844C04324D75}" type="datetimeFigureOut">
              <a:rPr lang="zh-CN" altLang="en-US" smtClean="0"/>
              <a:t>2021/12/9</a:t>
            </a:fld>
            <a:endParaRPr lang="zh-CN" altLang="en-US"/>
          </a:p>
        </p:txBody>
      </p:sp>
      <p:sp>
        <p:nvSpPr>
          <p:cNvPr id="5" name="Footer Placeholder 4"/>
          <p:cNvSpPr>
            <a:spLocks noGrp="1"/>
          </p:cNvSpPr>
          <p:nvPr>
            <p:ph type="ftr" sz="quarter" idx="11"/>
          </p:nvPr>
        </p:nvSpPr>
        <p:spPr>
          <a:xfrm>
            <a:off x="2271713" y="4767264"/>
            <a:ext cx="2314575" cy="273844"/>
          </a:xfrm>
          <a:prstGeom prst="rect">
            <a:avLst/>
          </a:prstGeom>
        </p:spPr>
        <p:txBody>
          <a:bodyPr lIns="57607" tIns="28804" rIns="57607" bIns="28804"/>
          <a:lstStyle/>
          <a:p>
            <a:endParaRPr lang="zh-CN" altLang="en-US"/>
          </a:p>
        </p:txBody>
      </p:sp>
      <p:sp>
        <p:nvSpPr>
          <p:cNvPr id="6" name="Slide Number Placeholder 5"/>
          <p:cNvSpPr>
            <a:spLocks noGrp="1"/>
          </p:cNvSpPr>
          <p:nvPr>
            <p:ph type="sldNum" sz="quarter" idx="12"/>
          </p:nvPr>
        </p:nvSpPr>
        <p:spPr>
          <a:xfrm>
            <a:off x="4843463" y="4767264"/>
            <a:ext cx="1543050" cy="273844"/>
          </a:xfrm>
          <a:prstGeom prst="rect">
            <a:avLst/>
          </a:prstGeom>
        </p:spPr>
        <p:txBody>
          <a:bodyPr lIns="57607" tIns="28804" rIns="57607" bIns="28804"/>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2992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 xmlns:a16="http://schemas.microsoft.com/office/drawing/2014/main" id="{912FF248-73E2-4B5D-9669-D05536B13110}"/>
              </a:ext>
            </a:extLst>
          </p:cNvPr>
          <p:cNvGrpSpPr/>
          <p:nvPr userDrawn="1"/>
        </p:nvGrpSpPr>
        <p:grpSpPr>
          <a:xfrm>
            <a:off x="222690" y="164640"/>
            <a:ext cx="6532444" cy="4680098"/>
            <a:chOff x="395894" y="219519"/>
            <a:chExt cx="8518865" cy="4788281"/>
          </a:xfrm>
        </p:grpSpPr>
        <p:sp>
          <p:nvSpPr>
            <p:cNvPr id="8" name="Google Shape;993;p14">
              <a:extLst>
                <a:ext uri="{FF2B5EF4-FFF2-40B4-BE49-F238E27FC236}">
                  <a16:creationId xmlns=""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 xmlns:a16="http://schemas.microsoft.com/office/drawing/2014/main" id="{327BF5F6-D034-4620-B2B7-7F2179C531EB}"/>
              </a:ext>
            </a:extLst>
          </p:cNvPr>
          <p:cNvGrpSpPr/>
          <p:nvPr userDrawn="1"/>
        </p:nvGrpSpPr>
        <p:grpSpPr>
          <a:xfrm>
            <a:off x="556421" y="4234447"/>
            <a:ext cx="346044" cy="401654"/>
            <a:chOff x="2495125" y="2142250"/>
            <a:chExt cx="444275" cy="398525"/>
          </a:xfrm>
        </p:grpSpPr>
        <p:sp>
          <p:nvSpPr>
            <p:cNvPr id="31" name="Google Shape;1017;p14">
              <a:extLst>
                <a:ext uri="{FF2B5EF4-FFF2-40B4-BE49-F238E27FC236}">
                  <a16:creationId xmlns=""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 xmlns:a16="http://schemas.microsoft.com/office/drawing/2014/main" id="{D53CFA2D-5D0C-4A67-9094-88F183BFE612}"/>
              </a:ext>
            </a:extLst>
          </p:cNvPr>
          <p:cNvGrpSpPr/>
          <p:nvPr userDrawn="1"/>
        </p:nvGrpSpPr>
        <p:grpSpPr>
          <a:xfrm>
            <a:off x="5725024" y="320764"/>
            <a:ext cx="226951" cy="283584"/>
            <a:chOff x="3243875" y="2372825"/>
            <a:chExt cx="291375" cy="281375"/>
          </a:xfrm>
        </p:grpSpPr>
        <p:sp>
          <p:nvSpPr>
            <p:cNvPr id="34" name="Google Shape;1020;p14">
              <a:extLst>
                <a:ext uri="{FF2B5EF4-FFF2-40B4-BE49-F238E27FC236}">
                  <a16:creationId xmlns=""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 xmlns:a16="http://schemas.microsoft.com/office/drawing/2014/main" id="{AC4C02C6-8357-4A9D-9FE8-73BED3D677DA}"/>
              </a:ext>
            </a:extLst>
          </p:cNvPr>
          <p:cNvGrpSpPr/>
          <p:nvPr userDrawn="1"/>
        </p:nvGrpSpPr>
        <p:grpSpPr>
          <a:xfrm>
            <a:off x="6189790" y="782530"/>
            <a:ext cx="129823" cy="169898"/>
            <a:chOff x="4954425" y="2036375"/>
            <a:chExt cx="166675" cy="168575"/>
          </a:xfrm>
        </p:grpSpPr>
        <p:sp>
          <p:nvSpPr>
            <p:cNvPr id="45" name="Google Shape;1031;p14">
              <a:extLst>
                <a:ext uri="{FF2B5EF4-FFF2-40B4-BE49-F238E27FC236}">
                  <a16:creationId xmlns=""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 xmlns:a16="http://schemas.microsoft.com/office/drawing/2014/main" id="{9C058F19-0AE8-4DE1-A824-EE065CCDBD8D}"/>
              </a:ext>
            </a:extLst>
          </p:cNvPr>
          <p:cNvSpPr/>
          <p:nvPr userDrawn="1"/>
        </p:nvSpPr>
        <p:spPr>
          <a:xfrm>
            <a:off x="1155720" y="4698513"/>
            <a:ext cx="92786"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57598" tIns="57598" rIns="57598" bIns="57598" anchor="ctr" anchorCtr="0">
            <a:noAutofit/>
          </a:bodyPr>
          <a:lstStyle/>
          <a:p>
            <a:endParaRPr>
              <a:solidFill>
                <a:prstClr val="black"/>
              </a:solidFill>
            </a:endParaRPr>
          </a:p>
        </p:txBody>
      </p:sp>
      <p:sp>
        <p:nvSpPr>
          <p:cNvPr id="48" name="Google Shape;1034;p14">
            <a:extLst>
              <a:ext uri="{FF2B5EF4-FFF2-40B4-BE49-F238E27FC236}">
                <a16:creationId xmlns="" xmlns:a16="http://schemas.microsoft.com/office/drawing/2014/main" id="{F39F1339-6652-4316-AEAE-58755DC68066}"/>
              </a:ext>
            </a:extLst>
          </p:cNvPr>
          <p:cNvSpPr/>
          <p:nvPr userDrawn="1"/>
        </p:nvSpPr>
        <p:spPr>
          <a:xfrm>
            <a:off x="6184981" y="4636102"/>
            <a:ext cx="67764"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57598" tIns="57598" rIns="57598" bIns="57598" anchor="ctr" anchorCtr="0">
            <a:noAutofit/>
          </a:bodyPr>
          <a:lstStyle/>
          <a:p>
            <a:endParaRPr>
              <a:solidFill>
                <a:prstClr val="black"/>
              </a:solidFill>
            </a:endParaRPr>
          </a:p>
        </p:txBody>
      </p:sp>
      <p:grpSp>
        <p:nvGrpSpPr>
          <p:cNvPr id="49" name="Google Shape;1035;p14">
            <a:extLst>
              <a:ext uri="{FF2B5EF4-FFF2-40B4-BE49-F238E27FC236}">
                <a16:creationId xmlns="" xmlns:a16="http://schemas.microsoft.com/office/drawing/2014/main" id="{B0CF15ED-922C-4751-B1DA-9089B1988ECC}"/>
              </a:ext>
            </a:extLst>
          </p:cNvPr>
          <p:cNvGrpSpPr/>
          <p:nvPr userDrawn="1"/>
        </p:nvGrpSpPr>
        <p:grpSpPr>
          <a:xfrm>
            <a:off x="459764" y="3894249"/>
            <a:ext cx="129823" cy="169898"/>
            <a:chOff x="4954425" y="2036375"/>
            <a:chExt cx="166675" cy="168575"/>
          </a:xfrm>
        </p:grpSpPr>
        <p:sp>
          <p:nvSpPr>
            <p:cNvPr id="50" name="Google Shape;1036;p14">
              <a:extLst>
                <a:ext uri="{FF2B5EF4-FFF2-40B4-BE49-F238E27FC236}">
                  <a16:creationId xmlns=""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 xmlns:a16="http://schemas.microsoft.com/office/drawing/2014/main" id="{95018CA8-A1C2-47FD-890D-549D7B4AC236}"/>
              </a:ext>
            </a:extLst>
          </p:cNvPr>
          <p:cNvSpPr/>
          <p:nvPr userDrawn="1"/>
        </p:nvSpPr>
        <p:spPr>
          <a:xfrm>
            <a:off x="261953" y="661632"/>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97" name="Google Shape;1083;p14">
            <a:extLst>
              <a:ext uri="{FF2B5EF4-FFF2-40B4-BE49-F238E27FC236}">
                <a16:creationId xmlns="" xmlns:a16="http://schemas.microsoft.com/office/drawing/2014/main" id="{B936ECCA-F1FD-46EC-B26D-DE3BF7D0C273}"/>
              </a:ext>
            </a:extLst>
          </p:cNvPr>
          <p:cNvSpPr/>
          <p:nvPr userDrawn="1"/>
        </p:nvSpPr>
        <p:spPr>
          <a:xfrm>
            <a:off x="112726" y="680120"/>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98" name="Google Shape;1084;p14">
            <a:extLst>
              <a:ext uri="{FF2B5EF4-FFF2-40B4-BE49-F238E27FC236}">
                <a16:creationId xmlns="" xmlns:a16="http://schemas.microsoft.com/office/drawing/2014/main" id="{03D9643B-BC02-476E-ABF0-0F13D9275EA3}"/>
              </a:ext>
            </a:extLst>
          </p:cNvPr>
          <p:cNvSpPr/>
          <p:nvPr userDrawn="1"/>
        </p:nvSpPr>
        <p:spPr>
          <a:xfrm>
            <a:off x="126047" y="742067"/>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99" name="Google Shape;1085;p14">
            <a:extLst>
              <a:ext uri="{FF2B5EF4-FFF2-40B4-BE49-F238E27FC236}">
                <a16:creationId xmlns="" xmlns:a16="http://schemas.microsoft.com/office/drawing/2014/main" id="{E4F6C8FF-3CF3-45F6-8706-79866A8801F6}"/>
              </a:ext>
            </a:extLst>
          </p:cNvPr>
          <p:cNvSpPr/>
          <p:nvPr userDrawn="1"/>
        </p:nvSpPr>
        <p:spPr>
          <a:xfrm>
            <a:off x="295255" y="71064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00" name="Google Shape;1086;p14">
            <a:extLst>
              <a:ext uri="{FF2B5EF4-FFF2-40B4-BE49-F238E27FC236}">
                <a16:creationId xmlns="" xmlns:a16="http://schemas.microsoft.com/office/drawing/2014/main" id="{1BF2058A-58A5-400D-B987-EA9281BD464C}"/>
              </a:ext>
            </a:extLst>
          </p:cNvPr>
          <p:cNvSpPr/>
          <p:nvPr userDrawn="1"/>
        </p:nvSpPr>
        <p:spPr>
          <a:xfrm>
            <a:off x="113396" y="688459"/>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02" name="Google Shape;1082;p14">
            <a:extLst>
              <a:ext uri="{FF2B5EF4-FFF2-40B4-BE49-F238E27FC236}">
                <a16:creationId xmlns="" xmlns:a16="http://schemas.microsoft.com/office/drawing/2014/main" id="{3B878202-51EA-4466-A893-7046CA4B0564}"/>
              </a:ext>
            </a:extLst>
          </p:cNvPr>
          <p:cNvSpPr/>
          <p:nvPr userDrawn="1"/>
        </p:nvSpPr>
        <p:spPr>
          <a:xfrm>
            <a:off x="261283" y="112204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03" name="Google Shape;1083;p14">
            <a:extLst>
              <a:ext uri="{FF2B5EF4-FFF2-40B4-BE49-F238E27FC236}">
                <a16:creationId xmlns="" xmlns:a16="http://schemas.microsoft.com/office/drawing/2014/main" id="{8AE3EC7F-38CF-4238-A1D3-36A00E1CDB4B}"/>
              </a:ext>
            </a:extLst>
          </p:cNvPr>
          <p:cNvSpPr/>
          <p:nvPr userDrawn="1"/>
        </p:nvSpPr>
        <p:spPr>
          <a:xfrm>
            <a:off x="112056" y="114052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04" name="Google Shape;1084;p14">
            <a:extLst>
              <a:ext uri="{FF2B5EF4-FFF2-40B4-BE49-F238E27FC236}">
                <a16:creationId xmlns="" xmlns:a16="http://schemas.microsoft.com/office/drawing/2014/main" id="{A109E879-FF69-420F-8594-E4E350138FE4}"/>
              </a:ext>
            </a:extLst>
          </p:cNvPr>
          <p:cNvSpPr/>
          <p:nvPr userDrawn="1"/>
        </p:nvSpPr>
        <p:spPr>
          <a:xfrm>
            <a:off x="125377" y="120247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05" name="Google Shape;1085;p14">
            <a:extLst>
              <a:ext uri="{FF2B5EF4-FFF2-40B4-BE49-F238E27FC236}">
                <a16:creationId xmlns="" xmlns:a16="http://schemas.microsoft.com/office/drawing/2014/main" id="{D728BFA8-D828-48D9-B813-EB0070A3F849}"/>
              </a:ext>
            </a:extLst>
          </p:cNvPr>
          <p:cNvSpPr/>
          <p:nvPr userDrawn="1"/>
        </p:nvSpPr>
        <p:spPr>
          <a:xfrm>
            <a:off x="294585" y="1171051"/>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06" name="Google Shape;1086;p14">
            <a:extLst>
              <a:ext uri="{FF2B5EF4-FFF2-40B4-BE49-F238E27FC236}">
                <a16:creationId xmlns="" xmlns:a16="http://schemas.microsoft.com/office/drawing/2014/main" id="{AAD00854-B92E-4943-95A5-C96E52F3DCF3}"/>
              </a:ext>
            </a:extLst>
          </p:cNvPr>
          <p:cNvSpPr/>
          <p:nvPr userDrawn="1"/>
        </p:nvSpPr>
        <p:spPr>
          <a:xfrm>
            <a:off x="112726" y="114886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07" name="Google Shape;1082;p14">
            <a:extLst>
              <a:ext uri="{FF2B5EF4-FFF2-40B4-BE49-F238E27FC236}">
                <a16:creationId xmlns="" xmlns:a16="http://schemas.microsoft.com/office/drawing/2014/main" id="{A9BB0978-9312-4447-80AB-41294A409ED1}"/>
              </a:ext>
            </a:extLst>
          </p:cNvPr>
          <p:cNvSpPr/>
          <p:nvPr userDrawn="1"/>
        </p:nvSpPr>
        <p:spPr>
          <a:xfrm>
            <a:off x="260613" y="1582451"/>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08" name="Google Shape;1083;p14">
            <a:extLst>
              <a:ext uri="{FF2B5EF4-FFF2-40B4-BE49-F238E27FC236}">
                <a16:creationId xmlns="" xmlns:a16="http://schemas.microsoft.com/office/drawing/2014/main" id="{61FF21EF-8FF4-4964-B264-5FF3E4B83CCE}"/>
              </a:ext>
            </a:extLst>
          </p:cNvPr>
          <p:cNvSpPr/>
          <p:nvPr userDrawn="1"/>
        </p:nvSpPr>
        <p:spPr>
          <a:xfrm>
            <a:off x="111386" y="1600939"/>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09" name="Google Shape;1084;p14">
            <a:extLst>
              <a:ext uri="{FF2B5EF4-FFF2-40B4-BE49-F238E27FC236}">
                <a16:creationId xmlns="" xmlns:a16="http://schemas.microsoft.com/office/drawing/2014/main" id="{2A3A52D1-7028-4394-92D4-70E60315E66B}"/>
              </a:ext>
            </a:extLst>
          </p:cNvPr>
          <p:cNvSpPr/>
          <p:nvPr userDrawn="1"/>
        </p:nvSpPr>
        <p:spPr>
          <a:xfrm>
            <a:off x="124707" y="1662886"/>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10" name="Google Shape;1085;p14">
            <a:extLst>
              <a:ext uri="{FF2B5EF4-FFF2-40B4-BE49-F238E27FC236}">
                <a16:creationId xmlns="" xmlns:a16="http://schemas.microsoft.com/office/drawing/2014/main" id="{2B402ED8-8890-4BBD-BD4A-317F62877C5F}"/>
              </a:ext>
            </a:extLst>
          </p:cNvPr>
          <p:cNvSpPr/>
          <p:nvPr userDrawn="1"/>
        </p:nvSpPr>
        <p:spPr>
          <a:xfrm>
            <a:off x="293916" y="1631460"/>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11" name="Google Shape;1086;p14">
            <a:extLst>
              <a:ext uri="{FF2B5EF4-FFF2-40B4-BE49-F238E27FC236}">
                <a16:creationId xmlns="" xmlns:a16="http://schemas.microsoft.com/office/drawing/2014/main" id="{4FDB29D0-7164-4DBA-A2E6-84221CCDCFD4}"/>
              </a:ext>
            </a:extLst>
          </p:cNvPr>
          <p:cNvSpPr/>
          <p:nvPr userDrawn="1"/>
        </p:nvSpPr>
        <p:spPr>
          <a:xfrm>
            <a:off x="112056" y="1609278"/>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12" name="Google Shape;1082;p14">
            <a:extLst>
              <a:ext uri="{FF2B5EF4-FFF2-40B4-BE49-F238E27FC236}">
                <a16:creationId xmlns="" xmlns:a16="http://schemas.microsoft.com/office/drawing/2014/main" id="{76F446C8-2BE2-457E-A059-3FBDE50A2DAB}"/>
              </a:ext>
            </a:extLst>
          </p:cNvPr>
          <p:cNvSpPr/>
          <p:nvPr userDrawn="1"/>
        </p:nvSpPr>
        <p:spPr>
          <a:xfrm>
            <a:off x="259943" y="2042860"/>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13" name="Google Shape;1083;p14">
            <a:extLst>
              <a:ext uri="{FF2B5EF4-FFF2-40B4-BE49-F238E27FC236}">
                <a16:creationId xmlns="" xmlns:a16="http://schemas.microsoft.com/office/drawing/2014/main" id="{543F1EC7-1C51-46E0-ACF5-20C5F0905E39}"/>
              </a:ext>
            </a:extLst>
          </p:cNvPr>
          <p:cNvSpPr/>
          <p:nvPr userDrawn="1"/>
        </p:nvSpPr>
        <p:spPr>
          <a:xfrm>
            <a:off x="110716" y="2061348"/>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14" name="Google Shape;1084;p14">
            <a:extLst>
              <a:ext uri="{FF2B5EF4-FFF2-40B4-BE49-F238E27FC236}">
                <a16:creationId xmlns="" xmlns:a16="http://schemas.microsoft.com/office/drawing/2014/main" id="{4E6B9D33-57F3-4A75-9293-3C04278D772A}"/>
              </a:ext>
            </a:extLst>
          </p:cNvPr>
          <p:cNvSpPr/>
          <p:nvPr userDrawn="1"/>
        </p:nvSpPr>
        <p:spPr>
          <a:xfrm>
            <a:off x="124037" y="2123295"/>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15" name="Google Shape;1085;p14">
            <a:extLst>
              <a:ext uri="{FF2B5EF4-FFF2-40B4-BE49-F238E27FC236}">
                <a16:creationId xmlns="" xmlns:a16="http://schemas.microsoft.com/office/drawing/2014/main" id="{46B5E075-E226-4895-9493-A4CA9A703FD3}"/>
              </a:ext>
            </a:extLst>
          </p:cNvPr>
          <p:cNvSpPr/>
          <p:nvPr userDrawn="1"/>
        </p:nvSpPr>
        <p:spPr>
          <a:xfrm>
            <a:off x="293246" y="2091869"/>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16" name="Google Shape;1086;p14">
            <a:extLst>
              <a:ext uri="{FF2B5EF4-FFF2-40B4-BE49-F238E27FC236}">
                <a16:creationId xmlns="" xmlns:a16="http://schemas.microsoft.com/office/drawing/2014/main" id="{56534FCD-AD06-4E33-8FD5-4A0CA24C6414}"/>
              </a:ext>
            </a:extLst>
          </p:cNvPr>
          <p:cNvSpPr/>
          <p:nvPr userDrawn="1"/>
        </p:nvSpPr>
        <p:spPr>
          <a:xfrm>
            <a:off x="111386" y="2069687"/>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17" name="Google Shape;1082;p14">
            <a:extLst>
              <a:ext uri="{FF2B5EF4-FFF2-40B4-BE49-F238E27FC236}">
                <a16:creationId xmlns="" xmlns:a16="http://schemas.microsoft.com/office/drawing/2014/main" id="{13F8C6C7-68B9-45D6-8F01-F8260F297A7E}"/>
              </a:ext>
            </a:extLst>
          </p:cNvPr>
          <p:cNvSpPr/>
          <p:nvPr userDrawn="1"/>
        </p:nvSpPr>
        <p:spPr>
          <a:xfrm>
            <a:off x="259273" y="2503269"/>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18" name="Google Shape;1083;p14">
            <a:extLst>
              <a:ext uri="{FF2B5EF4-FFF2-40B4-BE49-F238E27FC236}">
                <a16:creationId xmlns="" xmlns:a16="http://schemas.microsoft.com/office/drawing/2014/main" id="{3C93F6CB-9B31-4CE5-A4E7-7E978C24989B}"/>
              </a:ext>
            </a:extLst>
          </p:cNvPr>
          <p:cNvSpPr/>
          <p:nvPr userDrawn="1"/>
        </p:nvSpPr>
        <p:spPr>
          <a:xfrm>
            <a:off x="110046" y="2521757"/>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19" name="Google Shape;1084;p14">
            <a:extLst>
              <a:ext uri="{FF2B5EF4-FFF2-40B4-BE49-F238E27FC236}">
                <a16:creationId xmlns="" xmlns:a16="http://schemas.microsoft.com/office/drawing/2014/main" id="{73CA4133-52E1-4CA4-9B02-C32EF64DCA79}"/>
              </a:ext>
            </a:extLst>
          </p:cNvPr>
          <p:cNvSpPr/>
          <p:nvPr userDrawn="1"/>
        </p:nvSpPr>
        <p:spPr>
          <a:xfrm>
            <a:off x="123367" y="2583704"/>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20" name="Google Shape;1085;p14">
            <a:extLst>
              <a:ext uri="{FF2B5EF4-FFF2-40B4-BE49-F238E27FC236}">
                <a16:creationId xmlns="" xmlns:a16="http://schemas.microsoft.com/office/drawing/2014/main" id="{68B32AF3-395D-4C97-B3AC-6748065FE197}"/>
              </a:ext>
            </a:extLst>
          </p:cNvPr>
          <p:cNvSpPr/>
          <p:nvPr userDrawn="1"/>
        </p:nvSpPr>
        <p:spPr>
          <a:xfrm>
            <a:off x="292576" y="255227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21" name="Google Shape;1086;p14">
            <a:extLst>
              <a:ext uri="{FF2B5EF4-FFF2-40B4-BE49-F238E27FC236}">
                <a16:creationId xmlns="" xmlns:a16="http://schemas.microsoft.com/office/drawing/2014/main" id="{F2737C08-B20B-4DD3-8C2B-6D9629DF844C}"/>
              </a:ext>
            </a:extLst>
          </p:cNvPr>
          <p:cNvSpPr/>
          <p:nvPr userDrawn="1"/>
        </p:nvSpPr>
        <p:spPr>
          <a:xfrm>
            <a:off x="110716" y="2530096"/>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22" name="Google Shape;1082;p14">
            <a:extLst>
              <a:ext uri="{FF2B5EF4-FFF2-40B4-BE49-F238E27FC236}">
                <a16:creationId xmlns="" xmlns:a16="http://schemas.microsoft.com/office/drawing/2014/main" id="{C67ED233-4DA4-4D61-B819-CA361C34FFD3}"/>
              </a:ext>
            </a:extLst>
          </p:cNvPr>
          <p:cNvSpPr/>
          <p:nvPr userDrawn="1"/>
        </p:nvSpPr>
        <p:spPr>
          <a:xfrm>
            <a:off x="258603" y="296367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23" name="Google Shape;1083;p14">
            <a:extLst>
              <a:ext uri="{FF2B5EF4-FFF2-40B4-BE49-F238E27FC236}">
                <a16:creationId xmlns="" xmlns:a16="http://schemas.microsoft.com/office/drawing/2014/main" id="{DB6F480F-12E0-4FF2-94FC-7455618F43E4}"/>
              </a:ext>
            </a:extLst>
          </p:cNvPr>
          <p:cNvSpPr/>
          <p:nvPr userDrawn="1"/>
        </p:nvSpPr>
        <p:spPr>
          <a:xfrm>
            <a:off x="109376" y="298216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24" name="Google Shape;1084;p14">
            <a:extLst>
              <a:ext uri="{FF2B5EF4-FFF2-40B4-BE49-F238E27FC236}">
                <a16:creationId xmlns="" xmlns:a16="http://schemas.microsoft.com/office/drawing/2014/main" id="{FB8875DE-94FC-4821-827E-F05F343D19DD}"/>
              </a:ext>
            </a:extLst>
          </p:cNvPr>
          <p:cNvSpPr/>
          <p:nvPr userDrawn="1"/>
        </p:nvSpPr>
        <p:spPr>
          <a:xfrm>
            <a:off x="122697" y="304411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25" name="Google Shape;1085;p14">
            <a:extLst>
              <a:ext uri="{FF2B5EF4-FFF2-40B4-BE49-F238E27FC236}">
                <a16:creationId xmlns="" xmlns:a16="http://schemas.microsoft.com/office/drawing/2014/main" id="{E65EE193-261C-47D2-90E2-CA9711A2BA94}"/>
              </a:ext>
            </a:extLst>
          </p:cNvPr>
          <p:cNvSpPr/>
          <p:nvPr userDrawn="1"/>
        </p:nvSpPr>
        <p:spPr>
          <a:xfrm>
            <a:off x="291906" y="3012688"/>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26" name="Google Shape;1086;p14">
            <a:extLst>
              <a:ext uri="{FF2B5EF4-FFF2-40B4-BE49-F238E27FC236}">
                <a16:creationId xmlns="" xmlns:a16="http://schemas.microsoft.com/office/drawing/2014/main" id="{750B5385-9383-49D9-B37E-8AFC31139A9F}"/>
              </a:ext>
            </a:extLst>
          </p:cNvPr>
          <p:cNvSpPr/>
          <p:nvPr userDrawn="1"/>
        </p:nvSpPr>
        <p:spPr>
          <a:xfrm>
            <a:off x="110046" y="299050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27" name="Google Shape;1082;p14">
            <a:extLst>
              <a:ext uri="{FF2B5EF4-FFF2-40B4-BE49-F238E27FC236}">
                <a16:creationId xmlns="" xmlns:a16="http://schemas.microsoft.com/office/drawing/2014/main" id="{F3257D7D-B01D-4B31-A19B-AE3EC8A76CBF}"/>
              </a:ext>
            </a:extLst>
          </p:cNvPr>
          <p:cNvSpPr/>
          <p:nvPr userDrawn="1"/>
        </p:nvSpPr>
        <p:spPr>
          <a:xfrm>
            <a:off x="257933" y="3424088"/>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28" name="Google Shape;1083;p14">
            <a:extLst>
              <a:ext uri="{FF2B5EF4-FFF2-40B4-BE49-F238E27FC236}">
                <a16:creationId xmlns="" xmlns:a16="http://schemas.microsoft.com/office/drawing/2014/main" id="{8E8AEB58-46B0-42AC-876C-D39BC069B58E}"/>
              </a:ext>
            </a:extLst>
          </p:cNvPr>
          <p:cNvSpPr/>
          <p:nvPr userDrawn="1"/>
        </p:nvSpPr>
        <p:spPr>
          <a:xfrm>
            <a:off x="108706" y="3442576"/>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29" name="Google Shape;1084;p14">
            <a:extLst>
              <a:ext uri="{FF2B5EF4-FFF2-40B4-BE49-F238E27FC236}">
                <a16:creationId xmlns="" xmlns:a16="http://schemas.microsoft.com/office/drawing/2014/main" id="{98A058F8-5048-4E43-81F6-E2A9D68F5787}"/>
              </a:ext>
            </a:extLst>
          </p:cNvPr>
          <p:cNvSpPr/>
          <p:nvPr userDrawn="1"/>
        </p:nvSpPr>
        <p:spPr>
          <a:xfrm>
            <a:off x="122027" y="3504523"/>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30" name="Google Shape;1085;p14">
            <a:extLst>
              <a:ext uri="{FF2B5EF4-FFF2-40B4-BE49-F238E27FC236}">
                <a16:creationId xmlns="" xmlns:a16="http://schemas.microsoft.com/office/drawing/2014/main" id="{163FF619-D1D7-43D9-961D-4D8377AFE91D}"/>
              </a:ext>
            </a:extLst>
          </p:cNvPr>
          <p:cNvSpPr/>
          <p:nvPr userDrawn="1"/>
        </p:nvSpPr>
        <p:spPr>
          <a:xfrm>
            <a:off x="291236" y="3473097"/>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31" name="Google Shape;1086;p14">
            <a:extLst>
              <a:ext uri="{FF2B5EF4-FFF2-40B4-BE49-F238E27FC236}">
                <a16:creationId xmlns="" xmlns:a16="http://schemas.microsoft.com/office/drawing/2014/main" id="{B5048DB8-1C0A-4C5F-97C4-0B01226065BF}"/>
              </a:ext>
            </a:extLst>
          </p:cNvPr>
          <p:cNvSpPr/>
          <p:nvPr userDrawn="1"/>
        </p:nvSpPr>
        <p:spPr>
          <a:xfrm>
            <a:off x="109376" y="3450915"/>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32" name="Google Shape;1082;p14">
            <a:extLst>
              <a:ext uri="{FF2B5EF4-FFF2-40B4-BE49-F238E27FC236}">
                <a16:creationId xmlns="" xmlns:a16="http://schemas.microsoft.com/office/drawing/2014/main" id="{09146345-B88A-4221-8479-754909293DEC}"/>
              </a:ext>
            </a:extLst>
          </p:cNvPr>
          <p:cNvSpPr/>
          <p:nvPr userDrawn="1"/>
        </p:nvSpPr>
        <p:spPr>
          <a:xfrm>
            <a:off x="257263" y="3884497"/>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33" name="Google Shape;1083;p14">
            <a:extLst>
              <a:ext uri="{FF2B5EF4-FFF2-40B4-BE49-F238E27FC236}">
                <a16:creationId xmlns="" xmlns:a16="http://schemas.microsoft.com/office/drawing/2014/main" id="{69A8F20E-CA52-4FFA-9E27-AAA9CA116197}"/>
              </a:ext>
            </a:extLst>
          </p:cNvPr>
          <p:cNvSpPr/>
          <p:nvPr userDrawn="1"/>
        </p:nvSpPr>
        <p:spPr>
          <a:xfrm>
            <a:off x="108037" y="3902985"/>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34" name="Google Shape;1084;p14">
            <a:extLst>
              <a:ext uri="{FF2B5EF4-FFF2-40B4-BE49-F238E27FC236}">
                <a16:creationId xmlns="" xmlns:a16="http://schemas.microsoft.com/office/drawing/2014/main" id="{EB5F0B58-A764-4EE5-8968-0C2DD1B536DE}"/>
              </a:ext>
            </a:extLst>
          </p:cNvPr>
          <p:cNvSpPr/>
          <p:nvPr userDrawn="1"/>
        </p:nvSpPr>
        <p:spPr>
          <a:xfrm>
            <a:off x="121357" y="3964932"/>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35" name="Google Shape;1085;p14">
            <a:extLst>
              <a:ext uri="{FF2B5EF4-FFF2-40B4-BE49-F238E27FC236}">
                <a16:creationId xmlns="" xmlns:a16="http://schemas.microsoft.com/office/drawing/2014/main" id="{5366DC7B-ACAB-4BCC-97E2-465D277AFFCF}"/>
              </a:ext>
            </a:extLst>
          </p:cNvPr>
          <p:cNvSpPr/>
          <p:nvPr userDrawn="1"/>
        </p:nvSpPr>
        <p:spPr>
          <a:xfrm>
            <a:off x="290566" y="3933506"/>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36" name="Google Shape;1086;p14">
            <a:extLst>
              <a:ext uri="{FF2B5EF4-FFF2-40B4-BE49-F238E27FC236}">
                <a16:creationId xmlns="" xmlns:a16="http://schemas.microsoft.com/office/drawing/2014/main" id="{0033D128-1983-4502-AB2A-1E6443704D03}"/>
              </a:ext>
            </a:extLst>
          </p:cNvPr>
          <p:cNvSpPr/>
          <p:nvPr userDrawn="1"/>
        </p:nvSpPr>
        <p:spPr>
          <a:xfrm>
            <a:off x="108706" y="3911324"/>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137" name="Google Shape;1082;p14">
            <a:extLst>
              <a:ext uri="{FF2B5EF4-FFF2-40B4-BE49-F238E27FC236}">
                <a16:creationId xmlns="" xmlns:a16="http://schemas.microsoft.com/office/drawing/2014/main" id="{79616093-3DF5-4B1F-8962-5D6B7DDDE673}"/>
              </a:ext>
            </a:extLst>
          </p:cNvPr>
          <p:cNvSpPr/>
          <p:nvPr userDrawn="1"/>
        </p:nvSpPr>
        <p:spPr>
          <a:xfrm>
            <a:off x="256593" y="4344906"/>
            <a:ext cx="61827"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57598" tIns="57598" rIns="57598" bIns="57598" anchor="ctr" anchorCtr="0">
            <a:noAutofit/>
          </a:bodyPr>
          <a:lstStyle/>
          <a:p>
            <a:endParaRPr>
              <a:solidFill>
                <a:prstClr val="black"/>
              </a:solidFill>
            </a:endParaRPr>
          </a:p>
        </p:txBody>
      </p:sp>
      <p:sp>
        <p:nvSpPr>
          <p:cNvPr id="138" name="Google Shape;1083;p14">
            <a:extLst>
              <a:ext uri="{FF2B5EF4-FFF2-40B4-BE49-F238E27FC236}">
                <a16:creationId xmlns="" xmlns:a16="http://schemas.microsoft.com/office/drawing/2014/main" id="{2D25397A-7136-493A-B17D-5C3117972727}"/>
              </a:ext>
            </a:extLst>
          </p:cNvPr>
          <p:cNvSpPr/>
          <p:nvPr userDrawn="1"/>
        </p:nvSpPr>
        <p:spPr>
          <a:xfrm>
            <a:off x="107367" y="4363394"/>
            <a:ext cx="252773"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57598" tIns="57598" rIns="57598" bIns="57598" anchor="ctr" anchorCtr="0">
            <a:noAutofit/>
          </a:bodyPr>
          <a:lstStyle/>
          <a:p>
            <a:endParaRPr>
              <a:solidFill>
                <a:prstClr val="black"/>
              </a:solidFill>
            </a:endParaRPr>
          </a:p>
        </p:txBody>
      </p:sp>
      <p:sp>
        <p:nvSpPr>
          <p:cNvPr id="139" name="Google Shape;1084;p14">
            <a:extLst>
              <a:ext uri="{FF2B5EF4-FFF2-40B4-BE49-F238E27FC236}">
                <a16:creationId xmlns="" xmlns:a16="http://schemas.microsoft.com/office/drawing/2014/main" id="{E70275CF-BEEF-4134-8FC1-FA98BAD2A6F9}"/>
              </a:ext>
            </a:extLst>
          </p:cNvPr>
          <p:cNvSpPr/>
          <p:nvPr userDrawn="1"/>
        </p:nvSpPr>
        <p:spPr>
          <a:xfrm>
            <a:off x="120687" y="4425341"/>
            <a:ext cx="25717"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57598" tIns="57598" rIns="57598" bIns="57598" anchor="ctr" anchorCtr="0">
            <a:noAutofit/>
          </a:bodyPr>
          <a:lstStyle/>
          <a:p>
            <a:endParaRPr>
              <a:solidFill>
                <a:prstClr val="black"/>
              </a:solidFill>
            </a:endParaRPr>
          </a:p>
        </p:txBody>
      </p:sp>
      <p:sp>
        <p:nvSpPr>
          <p:cNvPr id="140" name="Google Shape;1085;p14">
            <a:extLst>
              <a:ext uri="{FF2B5EF4-FFF2-40B4-BE49-F238E27FC236}">
                <a16:creationId xmlns="" xmlns:a16="http://schemas.microsoft.com/office/drawing/2014/main" id="{3E3D4E28-9C07-4484-A1DF-F77BBBFD1538}"/>
              </a:ext>
            </a:extLst>
          </p:cNvPr>
          <p:cNvSpPr/>
          <p:nvPr userDrawn="1"/>
        </p:nvSpPr>
        <p:spPr>
          <a:xfrm>
            <a:off x="289896" y="4393915"/>
            <a:ext cx="25717"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57598" tIns="57598" rIns="57598" bIns="57598" anchor="ctr" anchorCtr="0">
            <a:noAutofit/>
          </a:bodyPr>
          <a:lstStyle/>
          <a:p>
            <a:endParaRPr>
              <a:solidFill>
                <a:prstClr val="black"/>
              </a:solidFill>
            </a:endParaRPr>
          </a:p>
        </p:txBody>
      </p:sp>
      <p:sp>
        <p:nvSpPr>
          <p:cNvPr id="141" name="Google Shape;1086;p14">
            <a:extLst>
              <a:ext uri="{FF2B5EF4-FFF2-40B4-BE49-F238E27FC236}">
                <a16:creationId xmlns="" xmlns:a16="http://schemas.microsoft.com/office/drawing/2014/main" id="{0BF03047-9E59-4CF4-B825-EA2C74E97B63}"/>
              </a:ext>
            </a:extLst>
          </p:cNvPr>
          <p:cNvSpPr/>
          <p:nvPr userDrawn="1"/>
        </p:nvSpPr>
        <p:spPr>
          <a:xfrm>
            <a:off x="108037" y="4371733"/>
            <a:ext cx="251846"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57598" tIns="57598" rIns="57598" bIns="57598" anchor="ctr" anchorCtr="0">
            <a:noAutofit/>
          </a:bodyPr>
          <a:lstStyle/>
          <a:p>
            <a:endParaRPr>
              <a:solidFill>
                <a:prstClr val="black"/>
              </a:solidFill>
            </a:endParaRPr>
          </a:p>
        </p:txBody>
      </p:sp>
      <p:sp>
        <p:nvSpPr>
          <p:cNvPr id="255" name="Google Shape;578;p27">
            <a:extLst>
              <a:ext uri="{FF2B5EF4-FFF2-40B4-BE49-F238E27FC236}">
                <a16:creationId xmlns="" xmlns:a16="http://schemas.microsoft.com/office/drawing/2014/main" id="{27AAD147-CCE9-43EB-8C97-269689984BB9}"/>
              </a:ext>
            </a:extLst>
          </p:cNvPr>
          <p:cNvSpPr/>
          <p:nvPr/>
        </p:nvSpPr>
        <p:spPr>
          <a:xfrm>
            <a:off x="1860728" y="4813500"/>
            <a:ext cx="149416"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57598" tIns="57598" rIns="57598" bIns="57598" anchor="ctr" anchorCtr="0">
            <a:noAutofit/>
          </a:bodyPr>
          <a:lstStyle/>
          <a:p>
            <a:endParaRPr>
              <a:solidFill>
                <a:prstClr val="black"/>
              </a:solidFill>
            </a:endParaRPr>
          </a:p>
        </p:txBody>
      </p:sp>
      <p:grpSp>
        <p:nvGrpSpPr>
          <p:cNvPr id="293" name="Google Shape;2356;p30">
            <a:extLst>
              <a:ext uri="{FF2B5EF4-FFF2-40B4-BE49-F238E27FC236}">
                <a16:creationId xmlns="" xmlns:a16="http://schemas.microsoft.com/office/drawing/2014/main" id="{FF3093F1-70FF-4A92-A939-256BC49F43A6}"/>
              </a:ext>
            </a:extLst>
          </p:cNvPr>
          <p:cNvGrpSpPr/>
          <p:nvPr userDrawn="1"/>
        </p:nvGrpSpPr>
        <p:grpSpPr>
          <a:xfrm>
            <a:off x="504348" y="1174780"/>
            <a:ext cx="5550461" cy="3605570"/>
            <a:chOff x="741115" y="853968"/>
            <a:chExt cx="7691377" cy="4021392"/>
          </a:xfrm>
          <a:solidFill>
            <a:schemeClr val="accent3"/>
          </a:solidFill>
        </p:grpSpPr>
        <p:sp>
          <p:nvSpPr>
            <p:cNvPr id="294" name="Google Shape;2357;p30">
              <a:extLst>
                <a:ext uri="{FF2B5EF4-FFF2-40B4-BE49-F238E27FC236}">
                  <a16:creationId xmlns=""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295" name="Google Shape;2358;p30">
              <a:extLst>
                <a:ext uri="{FF2B5EF4-FFF2-40B4-BE49-F238E27FC236}">
                  <a16:creationId xmlns=""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7" name="Google Shape;2360;p30">
                <a:extLst>
                  <a:ext uri="{FF2B5EF4-FFF2-40B4-BE49-F238E27FC236}">
                    <a16:creationId xmlns=""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298" name="Google Shape;2361;p30">
                <a:extLst>
                  <a:ext uri="{FF2B5EF4-FFF2-40B4-BE49-F238E27FC236}">
                    <a16:creationId xmlns=""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 xmlns:a16="http://schemas.microsoft.com/office/drawing/2014/main" id="{9368DEE6-4134-4E61-9FBC-094C8ED3D5D5}"/>
              </a:ext>
            </a:extLst>
          </p:cNvPr>
          <p:cNvGrpSpPr/>
          <p:nvPr userDrawn="1"/>
        </p:nvGrpSpPr>
        <p:grpSpPr>
          <a:xfrm>
            <a:off x="4720459" y="3035722"/>
            <a:ext cx="1294531" cy="1195325"/>
            <a:chOff x="4799733" y="3457797"/>
            <a:chExt cx="2301388" cy="1593766"/>
          </a:xfrm>
        </p:grpSpPr>
        <p:sp>
          <p:nvSpPr>
            <p:cNvPr id="154" name="Google Shape;448;p27">
              <a:extLst>
                <a:ext uri="{FF2B5EF4-FFF2-40B4-BE49-F238E27FC236}">
                  <a16:creationId xmlns=""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189" name="Google Shape;483;p27">
              <a:extLst>
                <a:ext uri="{FF2B5EF4-FFF2-40B4-BE49-F238E27FC236}">
                  <a16:creationId xmlns=""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 xmlns:a16="http://schemas.microsoft.com/office/drawing/2014/main" id="{81AB7299-1143-40B8-A113-516BAE18D37E}"/>
              </a:ext>
            </a:extLst>
          </p:cNvPr>
          <p:cNvGrpSpPr/>
          <p:nvPr userDrawn="1"/>
        </p:nvGrpSpPr>
        <p:grpSpPr>
          <a:xfrm>
            <a:off x="899075" y="2706217"/>
            <a:ext cx="1239838" cy="1513721"/>
            <a:chOff x="1598355" y="3608289"/>
            <a:chExt cx="2204156" cy="2018295"/>
          </a:xfrm>
        </p:grpSpPr>
        <p:grpSp>
          <p:nvGrpSpPr>
            <p:cNvPr id="211" name="Google Shape;505;p27">
              <a:extLst>
                <a:ext uri="{FF2B5EF4-FFF2-40B4-BE49-F238E27FC236}">
                  <a16:creationId xmlns=""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 name="Group 1">
            <a:extLst>
              <a:ext uri="{FF2B5EF4-FFF2-40B4-BE49-F238E27FC236}">
                <a16:creationId xmlns="" xmlns:a16="http://schemas.microsoft.com/office/drawing/2014/main" id="{F72B040B-9D26-4535-81AC-224AA70D44B5}"/>
              </a:ext>
            </a:extLst>
          </p:cNvPr>
          <p:cNvGrpSpPr/>
          <p:nvPr userDrawn="1"/>
        </p:nvGrpSpPr>
        <p:grpSpPr>
          <a:xfrm>
            <a:off x="857420" y="4220104"/>
            <a:ext cx="5242634" cy="923396"/>
            <a:chOff x="1524301" y="5626805"/>
            <a:chExt cx="9320239" cy="1231195"/>
          </a:xfrm>
        </p:grpSpPr>
        <p:sp>
          <p:nvSpPr>
            <p:cNvPr id="254" name="Google Shape;577;p27">
              <a:extLst>
                <a:ext uri="{FF2B5EF4-FFF2-40B4-BE49-F238E27FC236}">
                  <a16:creationId xmlns=""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683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824370325"/>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7.png"/><Relationship Id="rId5"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png"/><Relationship Id="rId7"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video" Target="../media/media1.mp4"/><Relationship Id="rId7" Type="http://schemas.openxmlformats.org/officeDocument/2006/relationships/image" Target="../media/image23.png"/><Relationship Id="rId2" Type="http://schemas.microsoft.com/office/2007/relationships/media" Target="../media/media1.mp4"/><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128" y="1780040"/>
            <a:ext cx="21923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rPr>
              <a:t>VẺ</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ĐẸP</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FB5B53"/>
                </a:solidFill>
                <a:effectLst/>
                <a:uLnTx/>
                <a:uFillTx/>
                <a:latin typeface="UTM Cookies" panose="02040603050506020204" pitchFamily="18" charset="0"/>
                <a:cs typeface="Arial"/>
                <a:sym typeface="Arial"/>
              </a:rPr>
              <a:t>QUANH</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dirty="0">
                <a:solidFill>
                  <a:srgbClr val="FB5B53"/>
                </a:solidFill>
                <a:latin typeface="UTM Cookies" panose="02040603050506020204" pitchFamily="18" charset="0"/>
              </a:rPr>
              <a:t>EM</a:t>
            </a:r>
            <a:endParaRPr kumimoji="0" lang="en-US" sz="4000" b="0" i="0" u="none" strike="noStrike" kern="0" cap="none" spc="0" normalizeH="0" baseline="0" noProof="0" dirty="0">
              <a:ln>
                <a:noFill/>
              </a:ln>
              <a:solidFill>
                <a:srgbClr val="FB5B53"/>
              </a:solidFill>
              <a:effectLst/>
              <a:uLnTx/>
              <a:uFillTx/>
              <a:latin typeface="UTM Cookies" panose="02040603050506020204" pitchFamily="18" charset="0"/>
              <a:cs typeface="Arial"/>
              <a:sym typeface="Arial"/>
            </a:endParaRPr>
          </a:p>
        </p:txBody>
      </p:sp>
      <p:pic>
        <p:nvPicPr>
          <p:cNvPr id="8" name="Picture 7">
            <a:extLst>
              <a:ext uri="{FF2B5EF4-FFF2-40B4-BE49-F238E27FC236}">
                <a16:creationId xmlns="" xmlns:a16="http://schemas.microsoft.com/office/drawing/2014/main" id="{1EF6DE71-BBCF-6A4D-BC60-A38481D84B41}"/>
              </a:ext>
            </a:extLst>
          </p:cNvPr>
          <p:cNvPicPr>
            <a:picLocks noChangeAspect="1"/>
          </p:cNvPicPr>
          <p:nvPr/>
        </p:nvPicPr>
        <p:blipFill rotWithShape="1">
          <a:blip r:embed="rId4"/>
          <a:srcRect l="3453" t="1466"/>
          <a:stretch/>
        </p:blipFill>
        <p:spPr>
          <a:xfrm>
            <a:off x="2078030" y="434111"/>
            <a:ext cx="4284395" cy="4275277"/>
          </a:xfrm>
          <a:prstGeom prst="ellipse">
            <a:avLst/>
          </a:prstGeom>
          <a:effectLst>
            <a:glow rad="1397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9276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587" y="3383062"/>
            <a:ext cx="238016" cy="238016"/>
          </a:xfrm>
          <a:prstGeom prst="rect">
            <a:avLst/>
          </a:prstGeom>
        </p:spPr>
      </p:pic>
    </p:spTree>
    <p:custDataLst>
      <p:tags r:id="rId1"/>
    </p:custDataLst>
    <p:extLst>
      <p:ext uri="{BB962C8B-B14F-4D97-AF65-F5344CB8AC3E}">
        <p14:creationId xmlns:p14="http://schemas.microsoft.com/office/powerpoint/2010/main" val="246264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371285" y="1705000"/>
            <a:ext cx="6119826"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Tiếng hót kì diệu của hoạ mi đã làm cho những sự vật trên bầu trời thay đổi như thế nào?</a:t>
            </a: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3" name="Picture 2">
            <a:extLst>
              <a:ext uri="{FF2B5EF4-FFF2-40B4-BE49-F238E27FC236}">
                <a16:creationId xmlns=""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4243357" y="3602457"/>
            <a:ext cx="2167944" cy="1290054"/>
          </a:xfrm>
          <a:prstGeom prst="round2SameRect">
            <a:avLst>
              <a:gd name="adj1" fmla="val 0"/>
              <a:gd name="adj2" fmla="val 39412"/>
            </a:avLst>
          </a:prstGeom>
        </p:spPr>
      </p:pic>
      <p:sp>
        <p:nvSpPr>
          <p:cNvPr id="17" name="TextBox 16">
            <a:extLst>
              <a:ext uri="{FF2B5EF4-FFF2-40B4-BE49-F238E27FC236}">
                <a16:creationId xmlns="" xmlns:a16="http://schemas.microsoft.com/office/drawing/2014/main" id="{9DC59F8C-EFBC-E845-85DB-19AF407A4D02}"/>
              </a:ext>
            </a:extLst>
          </p:cNvPr>
          <p:cNvSpPr txBox="1"/>
          <p:nvPr/>
        </p:nvSpPr>
        <p:spPr>
          <a:xfrm>
            <a:off x="366889" y="2440779"/>
            <a:ext cx="6119826" cy="142827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tx2">
                    <a:lumMod val="75000"/>
                  </a:schemeClr>
                </a:solidFill>
                <a:latin typeface="UTM Avo" panose="02040603050506020204" pitchFamily="18" charset="0"/>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366889" y="335183"/>
            <a:ext cx="1285274" cy="1290285"/>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8F89615-D37D-784F-82CD-06534B8D47AE}"/>
              </a:ext>
            </a:extLst>
          </p:cNvPr>
          <p:cNvSpPr txBox="1"/>
          <p:nvPr/>
        </p:nvSpPr>
        <p:spPr>
          <a:xfrm>
            <a:off x="359660" y="568119"/>
            <a:ext cx="6012859" cy="735779"/>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Những gợn sóng trên hồ có thay đổi gì khi hoà nhịp với tiếng hoạ mi hót?</a:t>
            </a:r>
          </a:p>
        </p:txBody>
      </p:sp>
      <p:sp>
        <p:nvSpPr>
          <p:cNvPr id="3" name="TextBox 2">
            <a:extLst>
              <a:ext uri="{FF2B5EF4-FFF2-40B4-BE49-F238E27FC236}">
                <a16:creationId xmlns="" xmlns:a16="http://schemas.microsoft.com/office/drawing/2014/main" id="{11F3115C-A5D3-E54C-8C97-558BE2B41A52}"/>
              </a:ext>
            </a:extLst>
          </p:cNvPr>
          <p:cNvSpPr txBox="1"/>
          <p:nvPr/>
        </p:nvSpPr>
        <p:spPr>
          <a:xfrm>
            <a:off x="359660" y="1303898"/>
            <a:ext cx="6119826" cy="735779"/>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rPr>
              <a:t>Những gợn sóng trên hồ hoà nhịp với tiếng hoại mi hót, lấp lánh thêm.</a:t>
            </a:r>
          </a:p>
        </p:txBody>
      </p:sp>
      <p:sp>
        <p:nvSpPr>
          <p:cNvPr id="4" name="TextBox 3">
            <a:extLst>
              <a:ext uri="{FF2B5EF4-FFF2-40B4-BE49-F238E27FC236}">
                <a16:creationId xmlns="" xmlns:a16="http://schemas.microsoft.com/office/drawing/2014/main" id="{0A87A9B8-A978-4A44-ACF1-5B7E75F7552D}"/>
              </a:ext>
            </a:extLst>
          </p:cNvPr>
          <p:cNvSpPr txBox="1"/>
          <p:nvPr/>
        </p:nvSpPr>
        <p:spPr>
          <a:xfrm>
            <a:off x="359660" y="2084762"/>
            <a:ext cx="6012859" cy="2120773"/>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Nói tiếp sự thay đổi của các sự vật trên mặt đất khi nghe hoạ mi hót.</a:t>
            </a:r>
          </a:p>
          <a:p>
            <a:pPr algn="just">
              <a:lnSpc>
                <a:spcPct val="150000"/>
              </a:lnSpc>
            </a:pPr>
            <a:r>
              <a:rPr lang="vi-VN" sz="1500" dirty="0">
                <a:latin typeface="UTM Avo" panose="02040603050506020204" pitchFamily="18" charset="0"/>
              </a:rPr>
              <a:t>a. Các loài hoa</a:t>
            </a:r>
          </a:p>
          <a:p>
            <a:pPr algn="just">
              <a:lnSpc>
                <a:spcPct val="150000"/>
              </a:lnSpc>
            </a:pP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Các loài chim</a:t>
            </a:r>
          </a:p>
        </p:txBody>
      </p:sp>
      <p:sp>
        <p:nvSpPr>
          <p:cNvPr id="5" name="TextBox 4">
            <a:extLst>
              <a:ext uri="{FF2B5EF4-FFF2-40B4-BE49-F238E27FC236}">
                <a16:creationId xmlns="" xmlns:a16="http://schemas.microsoft.com/office/drawing/2014/main" id="{A0343597-5D69-8049-8DFF-2A75E7D0D5C3}"/>
              </a:ext>
            </a:extLst>
          </p:cNvPr>
          <p:cNvSpPr txBox="1"/>
          <p:nvPr/>
        </p:nvSpPr>
        <p:spPr>
          <a:xfrm>
            <a:off x="1905656" y="2777259"/>
            <a:ext cx="6119826" cy="389530"/>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nghe tiếng hót trong suốt của hoạ mi chợt bừng</a:t>
            </a:r>
            <a:endParaRPr lang="vi-VN" sz="1500" dirty="0">
              <a:solidFill>
                <a:schemeClr val="accent6">
                  <a:lumMod val="75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1FC2BEF2-CAB1-D74D-AB47-D38CF10B8B3C}"/>
              </a:ext>
            </a:extLst>
          </p:cNvPr>
          <p:cNvSpPr/>
          <p:nvPr/>
        </p:nvSpPr>
        <p:spPr>
          <a:xfrm>
            <a:off x="594018" y="3166789"/>
            <a:ext cx="6179139" cy="323165"/>
          </a:xfrm>
          <a:prstGeom prst="rect">
            <a:avLst/>
          </a:prstGeom>
        </p:spPr>
        <p:txBody>
          <a:bodyPr wrap="square">
            <a:spAutoFit/>
          </a:bodyPr>
          <a:lstStyle/>
          <a:p>
            <a:r>
              <a:rPr lang="vi-VN" sz="1500" dirty="0">
                <a:solidFill>
                  <a:srgbClr val="FC7D77">
                    <a:lumMod val="75000"/>
                  </a:srgbClr>
                </a:solidFill>
                <a:latin typeface="UTM Avo" panose="02040603050506020204" pitchFamily="18" charset="0"/>
                <a:sym typeface="Wingdings" panose="05000000000000000000" pitchFamily="2" charset="2"/>
              </a:rPr>
              <a:t>giấc, xoè những cánh hoa đẹp, bày đủ các màu sắc xanh tươi.</a:t>
            </a:r>
            <a:endParaRPr lang="x-none" dirty="0"/>
          </a:p>
        </p:txBody>
      </p:sp>
      <p:sp>
        <p:nvSpPr>
          <p:cNvPr id="7" name="TextBox 6">
            <a:extLst>
              <a:ext uri="{FF2B5EF4-FFF2-40B4-BE49-F238E27FC236}">
                <a16:creationId xmlns="" xmlns:a16="http://schemas.microsoft.com/office/drawing/2014/main" id="{06565D94-6B2E-C44E-8B31-2088291BAC12}"/>
              </a:ext>
            </a:extLst>
          </p:cNvPr>
          <p:cNvSpPr txBox="1"/>
          <p:nvPr/>
        </p:nvSpPr>
        <p:spPr>
          <a:xfrm>
            <a:off x="1943364" y="3799694"/>
            <a:ext cx="6119826" cy="389530"/>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dạo lên những khúc nhạc tưng bừng, ngợi ca</a:t>
            </a:r>
            <a:endParaRPr lang="vi-VN" sz="1500" dirty="0">
              <a:solidFill>
                <a:schemeClr val="accent6">
                  <a:lumMod val="75000"/>
                </a:schemeClr>
              </a:solidFill>
              <a:latin typeface="UTM Avo" panose="02040603050506020204" pitchFamily="18" charset="0"/>
            </a:endParaRPr>
          </a:p>
        </p:txBody>
      </p:sp>
      <p:sp>
        <p:nvSpPr>
          <p:cNvPr id="8" name="Rectangle 7">
            <a:extLst>
              <a:ext uri="{FF2B5EF4-FFF2-40B4-BE49-F238E27FC236}">
                <a16:creationId xmlns="" xmlns:a16="http://schemas.microsoft.com/office/drawing/2014/main" id="{2D05076C-E0BD-0F49-A977-58D29CE6B83A}"/>
              </a:ext>
            </a:extLst>
          </p:cNvPr>
          <p:cNvSpPr/>
          <p:nvPr/>
        </p:nvSpPr>
        <p:spPr>
          <a:xfrm>
            <a:off x="594017" y="4198651"/>
            <a:ext cx="6179139" cy="323165"/>
          </a:xfrm>
          <a:prstGeom prst="rect">
            <a:avLst/>
          </a:prstGeom>
        </p:spPr>
        <p:txBody>
          <a:bodyPr wrap="square">
            <a:spAutoFit/>
          </a:bodyPr>
          <a:lstStyle/>
          <a:p>
            <a:r>
              <a:rPr lang="vi-VN" sz="1500" dirty="0">
                <a:solidFill>
                  <a:schemeClr val="accent6">
                    <a:lumMod val="75000"/>
                  </a:schemeClr>
                </a:solidFill>
                <a:latin typeface="UTM Avo" panose="02040603050506020204" pitchFamily="18" charset="0"/>
                <a:sym typeface="Wingdings" panose="05000000000000000000" pitchFamily="2" charset="2"/>
              </a:rPr>
              <a:t>núi sông đổi mới.</a:t>
            </a:r>
            <a:endParaRPr lang="x-none" dirty="0"/>
          </a:p>
        </p:txBody>
      </p:sp>
    </p:spTree>
    <p:extLst>
      <p:ext uri="{BB962C8B-B14F-4D97-AF65-F5344CB8AC3E}">
        <p14:creationId xmlns:p14="http://schemas.microsoft.com/office/powerpoint/2010/main" val="15619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E4BE477-9BA9-B044-BFF5-C99C4A2D59D3}"/>
              </a:ext>
            </a:extLst>
          </p:cNvPr>
          <p:cNvSpPr txBox="1"/>
          <p:nvPr/>
        </p:nvSpPr>
        <p:spPr>
          <a:xfrm>
            <a:off x="491635" y="596399"/>
            <a:ext cx="6012859" cy="2796920"/>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Nếu được đặt tên cho bài đọc, em sẽ chọn tên nào?</a:t>
            </a:r>
          </a:p>
          <a:p>
            <a:pPr algn="just">
              <a:lnSpc>
                <a:spcPct val="150000"/>
              </a:lnSpc>
            </a:pPr>
            <a:r>
              <a:rPr lang="vi-VN" sz="2000" dirty="0">
                <a:latin typeface="UTM Avo" panose="02040603050506020204" pitchFamily="18" charset="0"/>
              </a:rPr>
              <a:t>a. Sứ giả của mùa xuân</a:t>
            </a:r>
          </a:p>
          <a:p>
            <a:pPr algn="just">
              <a:lnSpc>
                <a:spcPct val="150000"/>
              </a:lnSpc>
            </a:pPr>
            <a:r>
              <a:rPr lang="vi-VN" sz="2000" dirty="0">
                <a:latin typeface="UTM Avo" panose="02040603050506020204" pitchFamily="18" charset="0"/>
              </a:rPr>
              <a:t>b. Hoạ mi và mùa xuân</a:t>
            </a:r>
          </a:p>
          <a:p>
            <a:pPr algn="just">
              <a:lnSpc>
                <a:spcPct val="150000"/>
              </a:lnSpc>
            </a:pPr>
            <a:r>
              <a:rPr lang="vi-VN" sz="2000" dirty="0">
                <a:latin typeface="UTM Avo" panose="02040603050506020204" pitchFamily="18" charset="0"/>
              </a:rPr>
              <a:t>c. Hoạ mi hót</a:t>
            </a:r>
          </a:p>
          <a:p>
            <a:pPr algn="just">
              <a:lnSpc>
                <a:spcPct val="150000"/>
              </a:lnSpc>
            </a:pPr>
            <a:endParaRPr lang="vi-VN" sz="2000" dirty="0">
              <a:latin typeface="UTM Avo" panose="02040603050506020204" pitchFamily="18" charset="0"/>
            </a:endParaRPr>
          </a:p>
        </p:txBody>
      </p:sp>
      <p:pic>
        <p:nvPicPr>
          <p:cNvPr id="3" name="Picture 2">
            <a:extLst>
              <a:ext uri="{FF2B5EF4-FFF2-40B4-BE49-F238E27FC236}">
                <a16:creationId xmlns=""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2511247" y="2571750"/>
            <a:ext cx="3900054" cy="2320761"/>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680602" y="0"/>
            <a:ext cx="2748397"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587" y="3393453"/>
            <a:ext cx="238016" cy="238016"/>
          </a:xfrm>
          <a:prstGeom prst="rect">
            <a:avLst/>
          </a:prstGeom>
        </p:spPr>
      </p:pic>
    </p:spTree>
    <p:custDataLst>
      <p:tags r:id="rId1"/>
    </p:custDataLst>
    <p:extLst>
      <p:ext uri="{BB962C8B-B14F-4D97-AF65-F5344CB8AC3E}">
        <p14:creationId xmlns:p14="http://schemas.microsoft.com/office/powerpoint/2010/main" val="38449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 xmlns:a16="http://schemas.microsoft.com/office/drawing/2014/main" id="{11BDBA16-E421-4B4C-B71C-36209713B7C4}"/>
              </a:ext>
            </a:extLst>
          </p:cNvPr>
          <p:cNvSpPr txBox="1">
            <a:spLocks/>
          </p:cNvSpPr>
          <p:nvPr/>
        </p:nvSpPr>
        <p:spPr>
          <a:xfrm>
            <a:off x="310105" y="1755524"/>
            <a:ext cx="6282278" cy="3888581"/>
          </a:xfrm>
          <a:prstGeom prst="rect">
            <a:avLst/>
          </a:prstGeom>
        </p:spPr>
        <p:txBody>
          <a:bodyPr vert="horz" lIns="57607" tIns="28804" rIns="57607" bIns="2880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4041" indent="-324041">
              <a:buFont typeface="Arial" panose="020B0604020202020204" pitchFamily="34" charset="0"/>
              <a:buAutoNum type="arabicPeriod"/>
            </a:pPr>
            <a:r>
              <a:rPr lang="vi-VN" sz="2400" b="1" dirty="0" smtClean="0">
                <a:latin typeface="VNI-Avo" pitchFamily="2" charset="0"/>
              </a:rPr>
              <a:t>Tìm trong baøi ñoïc töø ngöõ taû tieáng chim hoùt cuûa hoaï mi.</a:t>
            </a:r>
          </a:p>
          <a:p>
            <a:pPr marL="0" indent="0">
              <a:buNone/>
            </a:pPr>
            <a:r>
              <a:rPr lang="vi-VN" sz="2400" b="1" dirty="0" smtClean="0">
                <a:latin typeface="VNI-Avo" pitchFamily="2" charset="0"/>
              </a:rPr>
              <a:t>	</a:t>
            </a:r>
            <a:r>
              <a:rPr lang="vi-VN" sz="2400" b="1" dirty="0" smtClean="0">
                <a:solidFill>
                  <a:srgbClr val="1A0FF1"/>
                </a:solidFill>
                <a:latin typeface="VNI-Avo" pitchFamily="2" charset="0"/>
              </a:rPr>
              <a:t>Töø ngöõ taû tieáng chim hoùt cuûa hoaï mi laø: vang löøng, trong suoát, dìu daët, kì dieäu</a:t>
            </a:r>
          </a:p>
          <a:p>
            <a:pPr marL="0" indent="0">
              <a:buNone/>
            </a:pPr>
            <a:endParaRPr lang="vi-VN" sz="2400" b="1" dirty="0" smtClean="0">
              <a:latin typeface="VNI-Avo" pitchFamily="2" charset="0"/>
            </a:endParaRPr>
          </a:p>
          <a:p>
            <a:pPr marL="0" indent="0">
              <a:buNone/>
            </a:pPr>
            <a:r>
              <a:rPr lang="vi-VN" sz="2400" b="1" dirty="0" smtClean="0">
                <a:latin typeface="VNI-Avo" pitchFamily="2" charset="0"/>
              </a:rPr>
              <a:t>2. Ñaët moät caâu vôùi töø ngöõ vöøa tìm ñöôïc.</a:t>
            </a:r>
          </a:p>
          <a:p>
            <a:pPr marL="0" indent="0">
              <a:buNone/>
            </a:pPr>
            <a:endParaRPr lang="en-US" sz="2400" b="1" dirty="0">
              <a:latin typeface="VNI-Avo" pitchFamily="2" charset="0"/>
            </a:endParaRPr>
          </a:p>
        </p:txBody>
      </p:sp>
      <p:pic>
        <p:nvPicPr>
          <p:cNvPr id="3" name="Picture 2">
            <a:extLst>
              <a:ext uri="{FF2B5EF4-FFF2-40B4-BE49-F238E27FC236}">
                <a16:creationId xmlns="" xmlns:a16="http://schemas.microsoft.com/office/drawing/2014/main" id="{398B44B5-1B2A-6245-8D66-BDDA80D27AED}"/>
              </a:ext>
            </a:extLst>
          </p:cNvPr>
          <p:cNvPicPr>
            <a:picLocks noChangeAspect="1"/>
          </p:cNvPicPr>
          <p:nvPr/>
        </p:nvPicPr>
        <p:blipFill rotWithShape="1">
          <a:blip r:embed="rId2">
            <a:clrChange>
              <a:clrFrom>
                <a:srgbClr val="FBFFFF"/>
              </a:clrFrom>
              <a:clrTo>
                <a:srgbClr val="FBFFFF">
                  <a:alpha val="0"/>
                </a:srgbClr>
              </a:clrTo>
            </a:clrChange>
          </a:blip>
          <a:srcRect l="15092" r="7561"/>
          <a:stretch/>
        </p:blipFill>
        <p:spPr>
          <a:xfrm>
            <a:off x="366889" y="335183"/>
            <a:ext cx="1285274" cy="1290285"/>
          </a:xfrm>
          <a:prstGeom prst="ellipse">
            <a:avLst/>
          </a:prstGeom>
        </p:spPr>
      </p:pic>
      <p:sp>
        <p:nvSpPr>
          <p:cNvPr id="4" name="TextBox 3">
            <a:extLst>
              <a:ext uri="{FF2B5EF4-FFF2-40B4-BE49-F238E27FC236}">
                <a16:creationId xmlns="" xmlns:a16="http://schemas.microsoft.com/office/drawing/2014/main" id="{CC238813-6EDC-49C5-8D5C-B80523462C08}"/>
              </a:ext>
            </a:extLst>
          </p:cNvPr>
          <p:cNvSpPr txBox="1"/>
          <p:nvPr/>
        </p:nvSpPr>
        <p:spPr>
          <a:xfrm>
            <a:off x="1688168" y="491298"/>
            <a:ext cx="5693745" cy="615553"/>
          </a:xfrm>
          <a:prstGeom prst="rect">
            <a:avLst/>
          </a:prstGeom>
          <a:noFill/>
        </p:spPr>
        <p:txBody>
          <a:bodyPr wrap="square" rtlCol="0">
            <a:spAutoFit/>
          </a:bodyPr>
          <a:lstStyle/>
          <a:p>
            <a:r>
              <a:rPr lang="vi-VN" sz="3400" dirty="0" smtClean="0">
                <a:solidFill>
                  <a:schemeClr val="accent2"/>
                </a:solidFill>
                <a:latin typeface="UTM Cookies" panose="02040603050506020204" pitchFamily="18" charset="0"/>
              </a:rPr>
              <a:t>Luyện tập theo văn bản đọc</a:t>
            </a:r>
            <a:endParaRPr lang="en-US" sz="34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9657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52E4E8-B5E7-4677-A96C-56C7E9EF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sp>
        <p:nvSpPr>
          <p:cNvPr id="4" name="Rectangle 3">
            <a:extLst>
              <a:ext uri="{FF2B5EF4-FFF2-40B4-BE49-F238E27FC236}">
                <a16:creationId xmlns:a16="http://schemas.microsoft.com/office/drawing/2014/main" xmlns="" id="{7DDB786E-AACD-47A3-BA91-9A4A8DC7A014}"/>
              </a:ext>
            </a:extLst>
          </p:cNvPr>
          <p:cNvSpPr/>
          <p:nvPr/>
        </p:nvSpPr>
        <p:spPr>
          <a:xfrm>
            <a:off x="690118" y="1328483"/>
            <a:ext cx="5712381" cy="1534281"/>
          </a:xfrm>
          <a:prstGeom prst="rect">
            <a:avLst/>
          </a:prstGeom>
          <a:noFill/>
        </p:spPr>
        <p:txBody>
          <a:bodyPr wrap="none" lIns="51435" tIns="25718" rIns="51435" bIns="25718" numCol="1">
            <a:prstTxWarp prst="textTriangle">
              <a:avLst>
                <a:gd name="adj" fmla="val 30003"/>
              </a:avLst>
            </a:prstTxWarp>
            <a:spAutoFit/>
          </a:bodyPr>
          <a:lstStyle/>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CHÚC CÁC CON </a:t>
            </a:r>
          </a:p>
          <a:p>
            <a:pPr algn="ctr" defTabSz="514350">
              <a:buClrTx/>
            </a:pPr>
            <a:r>
              <a:rPr lang="vi-VN" sz="3713" kern="1200">
                <a:ln w="0"/>
                <a:solidFill>
                  <a:srgbClr val="FF0000"/>
                </a:solidFill>
                <a:effectLst>
                  <a:reflection blurRad="6350" stA="53000" endA="300" endPos="35500" dir="5400000" sy="-90000" algn="bl" rotWithShape="0"/>
                </a:effectLst>
                <a:latin typeface="Arial" panose="020B0604020202020204" pitchFamily="34" charset="0"/>
                <a:ea typeface="+mn-ea"/>
                <a:cs typeface="+mn-cs"/>
              </a:rPr>
              <a:t>CHĂM NGOAN HỌC GIỎI</a:t>
            </a:r>
            <a:endParaRPr lang="en-US" sz="3713" kern="1200">
              <a:ln w="0"/>
              <a:solidFill>
                <a:srgbClr val="FF0000"/>
              </a:solidFill>
              <a:effectLst>
                <a:reflection blurRad="6350" stA="53000" endA="300" endPos="35500" dir="5400000" sy="-90000" algn="bl" rotWithShape="0"/>
              </a:effectLst>
              <a:latin typeface="Calibri"/>
              <a:ea typeface="+mn-ea"/>
              <a:cs typeface="+mn-cs"/>
            </a:endParaRPr>
          </a:p>
        </p:txBody>
      </p:sp>
    </p:spTree>
    <p:extLst>
      <p:ext uri="{BB962C8B-B14F-4D97-AF65-F5344CB8AC3E}">
        <p14:creationId xmlns:p14="http://schemas.microsoft.com/office/powerpoint/2010/main" val="368301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317816FD-9AC0-4D9F-95CF-E65FBC4086FF}"/>
              </a:ext>
            </a:extLst>
          </p:cNvPr>
          <p:cNvGrpSpPr/>
          <p:nvPr/>
        </p:nvGrpSpPr>
        <p:grpSpPr>
          <a:xfrm>
            <a:off x="385643" y="578414"/>
            <a:ext cx="1623075" cy="739548"/>
            <a:chOff x="359915" y="617893"/>
            <a:chExt cx="1623075" cy="739548"/>
          </a:xfrm>
        </p:grpSpPr>
        <p:sp>
          <p:nvSpPr>
            <p:cNvPr id="3" name="TextBox 2">
              <a:extLst>
                <a:ext uri="{FF2B5EF4-FFF2-40B4-BE49-F238E27FC236}">
                  <a16:creationId xmlns="" xmlns:a16="http://schemas.microsoft.com/office/drawing/2014/main" id="{6A553182-F3C1-4121-8FDA-73CEE8D72B23}"/>
                </a:ext>
              </a:extLst>
            </p:cNvPr>
            <p:cNvSpPr txBox="1"/>
            <p:nvPr/>
          </p:nvSpPr>
          <p:spPr>
            <a:xfrm>
              <a:off x="369343"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3</a:t>
              </a:r>
            </a:p>
          </p:txBody>
        </p:sp>
        <p:sp>
          <p:nvSpPr>
            <p:cNvPr id="4" name="TextBox 3">
              <a:extLst>
                <a:ext uri="{FF2B5EF4-FFF2-40B4-BE49-F238E27FC236}">
                  <a16:creationId xmlns="" xmlns:a16="http://schemas.microsoft.com/office/drawing/2014/main" id="{31A601FE-6892-4EC6-ACDD-75D395FCC956}"/>
                </a:ext>
              </a:extLst>
            </p:cNvPr>
            <p:cNvSpPr txBox="1"/>
            <p:nvPr/>
          </p:nvSpPr>
          <p:spPr>
            <a:xfrm>
              <a:off x="359915" y="649555"/>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3</a:t>
              </a:r>
            </a:p>
          </p:txBody>
        </p:sp>
      </p:grpSp>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452940" y="1408374"/>
            <a:ext cx="5572410" cy="553998"/>
          </a:xfrm>
          <a:prstGeom prst="rect">
            <a:avLst/>
          </a:prstGeom>
          <a:noFill/>
        </p:spPr>
        <p:txBody>
          <a:bodyPr wrap="square" rtlCol="0">
            <a:spAutoFit/>
          </a:bodyPr>
          <a:lstStyle/>
          <a:p>
            <a:pPr algn="just"/>
            <a:r>
              <a:rPr lang="vi-VN" sz="1500" dirty="0">
                <a:latin typeface="UTM Avo" panose="02040603050506020204" pitchFamily="18" charset="0"/>
              </a:rPr>
              <a:t>Hình ảnh trong bức tranh thể hiện mùa nào trong năm?</a:t>
            </a:r>
          </a:p>
          <a:p>
            <a:pPr algn="just"/>
            <a:r>
              <a:rPr lang="vi-VN" sz="1500" dirty="0">
                <a:latin typeface="UTM Avo" panose="02040603050506020204" pitchFamily="18" charset="0"/>
              </a:rPr>
              <a:t> </a:t>
            </a:r>
          </a:p>
        </p:txBody>
      </p:sp>
      <p:sp>
        <p:nvSpPr>
          <p:cNvPr id="13" name="TextBox 12">
            <a:extLst>
              <a:ext uri="{FF2B5EF4-FFF2-40B4-BE49-F238E27FC236}">
                <a16:creationId xmlns="" xmlns:a16="http://schemas.microsoft.com/office/drawing/2014/main" id="{7B5B728C-6E08-431C-95CB-497657ACF5B5}"/>
              </a:ext>
            </a:extLst>
          </p:cNvPr>
          <p:cNvSpPr txBox="1"/>
          <p:nvPr/>
        </p:nvSpPr>
        <p:spPr>
          <a:xfrm>
            <a:off x="1467936" y="421778"/>
            <a:ext cx="5365427" cy="830997"/>
          </a:xfrm>
          <a:prstGeom prst="rect">
            <a:avLst/>
          </a:prstGeom>
          <a:noFill/>
        </p:spPr>
        <p:txBody>
          <a:bodyPr wrap="square" rtlCol="0">
            <a:spAutoFit/>
          </a:bodyPr>
          <a:lstStyle/>
          <a:p>
            <a:pPr algn="ctr"/>
            <a:r>
              <a:rPr lang="vi-VN" sz="4600" dirty="0">
                <a:solidFill>
                  <a:schemeClr val="accent2"/>
                </a:solidFill>
                <a:latin typeface="UTM Cookies" panose="02040603050506020204" pitchFamily="18" charset="0"/>
              </a:rPr>
              <a:t>HOẠ MI HÓT</a:t>
            </a:r>
            <a:endParaRPr lang="en-US" sz="4600" dirty="0">
              <a:solidFill>
                <a:schemeClr val="accent2"/>
              </a:solidFill>
              <a:latin typeface="UTM Cookies" panose="02040603050506020204" pitchFamily="18" charset="0"/>
            </a:endParaRPr>
          </a:p>
        </p:txBody>
      </p:sp>
      <p:pic>
        <p:nvPicPr>
          <p:cNvPr id="6" name="Picture 5">
            <a:extLst>
              <a:ext uri="{FF2B5EF4-FFF2-40B4-BE49-F238E27FC236}">
                <a16:creationId xmlns="" xmlns:a16="http://schemas.microsoft.com/office/drawing/2014/main" id="{A647D18D-04E8-E64A-BF90-FBFBF6E968ED}"/>
              </a:ext>
            </a:extLst>
          </p:cNvPr>
          <p:cNvPicPr>
            <a:picLocks noChangeAspect="1"/>
          </p:cNvPicPr>
          <p:nvPr/>
        </p:nvPicPr>
        <p:blipFill>
          <a:blip r:embed="rId5"/>
          <a:stretch>
            <a:fillRect/>
          </a:stretch>
        </p:blipFill>
        <p:spPr>
          <a:xfrm>
            <a:off x="226243" y="1865686"/>
            <a:ext cx="6400800" cy="3036251"/>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673185"/>
            <a:ext cx="6858000" cy="3780036"/>
          </a:xfrm>
          <a:prstGeom prst="rect">
            <a:avLst/>
          </a:prstGeom>
          <a:noFill/>
          <a:ln w="9525">
            <a:noFill/>
          </a:ln>
        </p:spPr>
      </p:pic>
      <p:pic>
        <p:nvPicPr>
          <p:cNvPr id="42" name="图片 46114" descr="02"/>
          <p:cNvPicPr>
            <a:picLocks noChangeAspect="1"/>
          </p:cNvPicPr>
          <p:nvPr/>
        </p:nvPicPr>
        <p:blipFill>
          <a:blip r:embed="rId4"/>
          <a:stretch>
            <a:fillRect/>
          </a:stretch>
        </p:blipFill>
        <p:spPr>
          <a:xfrm>
            <a:off x="974935" y="1979827"/>
            <a:ext cx="3620988" cy="641152"/>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4372517" y="2184721"/>
            <a:ext cx="2605141" cy="2481702"/>
          </a:xfrm>
          <a:prstGeom prst="rect">
            <a:avLst/>
          </a:prstGeom>
          <a:noFill/>
          <a:ln w="9525">
            <a:noFill/>
          </a:ln>
        </p:spPr>
      </p:pic>
      <p:sp>
        <p:nvSpPr>
          <p:cNvPr id="8" name="TextBox 7"/>
          <p:cNvSpPr txBox="1"/>
          <p:nvPr/>
        </p:nvSpPr>
        <p:spPr>
          <a:xfrm>
            <a:off x="5075415" y="1172632"/>
            <a:ext cx="1842414" cy="1380378"/>
          </a:xfrm>
          <a:prstGeom prst="rect">
            <a:avLst/>
          </a:prstGeom>
          <a:noFill/>
          <a:ln>
            <a:noFill/>
          </a:ln>
        </p:spPr>
        <p:txBody>
          <a:bodyPr wrap="square" rtlCol="0">
            <a:spAutoFit/>
          </a:bodyPr>
          <a:lstStyle/>
          <a:p>
            <a:pPr>
              <a:lnSpc>
                <a:spcPct val="200000"/>
              </a:lnSpc>
            </a:pP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YÊU CẦU</a:t>
            </a:r>
          </a:p>
          <a:p>
            <a:pPr>
              <a:lnSpc>
                <a:spcPct val="200000"/>
              </a:lnSpc>
            </a:pPr>
            <a:r>
              <a:rPr lang="en-US" altLang="zh-CN" sz="225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CẦN ĐẠT</a:t>
            </a:r>
            <a:endParaRPr lang="zh-CN" altLang="en-US" sz="22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sp>
        <p:nvSpPr>
          <p:cNvPr id="16" name="TextBox 15"/>
          <p:cNvSpPr txBox="1"/>
          <p:nvPr/>
        </p:nvSpPr>
        <p:spPr>
          <a:xfrm>
            <a:off x="1052736" y="2563203"/>
            <a:ext cx="328936" cy="403957"/>
          </a:xfrm>
          <a:prstGeom prst="rect">
            <a:avLst/>
          </a:prstGeom>
          <a:noFill/>
        </p:spPr>
        <p:txBody>
          <a:bodyPr wrap="none" rtlCol="0">
            <a:spAutoFit/>
          </a:bodyPr>
          <a:lstStyle/>
          <a:p>
            <a:r>
              <a:rPr lang="en-US" altLang="zh-CN" sz="2025" dirty="0">
                <a:solidFill>
                  <a:schemeClr val="bg1"/>
                </a:solidFill>
              </a:rPr>
              <a:t>3</a:t>
            </a:r>
            <a:endParaRPr lang="zh-CN" altLang="en-US" sz="2025" dirty="0">
              <a:solidFill>
                <a:schemeClr val="bg1"/>
              </a:solidFill>
            </a:endParaRPr>
          </a:p>
        </p:txBody>
      </p:sp>
      <p:sp>
        <p:nvSpPr>
          <p:cNvPr id="17" name="TextBox 16"/>
          <p:cNvSpPr txBox="1"/>
          <p:nvPr/>
        </p:nvSpPr>
        <p:spPr>
          <a:xfrm>
            <a:off x="1757847" y="3322775"/>
            <a:ext cx="328936" cy="403957"/>
          </a:xfrm>
          <a:prstGeom prst="rect">
            <a:avLst/>
          </a:prstGeom>
          <a:noFill/>
        </p:spPr>
        <p:txBody>
          <a:bodyPr wrap="none" rtlCol="0">
            <a:spAutoFit/>
          </a:bodyPr>
          <a:lstStyle/>
          <a:p>
            <a:r>
              <a:rPr lang="en-US" altLang="zh-CN" sz="2025" dirty="0">
                <a:solidFill>
                  <a:schemeClr val="bg1"/>
                </a:solidFill>
              </a:rPr>
              <a:t>4</a:t>
            </a:r>
            <a:endParaRPr lang="zh-CN" altLang="en-US" sz="2025" dirty="0">
              <a:solidFill>
                <a:schemeClr val="bg1"/>
              </a:solidFill>
            </a:endParaRPr>
          </a:p>
        </p:txBody>
      </p:sp>
      <p:pic>
        <p:nvPicPr>
          <p:cNvPr id="25" name="图片 46112" descr="01"/>
          <p:cNvPicPr>
            <a:picLocks noChangeAspect="1"/>
          </p:cNvPicPr>
          <p:nvPr/>
        </p:nvPicPr>
        <p:blipFill>
          <a:blip r:embed="rId6"/>
          <a:stretch>
            <a:fillRect/>
          </a:stretch>
        </p:blipFill>
        <p:spPr>
          <a:xfrm>
            <a:off x="946979" y="1385513"/>
            <a:ext cx="3620988" cy="641152"/>
          </a:xfrm>
          <a:prstGeom prst="rect">
            <a:avLst/>
          </a:prstGeom>
          <a:noFill/>
          <a:ln w="9525">
            <a:noFill/>
          </a:ln>
        </p:spPr>
      </p:pic>
      <p:sp>
        <p:nvSpPr>
          <p:cNvPr id="26" name="TextBox 71"/>
          <p:cNvSpPr txBox="1"/>
          <p:nvPr/>
        </p:nvSpPr>
        <p:spPr>
          <a:xfrm>
            <a:off x="2103270" y="1526541"/>
            <a:ext cx="2375532" cy="265457"/>
          </a:xfrm>
          <a:prstGeom prst="rect">
            <a:avLst/>
          </a:prstGeom>
          <a:noFill/>
          <a:ln w="9525">
            <a:noFill/>
          </a:ln>
        </p:spPr>
        <p:txBody>
          <a:bodyPr wrap="square">
            <a:spAutoFit/>
          </a:bodyPr>
          <a:lstStyle/>
          <a:p>
            <a:pPr lvl="0" eaLnBrk="0" hangingPunct="0"/>
            <a:r>
              <a:rPr lang="en-US" altLang="zh-CN" sz="1125" b="1">
                <a:latin typeface="Arial-Rounded" panose="020B0500000000000000" pitchFamily="34" charset="0"/>
                <a:ea typeface="Arial-Rounded" panose="020B0500000000000000" pitchFamily="34" charset="0"/>
                <a:cs typeface="Arial-Rounded" panose="020B0500000000000000" pitchFamily="34" charset="0"/>
              </a:rPr>
              <a:t>……….</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946979" y="2570483"/>
            <a:ext cx="3621881" cy="640258"/>
          </a:xfrm>
          <a:prstGeom prst="rect">
            <a:avLst/>
          </a:prstGeom>
          <a:noFill/>
          <a:ln w="9525">
            <a:noFill/>
          </a:ln>
        </p:spPr>
      </p:pic>
      <p:pic>
        <p:nvPicPr>
          <p:cNvPr id="28" name="图片 46117" descr="04"/>
          <p:cNvPicPr>
            <a:picLocks noChangeAspect="1"/>
          </p:cNvPicPr>
          <p:nvPr/>
        </p:nvPicPr>
        <p:blipFill>
          <a:blip r:embed="rId8"/>
          <a:stretch>
            <a:fillRect/>
          </a:stretch>
        </p:blipFill>
        <p:spPr>
          <a:xfrm>
            <a:off x="971982" y="3213421"/>
            <a:ext cx="3622774" cy="640258"/>
          </a:xfrm>
          <a:prstGeom prst="rect">
            <a:avLst/>
          </a:prstGeom>
          <a:noFill/>
          <a:ln w="9525">
            <a:noFill/>
          </a:ln>
        </p:spPr>
      </p:pic>
      <p:pic>
        <p:nvPicPr>
          <p:cNvPr id="31" name="图片 46121" descr="png-0731"/>
          <p:cNvPicPr>
            <a:picLocks noChangeAspect="1"/>
          </p:cNvPicPr>
          <p:nvPr/>
        </p:nvPicPr>
        <p:blipFill>
          <a:blip r:embed="rId9"/>
          <a:stretch>
            <a:fillRect/>
          </a:stretch>
        </p:blipFill>
        <p:spPr>
          <a:xfrm>
            <a:off x="1069315" y="3220564"/>
            <a:ext cx="617042" cy="617041"/>
          </a:xfrm>
          <a:prstGeom prst="rect">
            <a:avLst/>
          </a:prstGeom>
          <a:noFill/>
          <a:ln w="9525">
            <a:noFill/>
          </a:ln>
        </p:spPr>
      </p:pic>
      <p:pic>
        <p:nvPicPr>
          <p:cNvPr id="34" name="图片 46124" descr="png-0730"/>
          <p:cNvPicPr>
            <a:picLocks noChangeAspect="1"/>
          </p:cNvPicPr>
          <p:nvPr/>
        </p:nvPicPr>
        <p:blipFill>
          <a:blip r:embed="rId10"/>
          <a:stretch>
            <a:fillRect/>
          </a:stretch>
        </p:blipFill>
        <p:spPr>
          <a:xfrm>
            <a:off x="1075566" y="1413195"/>
            <a:ext cx="617041" cy="567035"/>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066637" y="2027558"/>
            <a:ext cx="617041" cy="617041"/>
          </a:xfrm>
          <a:prstGeom prst="rect">
            <a:avLst/>
          </a:prstGeom>
          <a:noFill/>
          <a:ln w="9525">
            <a:noFill/>
          </a:ln>
        </p:spPr>
      </p:pic>
      <p:pic>
        <p:nvPicPr>
          <p:cNvPr id="40" name="图片 46130" descr="png-0731副本"/>
          <p:cNvPicPr>
            <a:picLocks noChangeAspect="1"/>
          </p:cNvPicPr>
          <p:nvPr/>
        </p:nvPicPr>
        <p:blipFill>
          <a:blip r:embed="rId11"/>
          <a:stretch>
            <a:fillRect/>
          </a:stretch>
        </p:blipFill>
        <p:spPr>
          <a:xfrm>
            <a:off x="1066636" y="2613345"/>
            <a:ext cx="528638" cy="625078"/>
          </a:xfrm>
          <a:prstGeom prst="rect">
            <a:avLst/>
          </a:prstGeom>
          <a:noFill/>
          <a:ln w="9525">
            <a:noFill/>
          </a:ln>
        </p:spPr>
      </p:pic>
      <p:sp>
        <p:nvSpPr>
          <p:cNvPr id="43" name="TextBox 71"/>
          <p:cNvSpPr txBox="1"/>
          <p:nvPr/>
        </p:nvSpPr>
        <p:spPr>
          <a:xfrm>
            <a:off x="2139509" y="2158755"/>
            <a:ext cx="2428458" cy="265457"/>
          </a:xfrm>
          <a:prstGeom prst="rect">
            <a:avLst/>
          </a:prstGeom>
          <a:noFill/>
          <a:ln w="9525">
            <a:noFill/>
          </a:ln>
        </p:spPr>
        <p:txBody>
          <a:bodyPr wrap="square">
            <a:spAutoFit/>
          </a:bodyPr>
          <a:lstStyle/>
          <a:p>
            <a:pPr lvl="0" eaLnBrk="0" hangingPunct="0"/>
            <a:r>
              <a:rPr lang="en-US" altLang="zh-CN" sz="1125" b="1">
                <a:latin typeface="Arial-Rounded" panose="020B0500000000000000" pitchFamily="34" charset="0"/>
                <a:ea typeface="Arial-Rounded" panose="020B0500000000000000" pitchFamily="34" charset="0"/>
                <a:cs typeface="Arial-Rounded" panose="020B0500000000000000" pitchFamily="34" charset="0"/>
              </a:rPr>
              <a:t>………….</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2194566" y="2740242"/>
            <a:ext cx="2086868" cy="265457"/>
          </a:xfrm>
          <a:prstGeom prst="rect">
            <a:avLst/>
          </a:prstGeom>
          <a:noFill/>
          <a:ln w="9525">
            <a:noFill/>
          </a:ln>
        </p:spPr>
        <p:txBody>
          <a:bodyPr>
            <a:spAutoFit/>
          </a:bodyPr>
          <a:lstStyle/>
          <a:p>
            <a:pPr lvl="0" eaLnBrk="0" hangingPunct="0"/>
            <a:r>
              <a:rPr lang="en-US" altLang="zh-CN" sz="1125" b="1">
                <a:latin typeface="Arial-Rounded" panose="020B0500000000000000" pitchFamily="34" charset="0"/>
                <a:ea typeface="Arial-Rounded" panose="020B0500000000000000" pitchFamily="34" charset="0"/>
                <a:cs typeface="Arial-Rounded" panose="020B0500000000000000" pitchFamily="34" charset="0"/>
              </a:rPr>
              <a:t>……………</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71"/>
          <p:cNvSpPr txBox="1"/>
          <p:nvPr/>
        </p:nvSpPr>
        <p:spPr>
          <a:xfrm>
            <a:off x="2165991" y="3407256"/>
            <a:ext cx="2086868" cy="265457"/>
          </a:xfrm>
          <a:prstGeom prst="rect">
            <a:avLst/>
          </a:prstGeom>
          <a:noFill/>
          <a:ln w="9525">
            <a:noFill/>
          </a:ln>
        </p:spPr>
        <p:txBody>
          <a:bodyPr>
            <a:spAutoFit/>
          </a:bodyPr>
          <a:lstStyle/>
          <a:p>
            <a:pPr lvl="0" eaLnBrk="0" hangingPunct="0"/>
            <a:r>
              <a:rPr lang="en-US" altLang="zh-CN" sz="1125" b="1">
                <a:latin typeface="Arial-Rounded" panose="020B0500000000000000" pitchFamily="34" charset="0"/>
                <a:ea typeface="Arial-Rounded" panose="020B0500000000000000" pitchFamily="34" charset="0"/>
                <a:cs typeface="Arial-Rounded" panose="020B0500000000000000" pitchFamily="34" charset="0"/>
              </a:rPr>
              <a:t>………….</a:t>
            </a:r>
            <a:endParaRPr lang="zh-CN" altLang="en-US" sz="1125"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510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16" presetClass="entr" presetSubtype="21"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29" t="7461" r="29142" b="15696"/>
          <a:stretch/>
        </p:blipFill>
        <p:spPr>
          <a:xfrm>
            <a:off x="329449" y="201573"/>
            <a:ext cx="5892748" cy="4357688"/>
          </a:xfrm>
          <a:prstGeom prst="rect">
            <a:avLst/>
          </a:prstGeom>
        </p:spPr>
        <p:style>
          <a:lnRef idx="3">
            <a:schemeClr val="lt1"/>
          </a:lnRef>
          <a:fillRef idx="1">
            <a:schemeClr val="dk1"/>
          </a:fillRef>
          <a:effectRef idx="1">
            <a:schemeClr val="dk1"/>
          </a:effectRef>
          <a:fontRef idx="minor">
            <a:schemeClr val="lt1"/>
          </a:fontRef>
        </p:style>
      </p:pic>
      <p:sp>
        <p:nvSpPr>
          <p:cNvPr id="5" name="TextBox 4"/>
          <p:cNvSpPr txBox="1"/>
          <p:nvPr/>
        </p:nvSpPr>
        <p:spPr>
          <a:xfrm>
            <a:off x="701873" y="463381"/>
            <a:ext cx="4737797" cy="412114"/>
          </a:xfrm>
          <a:prstGeom prst="rect">
            <a:avLst/>
          </a:prstGeom>
          <a:noFill/>
        </p:spPr>
        <p:txBody>
          <a:bodyPr wrap="none" lIns="57607" tIns="28804" rIns="57607" bIns="28804" rtlCol="0">
            <a:spAutoFit/>
          </a:bodyPr>
          <a:lstStyle/>
          <a:p>
            <a:r>
              <a:rPr lang="vi-VN" sz="2300" b="1" dirty="0">
                <a:solidFill>
                  <a:prstClr val="white"/>
                </a:solidFill>
                <a:latin typeface="HP001 4 hàng" panose="020B0603050302020204" pitchFamily="34" charset="-93"/>
              </a:rPr>
              <a:t>Thứ</a:t>
            </a:r>
            <a:r>
              <a:rPr lang="en-US" sz="2300" b="1" dirty="0">
                <a:solidFill>
                  <a:prstClr val="white"/>
                </a:solidFill>
                <a:latin typeface="HP001 4 hàng" panose="020B0603050302020204" pitchFamily="34" charset="-93"/>
              </a:rPr>
              <a:t> </a:t>
            </a:r>
            <a:r>
              <a:rPr lang="vi-VN" sz="2300" b="1" dirty="0" smtClean="0">
                <a:solidFill>
                  <a:prstClr val="white"/>
                </a:solidFill>
                <a:latin typeface="HP001 4 hàng" panose="020B0603050302020204" pitchFamily="34" charset="-93"/>
              </a:rPr>
              <a:t>...</a:t>
            </a:r>
            <a:r>
              <a:rPr lang="en-US" sz="2300" b="1" dirty="0" smtClean="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ngày</a:t>
            </a:r>
            <a:r>
              <a:rPr lang="en-US" sz="2300" b="1" dirty="0">
                <a:solidFill>
                  <a:prstClr val="white"/>
                </a:solidFill>
                <a:latin typeface="HP001 4 hàng" panose="020B0603050302020204" pitchFamily="34" charset="-93"/>
              </a:rPr>
              <a:t> </a:t>
            </a:r>
            <a:r>
              <a:rPr lang="vi-VN" sz="2300" b="1" dirty="0" smtClean="0">
                <a:solidFill>
                  <a:prstClr val="white"/>
                </a:solidFill>
                <a:latin typeface="HP001 4 hàng" panose="020B0603050302020204" pitchFamily="34" charset="-93"/>
              </a:rPr>
              <a:t>...</a:t>
            </a:r>
            <a:r>
              <a:rPr lang="en-US" sz="2300" b="1" dirty="0" smtClean="0">
                <a:solidFill>
                  <a:prstClr val="white"/>
                </a:solidFill>
                <a:latin typeface="HP001 4 hàng" panose="020B0603050302020204" pitchFamily="34" charset="-93"/>
              </a:rPr>
              <a:t> </a:t>
            </a:r>
            <a:r>
              <a:rPr lang="vi-VN" sz="2300" b="1" dirty="0">
                <a:solidFill>
                  <a:prstClr val="white"/>
                </a:solidFill>
                <a:latin typeface="HP001 4 hàng" panose="020B0603050302020204" pitchFamily="34" charset="-93"/>
              </a:rPr>
              <a:t>Ǉháng</a:t>
            </a:r>
            <a:r>
              <a:rPr lang="en-US" sz="2300" b="1" dirty="0">
                <a:solidFill>
                  <a:prstClr val="white"/>
                </a:solidFill>
                <a:latin typeface="HP001 4 hàng" panose="020B0603050302020204" pitchFamily="34" charset="-93"/>
              </a:rPr>
              <a:t> </a:t>
            </a:r>
            <a:r>
              <a:rPr lang="vi-VN" sz="2300" b="1" dirty="0" smtClean="0">
                <a:solidFill>
                  <a:prstClr val="white"/>
                </a:solidFill>
                <a:latin typeface="HP001 4 hàng" panose="020B0603050302020204" pitchFamily="34" charset="-93"/>
              </a:rPr>
              <a:t>...</a:t>
            </a:r>
            <a:r>
              <a:rPr lang="en-US" sz="2300" b="1" dirty="0" smtClean="0">
                <a:solidFill>
                  <a:prstClr val="white"/>
                </a:solidFill>
                <a:latin typeface="HP001 4 hàng" panose="020B0603050302020204" pitchFamily="34" charset="-93"/>
              </a:rPr>
              <a:t> </a:t>
            </a:r>
            <a:r>
              <a:rPr lang="en-US" sz="2300" b="1" dirty="0">
                <a:solidFill>
                  <a:prstClr val="white"/>
                </a:solidFill>
                <a:latin typeface="HP001 4 hàng" panose="020B0603050302020204" pitchFamily="34" charset="-93"/>
              </a:rPr>
              <a:t>năm 2021</a:t>
            </a:r>
            <a:endParaRPr lang="vi-VN" sz="2300" b="1" dirty="0">
              <a:solidFill>
                <a:prstClr val="white"/>
              </a:solidFill>
              <a:latin typeface="HP001 4 hàng" panose="020B0603050302020204" pitchFamily="34" charset="-93"/>
            </a:endParaRPr>
          </a:p>
        </p:txBody>
      </p:sp>
      <p:sp>
        <p:nvSpPr>
          <p:cNvPr id="6" name="TextBox 5"/>
          <p:cNvSpPr txBox="1"/>
          <p:nvPr/>
        </p:nvSpPr>
        <p:spPr>
          <a:xfrm>
            <a:off x="1964771" y="1007669"/>
            <a:ext cx="3074178" cy="412114"/>
          </a:xfrm>
          <a:prstGeom prst="rect">
            <a:avLst/>
          </a:prstGeom>
          <a:noFill/>
        </p:spPr>
        <p:txBody>
          <a:bodyPr wrap="square" lIns="57607" tIns="28804" rIns="57607" bIns="28804" rtlCol="0">
            <a:spAutoFit/>
          </a:bodyPr>
          <a:lstStyle/>
          <a:p>
            <a:r>
              <a:rPr lang="en-US" sz="2300" b="1" dirty="0" smtClean="0">
                <a:solidFill>
                  <a:prstClr val="white"/>
                </a:solidFill>
                <a:latin typeface="HP001 4 hàng" panose="020B0603050302020204" pitchFamily="34" charset="-93"/>
              </a:rPr>
              <a:t>T</a:t>
            </a:r>
            <a:r>
              <a:rPr lang="vi-VN" sz="2300" b="1" dirty="0" smtClean="0">
                <a:solidFill>
                  <a:prstClr val="white"/>
                </a:solidFill>
                <a:latin typeface="HP001 4 hàng" panose="020B0603050302020204" pitchFamily="34" charset="-93"/>
              </a:rPr>
              <a:t>iếng việt</a:t>
            </a:r>
            <a:endParaRPr lang="vi-VN" sz="2300" b="1" dirty="0">
              <a:solidFill>
                <a:prstClr val="white"/>
              </a:solidFill>
              <a:latin typeface="HP001 4 hàng" panose="020B0603050302020204" pitchFamily="34" charset="-93"/>
            </a:endParaRPr>
          </a:p>
        </p:txBody>
      </p:sp>
      <p:sp>
        <p:nvSpPr>
          <p:cNvPr id="7" name="TextBox 6"/>
          <p:cNvSpPr txBox="1"/>
          <p:nvPr/>
        </p:nvSpPr>
        <p:spPr>
          <a:xfrm>
            <a:off x="1150778" y="1555888"/>
            <a:ext cx="3144412" cy="412114"/>
          </a:xfrm>
          <a:prstGeom prst="rect">
            <a:avLst/>
          </a:prstGeom>
          <a:noFill/>
        </p:spPr>
        <p:txBody>
          <a:bodyPr wrap="none" lIns="57607" tIns="28804" rIns="57607" bIns="28804" rtlCol="0">
            <a:spAutoFit/>
          </a:bodyPr>
          <a:lstStyle/>
          <a:p>
            <a:pPr lvl="1"/>
            <a:r>
              <a:rPr lang="vi-VN" sz="2300" b="1" dirty="0" smtClean="0">
                <a:solidFill>
                  <a:prstClr val="white"/>
                </a:solidFill>
                <a:latin typeface="HP001 4 hàng" panose="020B0603050302020204" pitchFamily="34" charset="-93"/>
              </a:rPr>
              <a:t>Đọc: </a:t>
            </a:r>
            <a:r>
              <a:rPr lang="vi-VN" sz="2300" b="1" dirty="0" smtClean="0">
                <a:solidFill>
                  <a:prstClr val="white"/>
                </a:solidFill>
                <a:latin typeface="HP001 4 hàng" panose="020B0603050302020204" pitchFamily="34" charset="-93"/>
              </a:rPr>
              <a:t>Họa </a:t>
            </a:r>
            <a:r>
              <a:rPr lang="vi-VN" sz="2300" b="1" dirty="0" smtClean="0">
                <a:solidFill>
                  <a:prstClr val="white"/>
                </a:solidFill>
                <a:latin typeface="HP001 4 hàng" panose="020B0603050302020204" pitchFamily="34" charset="-93"/>
              </a:rPr>
              <a:t>mi hót </a:t>
            </a:r>
            <a:r>
              <a:rPr lang="en-US" sz="2300" b="1" dirty="0" smtClean="0">
                <a:solidFill>
                  <a:prstClr val="white"/>
                </a:solidFill>
                <a:latin typeface="HP001 4 hàng" panose="020B0603050302020204" pitchFamily="34" charset="-93"/>
              </a:rPr>
              <a:t>(</a:t>
            </a:r>
            <a:r>
              <a:rPr lang="vi-VN" sz="2300" b="1" dirty="0" smtClean="0">
                <a:solidFill>
                  <a:prstClr val="white"/>
                </a:solidFill>
                <a:latin typeface="HP001 4 hàng" panose="020B0603050302020204" pitchFamily="34" charset="-93"/>
              </a:rPr>
              <a:t>2 tiết</a:t>
            </a:r>
            <a:r>
              <a:rPr lang="en-US" sz="2300" b="1" dirty="0" smtClean="0">
                <a:solidFill>
                  <a:prstClr val="white"/>
                </a:solidFill>
                <a:latin typeface="HP001 4 hàng" panose="020B0603050302020204" pitchFamily="34" charset="-93"/>
              </a:rPr>
              <a:t>)</a:t>
            </a:r>
            <a:endParaRPr lang="vi-VN" sz="2300" b="1" dirty="0">
              <a:solidFill>
                <a:prstClr val="white"/>
              </a:solidFill>
              <a:latin typeface="HP001 4 hàng" panose="020B0603050302020204" pitchFamily="34" charset="-93"/>
            </a:endParaRPr>
          </a:p>
        </p:txBody>
      </p:sp>
    </p:spTree>
    <p:extLst>
      <p:ext uri="{BB962C8B-B14F-4D97-AF65-F5344CB8AC3E}">
        <p14:creationId xmlns:p14="http://schemas.microsoft.com/office/powerpoint/2010/main" val="293236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680603" y="0"/>
            <a:ext cx="128103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ĐỌC </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vui sướng,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65" y="680860"/>
            <a:ext cx="251876" cy="238016"/>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10297" y="1297376"/>
            <a:ext cx="238016" cy="238016"/>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657" y="3393453"/>
            <a:ext cx="238016" cy="238016"/>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 xmlns:a16="http://schemas.microsoft.com/office/drawing/2014/main" id="{886661E1-94D3-7F4D-86F1-00D5412618FA}"/>
              </a:ext>
            </a:extLst>
          </p:cNvPr>
          <p:cNvSpPr txBox="1"/>
          <p:nvPr/>
        </p:nvSpPr>
        <p:spPr>
          <a:xfrm>
            <a:off x="148593" y="507119"/>
            <a:ext cx="6611112" cy="5172468"/>
          </a:xfrm>
          <a:prstGeom prst="roundRect">
            <a:avLst>
              <a:gd name="adj" fmla="val 7439"/>
            </a:avLst>
          </a:prstGeom>
          <a:noFill/>
        </p:spPr>
        <p:txBody>
          <a:bodyPr wrap="square" rtlCol="0">
            <a:spAutoFit/>
          </a:bodyPr>
          <a:lstStyle/>
          <a:p>
            <a:pPr algn="just">
              <a:lnSpc>
                <a:spcPct val="123000"/>
              </a:lnSpc>
            </a:pPr>
            <a:r>
              <a:rPr lang="vi-VN" sz="1600" dirty="0">
                <a:latin typeface="UTM Avo" panose="02040603050506020204" pitchFamily="18" charset="0"/>
                <a:ea typeface="Calibri" panose="020F0502020204030204" pitchFamily="34" charset="0"/>
              </a:rPr>
              <a:t>         Mùa xuân! Mỗi khi hoạ mi cất lên những tiếng hát vang lừng, mọi vật như có sự thay đổi kì diệu.</a:t>
            </a:r>
          </a:p>
          <a:p>
            <a:pPr algn="just">
              <a:lnSpc>
                <a:spcPct val="123000"/>
              </a:lnSpc>
            </a:pPr>
            <a:r>
              <a:rPr lang="vi-VN" sz="1600" dirty="0">
                <a:latin typeface="UTM Avo" panose="02040603050506020204" pitchFamily="18" charset="0"/>
                <a:ea typeface="Calibri" panose="020F0502020204030204" pitchFamily="34" charset="0"/>
              </a:rPr>
              <a:t>        Trời bỗng sáng ra. Những </a:t>
            </a:r>
            <a:r>
              <a:rPr lang="vi-VN" sz="1600" b="1" dirty="0">
                <a:solidFill>
                  <a:srgbClr val="FF0000"/>
                </a:solidFill>
                <a:latin typeface="UTM Avo" panose="02040603050506020204" pitchFamily="18" charset="0"/>
                <a:ea typeface="Calibri" panose="020F0502020204030204" pitchFamily="34" charset="0"/>
              </a:rPr>
              <a:t>luồng sáng </a:t>
            </a:r>
            <a:r>
              <a:rPr lang="vi-VN" sz="1600" dirty="0">
                <a:latin typeface="UTM Avo" panose="02040603050506020204" pitchFamily="18" charset="0"/>
                <a:ea typeface="Calibri" panose="020F0502020204030204" pitchFamily="34" charset="0"/>
              </a:rPr>
              <a:t>chiếu qua các chùm lộc mới nhú, </a:t>
            </a:r>
            <a:r>
              <a:rPr lang="vi-VN" sz="1600" b="1" dirty="0">
                <a:solidFill>
                  <a:srgbClr val="FF0000"/>
                </a:solidFill>
                <a:latin typeface="UTM Avo" panose="02040603050506020204" pitchFamily="18" charset="0"/>
                <a:ea typeface="Calibri" panose="020F0502020204030204" pitchFamily="34" charset="0"/>
              </a:rPr>
              <a:t>rực rỡ </a:t>
            </a:r>
            <a:r>
              <a:rPr lang="vi-VN" sz="1600" dirty="0">
                <a:latin typeface="UTM Avo" panose="02040603050506020204" pitchFamily="18" charset="0"/>
                <a:ea typeface="Calibri" panose="020F0502020204030204" pitchFamily="34" charset="0"/>
              </a:rPr>
              <a:t>hơn. Những gợn sóng trên hồ hoà nhịp với tiếng hoại mi hót, </a:t>
            </a:r>
            <a:r>
              <a:rPr lang="vi-VN" sz="1600" b="1" dirty="0">
                <a:solidFill>
                  <a:srgbClr val="FF0000"/>
                </a:solidFill>
                <a:latin typeface="UTM Avo" panose="02040603050506020204" pitchFamily="18" charset="0"/>
                <a:ea typeface="Calibri" panose="020F0502020204030204" pitchFamily="34" charset="0"/>
              </a:rPr>
              <a:t>lấp lánh </a:t>
            </a:r>
            <a:r>
              <a:rPr lang="vi-VN" sz="1600" dirty="0">
                <a:latin typeface="UTM Avo" panose="02040603050506020204" pitchFamily="18" charset="0"/>
                <a:ea typeface="Calibri" panose="020F0502020204030204" pitchFamily="34" charset="0"/>
              </a:rPr>
              <a:t>thêm. Da trời bỗng xanh hơn, những làn mây trắng trắng hơn, xốp hơn, trôi nhẹ nhàng hơn. Các loài hoa nghe tiếng hót </a:t>
            </a:r>
            <a:r>
              <a:rPr lang="vi-VN" sz="1600" b="1" dirty="0">
                <a:solidFill>
                  <a:srgbClr val="FF0000"/>
                </a:solidFill>
                <a:latin typeface="UTM Avo" panose="02040603050506020204" pitchFamily="18" charset="0"/>
                <a:ea typeface="Calibri" panose="020F0502020204030204" pitchFamily="34" charset="0"/>
              </a:rPr>
              <a:t>trong suốt </a:t>
            </a:r>
            <a:r>
              <a:rPr lang="vi-VN" sz="1600" dirty="0">
                <a:latin typeface="UTM Avo" panose="02040603050506020204" pitchFamily="18" charset="0"/>
                <a:ea typeface="Calibri" panose="020F0502020204030204" pitchFamily="34" charset="0"/>
              </a:rPr>
              <a:t>của hoạ mi chợt bừng giấc, xoè những cánh hoa đẹp, bày đủ các màu sắc xanh tươi. Tiếng hót </a:t>
            </a:r>
            <a:r>
              <a:rPr lang="vi-VN" sz="1600" b="1" dirty="0">
                <a:solidFill>
                  <a:srgbClr val="FF0000"/>
                </a:solidFill>
                <a:latin typeface="UTM Avo" panose="02040603050506020204" pitchFamily="18" charset="0"/>
                <a:ea typeface="Calibri" panose="020F0502020204030204" pitchFamily="34" charset="0"/>
              </a:rPr>
              <a:t>dìu dặt </a:t>
            </a:r>
            <a:r>
              <a:rPr lang="vi-VN" sz="1600" dirty="0">
                <a:latin typeface="UTM Avo" panose="02040603050506020204" pitchFamily="18" charset="0"/>
                <a:ea typeface="Calibri" panose="020F0502020204030204" pitchFamily="34" charset="0"/>
              </a:rPr>
              <a:t>của hoạ mi giục các loài chim dạo lên những khúc nhạc tưng bừng, ngợi ca núi sông đổi mới.</a:t>
            </a:r>
          </a:p>
          <a:p>
            <a:pPr algn="just">
              <a:lnSpc>
                <a:spcPct val="123000"/>
              </a:lnSpc>
            </a:pPr>
            <a:r>
              <a:rPr lang="vi-VN" sz="1600" dirty="0">
                <a:latin typeface="UTM Avo" panose="02040603050506020204" pitchFamily="18" charset="0"/>
                <a:ea typeface="Calibri" panose="020F0502020204030204" pitchFamily="34" charset="0"/>
              </a:rPr>
              <a:t>        Chim, mây, nước và hoa đều cho rằng tiếng hót kì diệu của hoạ mi đã làm cho tất cả bừng tỉnh giấc… Hoạ mi thấy lòng </a:t>
            </a:r>
            <a:r>
              <a:rPr lang="vi-VN" sz="1600" b="1" dirty="0">
                <a:solidFill>
                  <a:srgbClr val="FF0000"/>
                </a:solidFill>
                <a:latin typeface="UTM Avo" panose="02040603050506020204" pitchFamily="18" charset="0"/>
                <a:ea typeface="Calibri" panose="020F0502020204030204" pitchFamily="34" charset="0"/>
              </a:rPr>
              <a:t>vui sướng</a:t>
            </a:r>
            <a:r>
              <a:rPr lang="vi-VN" sz="1600" dirty="0">
                <a:latin typeface="UTM Avo" panose="02040603050506020204" pitchFamily="18" charset="0"/>
                <a:ea typeface="Calibri" panose="020F0502020204030204" pitchFamily="34" charset="0"/>
              </a:rPr>
              <a:t>, cố hót hay hơn.</a:t>
            </a:r>
          </a:p>
          <a:p>
            <a:pPr algn="r">
              <a:lnSpc>
                <a:spcPct val="123000"/>
              </a:lnSpc>
            </a:pPr>
            <a:r>
              <a:rPr lang="vi-VN" sz="1600" dirty="0">
                <a:latin typeface="UTM Avo" panose="02040603050506020204" pitchFamily="18" charset="0"/>
                <a:ea typeface="Calibri" panose="020F0502020204030204" pitchFamily="34" charset="0"/>
              </a:rPr>
              <a:t>				(Theo Võ Quảng)</a:t>
            </a:r>
          </a:p>
          <a:p>
            <a:pPr lvl="0" algn="just">
              <a:lnSpc>
                <a:spcPct val="123000"/>
              </a:lnSpc>
            </a:pPr>
            <a:r>
              <a:rPr lang="x-none" sz="1600" dirty="0">
                <a:latin typeface="UTM Avo" panose="02040603050506020204" pitchFamily="18" charset="0"/>
              </a:rPr>
              <a:t>      </a:t>
            </a:r>
          </a:p>
        </p:txBody>
      </p:sp>
      <p:sp>
        <p:nvSpPr>
          <p:cNvPr id="9" name="TextBox 8">
            <a:extLst>
              <a:ext uri="{FF2B5EF4-FFF2-40B4-BE49-F238E27FC236}">
                <a16:creationId xmlns="" xmlns:a16="http://schemas.microsoft.com/office/drawing/2014/main" id="{C07B3502-F58A-46C0-88F8-3DE26F98CD3F}"/>
              </a:ext>
            </a:extLst>
          </p:cNvPr>
          <p:cNvSpPr txBox="1"/>
          <p:nvPr/>
        </p:nvSpPr>
        <p:spPr>
          <a:xfrm>
            <a:off x="543443" y="0"/>
            <a:ext cx="141819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8295" y="30045"/>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52241" y="226953"/>
            <a:ext cx="275351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Hoạ mi hót</a:t>
            </a:r>
            <a:endParaRPr lang="en-US" sz="1800" b="1" dirty="0">
              <a:solidFill>
                <a:schemeClr val="accent1">
                  <a:lumMod val="50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89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97641" y="2134259"/>
            <a:ext cx="4044392" cy="27964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 xmlns:a16="http://schemas.microsoft.com/office/drawing/2014/main" id="{2A05FE84-F3FF-423B-ADA4-6F77209D652D}"/>
              </a:ext>
            </a:extLst>
          </p:cNvPr>
          <p:cNvSpPr/>
          <p:nvPr/>
        </p:nvSpPr>
        <p:spPr>
          <a:xfrm>
            <a:off x="460226"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luồng sáng</a:t>
            </a:r>
            <a:endParaRPr lang="vi-VN" sz="1800" dirty="0"/>
          </a:p>
        </p:txBody>
      </p:sp>
      <p:sp>
        <p:nvSpPr>
          <p:cNvPr id="5" name="Oval 4">
            <a:extLst>
              <a:ext uri="{FF2B5EF4-FFF2-40B4-BE49-F238E27FC236}">
                <a16:creationId xmlns="" xmlns:a16="http://schemas.microsoft.com/office/drawing/2014/main" id="{2C8AD751-7B5F-4219-A003-AE328012CD5C}"/>
              </a:ext>
            </a:extLst>
          </p:cNvPr>
          <p:cNvSpPr/>
          <p:nvPr/>
        </p:nvSpPr>
        <p:spPr>
          <a:xfrm>
            <a:off x="550607"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 xmlns:a16="http://schemas.microsoft.com/office/drawing/2014/main" id="{0DB3B055-88C0-4489-85E5-255792E07D74}"/>
              </a:ext>
            </a:extLst>
          </p:cNvPr>
          <p:cNvSpPr/>
          <p:nvPr/>
        </p:nvSpPr>
        <p:spPr>
          <a:xfrm>
            <a:off x="443725" y="2261771"/>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lộc</a:t>
            </a:r>
            <a:endParaRPr lang="vi-VN" sz="1800" dirty="0"/>
          </a:p>
        </p:txBody>
      </p:sp>
      <p:sp>
        <p:nvSpPr>
          <p:cNvPr id="25" name="Oval 24">
            <a:extLst>
              <a:ext uri="{FF2B5EF4-FFF2-40B4-BE49-F238E27FC236}">
                <a16:creationId xmlns="" xmlns:a16="http://schemas.microsoft.com/office/drawing/2014/main" id="{EEE7A823-F02D-42E8-B9FF-4F60A41569EE}"/>
              </a:ext>
            </a:extLst>
          </p:cNvPr>
          <p:cNvSpPr/>
          <p:nvPr/>
        </p:nvSpPr>
        <p:spPr>
          <a:xfrm>
            <a:off x="534106" y="239920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2031689" y="1312754"/>
            <a:ext cx="4366089"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ánh sáng di chuyển theo một chiều</a:t>
            </a:r>
            <a:endParaRPr lang="en-US" sz="1800" dirty="0">
              <a:solidFill>
                <a:schemeClr val="accent6">
                  <a:lumMod val="50000"/>
                </a:schemeClr>
              </a:solidFill>
              <a:latin typeface="UTM Avo" panose="02040603050506020204" pitchFamily="18" charset="0"/>
            </a:endParaRPr>
          </a:p>
        </p:txBody>
      </p:sp>
      <p:sp>
        <p:nvSpPr>
          <p:cNvPr id="30" name="TextBox 29">
            <a:extLst>
              <a:ext uri="{FF2B5EF4-FFF2-40B4-BE49-F238E27FC236}">
                <a16:creationId xmlns="" xmlns:a16="http://schemas.microsoft.com/office/drawing/2014/main" id="{3CB31532-EB2E-4893-AE1C-4532B4B27355}"/>
              </a:ext>
            </a:extLst>
          </p:cNvPr>
          <p:cNvSpPr txBox="1"/>
          <p:nvPr/>
        </p:nvSpPr>
        <p:spPr>
          <a:xfrm>
            <a:off x="1173344" y="2259363"/>
            <a:ext cx="4894156" cy="455061"/>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lá mới bắt đầu mọc vào mùa xuân.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784523" y="1786576"/>
            <a:ext cx="1382110"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nhất định. </a:t>
            </a:r>
            <a:endParaRPr lang="x-none" dirty="0"/>
          </a:p>
        </p:txBody>
      </p:sp>
      <p:pic>
        <p:nvPicPr>
          <p:cNvPr id="1028" name="Picture 4" descr="Lộc non đầu năm mới">
            <a:extLst>
              <a:ext uri="{FF2B5EF4-FFF2-40B4-BE49-F238E27FC236}">
                <a16:creationId xmlns=""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734" y="2714424"/>
            <a:ext cx="2884402" cy="2240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2251" y="2737248"/>
            <a:ext cx="1460607" cy="21919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95BC2B96-EB57-8A40-BB4E-D147C8F253FE}"/>
              </a:ext>
            </a:extLst>
          </p:cNvPr>
          <p:cNvSpPr/>
          <p:nvPr/>
        </p:nvSpPr>
        <p:spPr>
          <a:xfrm>
            <a:off x="414543" y="2941954"/>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dìu dặt</a:t>
            </a:r>
            <a:endParaRPr lang="vi-VN" sz="1800" dirty="0"/>
          </a:p>
        </p:txBody>
      </p:sp>
      <p:sp>
        <p:nvSpPr>
          <p:cNvPr id="19" name="Oval 18">
            <a:extLst>
              <a:ext uri="{FF2B5EF4-FFF2-40B4-BE49-F238E27FC236}">
                <a16:creationId xmlns="" xmlns:a16="http://schemas.microsoft.com/office/drawing/2014/main" id="{9ADEE072-862E-804B-8ED2-8239AF488B42}"/>
              </a:ext>
            </a:extLst>
          </p:cNvPr>
          <p:cNvSpPr/>
          <p:nvPr/>
        </p:nvSpPr>
        <p:spPr>
          <a:xfrm>
            <a:off x="504924" y="3079383"/>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 xmlns:a16="http://schemas.microsoft.com/office/drawing/2014/main" id="{93F76F04-F005-2249-AB34-1B3646D3C0E0}"/>
              </a:ext>
            </a:extLst>
          </p:cNvPr>
          <p:cNvSpPr txBox="1"/>
          <p:nvPr/>
        </p:nvSpPr>
        <p:spPr>
          <a:xfrm>
            <a:off x="1591562" y="2939546"/>
            <a:ext cx="5341752"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âm thanh lúc nhanh, lúc chậm một cách</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 xmlns:a16="http://schemas.microsoft.com/office/drawing/2014/main" id="{D53621B6-B52D-F347-8C36-50DA5CAD36BE}"/>
              </a:ext>
            </a:extLst>
          </p:cNvPr>
          <p:cNvSpPr/>
          <p:nvPr/>
        </p:nvSpPr>
        <p:spPr>
          <a:xfrm>
            <a:off x="746086" y="3343936"/>
            <a:ext cx="2811988" cy="448969"/>
          </a:xfrm>
          <a:prstGeom prst="rect">
            <a:avLst/>
          </a:prstGeom>
        </p:spPr>
        <p:txBody>
          <a:bodyPr wrap="none">
            <a:spAutoFit/>
          </a:bodyPr>
          <a:lstStyle/>
          <a:p>
            <a:pPr>
              <a:lnSpc>
                <a:spcPct val="150000"/>
              </a:lnSpc>
            </a:pPr>
            <a:r>
              <a:rPr lang="vi-VN" sz="1800" dirty="0">
                <a:solidFill>
                  <a:schemeClr val="accent6">
                    <a:lumMod val="50000"/>
                  </a:schemeClr>
                </a:solidFill>
                <a:latin typeface="UTM Avo" panose="02040603050506020204" pitchFamily="18" charset="0"/>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746086" y="818801"/>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 xmlns:a16="http://schemas.microsoft.com/office/drawing/2014/main" id="{2A05FE84-F3FF-423B-ADA4-6F77209D652D}"/>
              </a:ext>
            </a:extLst>
          </p:cNvPr>
          <p:cNvSpPr/>
          <p:nvPr/>
        </p:nvSpPr>
        <p:spPr>
          <a:xfrm>
            <a:off x="356529" y="1312830"/>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a:t>
            </a:r>
            <a:r>
              <a:rPr lang="vi-VN" sz="1800" dirty="0">
                <a:latin typeface="UTM Avo" panose="02040603050506020204" pitchFamily="18" charset="0"/>
                <a:cs typeface="Times New Roman" panose="02020603050405020304" pitchFamily="18" charset="0"/>
              </a:rPr>
              <a:t>hoạ mi</a:t>
            </a:r>
            <a:endParaRPr lang="vi-VN" sz="1800" dirty="0"/>
          </a:p>
        </p:txBody>
      </p:sp>
      <p:sp>
        <p:nvSpPr>
          <p:cNvPr id="5" name="Oval 4">
            <a:extLst>
              <a:ext uri="{FF2B5EF4-FFF2-40B4-BE49-F238E27FC236}">
                <a16:creationId xmlns="" xmlns:a16="http://schemas.microsoft.com/office/drawing/2014/main" id="{2C8AD751-7B5F-4219-A003-AE328012CD5C}"/>
              </a:ext>
            </a:extLst>
          </p:cNvPr>
          <p:cNvSpPr/>
          <p:nvPr/>
        </p:nvSpPr>
        <p:spPr>
          <a:xfrm>
            <a:off x="446910" y="1450259"/>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1521197" y="1312754"/>
            <a:ext cx="5162405"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loài chim nhỏ có màu nâu vàng, trên mí </a:t>
            </a:r>
            <a:endParaRPr lang="en-US" sz="1800"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680825" y="1786576"/>
            <a:ext cx="6073478" cy="369332"/>
          </a:xfrm>
          <a:prstGeom prst="rect">
            <a:avLst/>
          </a:prstGeom>
        </p:spPr>
        <p:txBody>
          <a:bodyPr wrap="square">
            <a:spAutoFit/>
          </a:bodyPr>
          <a:lstStyle/>
          <a:p>
            <a:r>
              <a:rPr lang="vi-VN" sz="1800" dirty="0">
                <a:solidFill>
                  <a:srgbClr val="FC7D77">
                    <a:lumMod val="50000"/>
                  </a:srgbClr>
                </a:solidFill>
                <a:latin typeface="UTM Avo" panose="02040603050506020204" pitchFamily="18" charset="0"/>
              </a:rPr>
              <a:t>mắt có vành lông trắng. Giọng hót rất trong và cao.</a:t>
            </a:r>
            <a:endParaRPr lang="x-none" dirty="0"/>
          </a:p>
        </p:txBody>
      </p:sp>
      <p:pic>
        <p:nvPicPr>
          <p:cNvPr id="2052" name="Picture 4" descr="Họa Mi - Dogily Petshop - Mua Bán Chó Mèo Cảnh &amp;amp; Phụ Kiện Thú Cưng">
            <a:extLst>
              <a:ext uri="{FF2B5EF4-FFF2-40B4-BE49-F238E27FC236}">
                <a16:creationId xmlns="" xmlns:a16="http://schemas.microsoft.com/office/drawing/2014/main" id="{D585ED2D-D458-CA4E-8D5D-9C4D5E1B3E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1197" y="2174529"/>
            <a:ext cx="3910006" cy="2604861"/>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296031" y="2174529"/>
            <a:ext cx="4135172" cy="2508478"/>
          </a:xfrm>
          <a:prstGeom prst="rect">
            <a:avLst/>
          </a:prstGeom>
        </p:spPr>
      </p:pic>
    </p:spTree>
    <p:custDataLst>
      <p:tags r:id="rId1"/>
    </p:custDataLst>
    <p:extLst>
      <p:ext uri="{BB962C8B-B14F-4D97-AF65-F5344CB8AC3E}">
        <p14:creationId xmlns:p14="http://schemas.microsoft.com/office/powerpoint/2010/main" val="318211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P spid="4" grpId="0"/>
      <p:bldP spid="5" grpId="0" animBg="1"/>
      <p:bldP spid="2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218102" y="347370"/>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377415"/>
            <a:ext cx="582308" cy="525172"/>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768681" y="114383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Ngắt nghỉ câu dài </a:t>
            </a:r>
            <a:endParaRPr lang="en-US" sz="18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 xmlns:a16="http://schemas.microsoft.com/office/drawing/2014/main" id="{8E52BE51-D649-4526-9277-FF3ADEE969EC}"/>
              </a:ext>
            </a:extLst>
          </p:cNvPr>
          <p:cNvSpPr/>
          <p:nvPr/>
        </p:nvSpPr>
        <p:spPr>
          <a:xfrm>
            <a:off x="768681" y="1914937"/>
            <a:ext cx="5616958" cy="870559"/>
          </a:xfrm>
          <a:prstGeom prst="rect">
            <a:avLst/>
          </a:prstGeom>
        </p:spPr>
        <p:txBody>
          <a:bodyPr wrap="square">
            <a:spAutoFit/>
          </a:bodyPr>
          <a:lstStyle/>
          <a:p>
            <a:pPr lvl="0" algn="just">
              <a:lnSpc>
                <a:spcPct val="150000"/>
              </a:lnSpc>
            </a:pPr>
            <a:r>
              <a:rPr lang="vi-VN" sz="1800" dirty="0">
                <a:latin typeface="UTM Avo" panose="02040603050506020204" pitchFamily="18" charset="0"/>
                <a:ea typeface="Calibri" panose="020F0502020204030204" pitchFamily="34" charset="0"/>
              </a:rPr>
              <a:t>Da trời bỗng xanh hơn, những làn mây trắng trắng hơn, xốp hơn, trôi nhẹ nhàng hơn.</a:t>
            </a:r>
            <a:endParaRPr lang="vi-VN" sz="1800" dirty="0"/>
          </a:p>
        </p:txBody>
      </p:sp>
      <p:cxnSp>
        <p:nvCxnSpPr>
          <p:cNvPr id="8" name="Straight Connector 7">
            <a:extLst>
              <a:ext uri="{FF2B5EF4-FFF2-40B4-BE49-F238E27FC236}">
                <a16:creationId xmlns="" xmlns:a16="http://schemas.microsoft.com/office/drawing/2014/main" id="{DB68DD48-9047-4C0E-873F-F9EFE47EFA41}"/>
              </a:ext>
            </a:extLst>
          </p:cNvPr>
          <p:cNvCxnSpPr/>
          <p:nvPr/>
        </p:nvCxnSpPr>
        <p:spPr>
          <a:xfrm flipH="1">
            <a:off x="3123343" y="205810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D24CFEEF-212F-42B3-BBBF-4D440F828404}"/>
              </a:ext>
            </a:extLst>
          </p:cNvPr>
          <p:cNvCxnSpPr/>
          <p:nvPr/>
        </p:nvCxnSpPr>
        <p:spPr>
          <a:xfrm flipH="1">
            <a:off x="5237391" y="2023871"/>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CE5EBDDA-DD2C-4A8F-B8C1-CA4801437ACA}"/>
              </a:ext>
            </a:extLst>
          </p:cNvPr>
          <p:cNvCxnSpPr/>
          <p:nvPr/>
        </p:nvCxnSpPr>
        <p:spPr>
          <a:xfrm flipH="1">
            <a:off x="1624894" y="237689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D34DDAAC-18E1-413F-B350-330F0AF8449A}"/>
              </a:ext>
            </a:extLst>
          </p:cNvPr>
          <p:cNvCxnSpPr/>
          <p:nvPr/>
        </p:nvCxnSpPr>
        <p:spPr>
          <a:xfrm flipH="1">
            <a:off x="6280129" y="202387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00759FBC-20E1-7046-AEBE-04A4927D0159}"/>
              </a:ext>
            </a:extLst>
          </p:cNvPr>
          <p:cNvGrpSpPr/>
          <p:nvPr/>
        </p:nvGrpSpPr>
        <p:grpSpPr>
          <a:xfrm>
            <a:off x="3533963" y="2404279"/>
            <a:ext cx="141062" cy="353729"/>
            <a:chOff x="8719213" y="2921749"/>
            <a:chExt cx="141062" cy="353729"/>
          </a:xfrm>
        </p:grpSpPr>
        <p:cxnSp>
          <p:nvCxnSpPr>
            <p:cNvPr id="21" name="Straight Connector 20">
              <a:extLst>
                <a:ext uri="{FF2B5EF4-FFF2-40B4-BE49-F238E27FC236}">
                  <a16:creationId xmlns=""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 xmlns:a16="http://schemas.microsoft.com/office/drawing/2014/main" id="{D90A4D81-9D8A-9042-80C5-490D2B9D1F32}"/>
              </a:ext>
            </a:extLst>
          </p:cNvPr>
          <p:cNvSpPr/>
          <p:nvPr/>
        </p:nvSpPr>
        <p:spPr>
          <a:xfrm>
            <a:off x="534765" y="202317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TotalTime>
  <Words>1147</Words>
  <Application>Microsoft Office PowerPoint</Application>
  <PresentationFormat>Custom</PresentationFormat>
  <Paragraphs>92</Paragraphs>
  <Slides>16</Slides>
  <Notes>5</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Arial</vt:lpstr>
      <vt:lpstr>Wingdings</vt:lpstr>
      <vt:lpstr>UTM Avo</vt:lpstr>
      <vt:lpstr>SVN-Gretoon</vt:lpstr>
      <vt:lpstr>方正粗圆_GBK</vt:lpstr>
      <vt:lpstr>Times New Roman</vt:lpstr>
      <vt:lpstr>Calibri</vt:lpstr>
      <vt:lpstr>Montserrat</vt:lpstr>
      <vt:lpstr>Arial-Rounded</vt:lpstr>
      <vt:lpstr>HP001 4 hàng</vt:lpstr>
      <vt:lpstr>VNI-Avo</vt:lpstr>
      <vt:lpstr>UTM Cookies</vt:lpstr>
      <vt:lpstr>Kalam</vt:lpstr>
      <vt:lpstr>1_Doodle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161</cp:revision>
  <dcterms:modified xsi:type="dcterms:W3CDTF">2021-12-09T16:53:07Z</dcterms:modified>
</cp:coreProperties>
</file>