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00" r:id="rId7"/>
  </p:sldMasterIdLst>
  <p:notesMasterIdLst>
    <p:notesMasterId r:id="rId9"/>
  </p:notesMasterIdLst>
  <p:sldIdLst>
    <p:sldId id="303" r:id="rId8"/>
    <p:sldId id="267" r:id="rId10"/>
    <p:sldId id="286" r:id="rId11"/>
    <p:sldId id="299" r:id="rId12"/>
    <p:sldId id="300" r:id="rId13"/>
    <p:sldId id="30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3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6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microsoft.com/office/2007/relationships/hdphoto" Target="../media/image26.wdp"/><Relationship Id="rId7" Type="http://schemas.openxmlformats.org/officeDocument/2006/relationships/image" Target="../media/image25.png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0" y="4156797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7556" y="225511"/>
            <a:ext cx="9376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6517" y="3429680"/>
            <a:ext cx="8356828" cy="1231106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pc="600" dirty="0" smtClean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MỘT GIỜ HỌC – TIẾT 4</a:t>
            </a:r>
            <a:endParaRPr lang="en-US" sz="4000" b="1" spc="600" dirty="0" smtClean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sz="4000" b="1" spc="600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74350" y="0"/>
            <a:ext cx="1644650" cy="164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1. Hãy kể tên những đức tính của bạn em?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 descr="C:\Users\user\Desktop\Capture.PNGCapture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09265" y="1602821"/>
            <a:ext cx="7398385" cy="382397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739390" y="558990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-Rounded" panose="020B0500000000000000" pitchFamily="34" charset="0"/>
                <a:cs typeface="Arial-Rounded" panose="020B0500000000000000" pitchFamily="34" charset="0"/>
              </a:rPr>
              <a:t>2. Em muốn học tập đức tính nào của bạn?</a:t>
            </a:r>
            <a:endParaRPr lang="en-US" sz="32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068195" y="487045"/>
            <a:ext cx="950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i="1" dirty="0"/>
              <a:t>Những từ </a:t>
            </a:r>
            <a:r>
              <a:rPr lang="nl-NL" sz="3600" i="1" dirty="0" smtClean="0"/>
              <a:t>ngữ </a:t>
            </a:r>
            <a:r>
              <a:rPr lang="nl-NL" sz="3600" i="1" dirty="0"/>
              <a:t>nào dưới đây chỉ đặc điểm</a:t>
            </a:r>
            <a:endParaRPr lang="vi-VN" sz="3600" dirty="0"/>
          </a:p>
        </p:txBody>
      </p:sp>
      <p:sp>
        <p:nvSpPr>
          <p:cNvPr id="7" name="Rounded Rectangle 4"/>
          <p:cNvSpPr/>
          <p:nvPr/>
        </p:nvSpPr>
        <p:spPr>
          <a:xfrm>
            <a:off x="3780350" y="5651108"/>
            <a:ext cx="4037965" cy="781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C:\Users\hika2\Desktop\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35" y="1136207"/>
            <a:ext cx="8770512" cy="29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endCxn id="7" idx="0"/>
          </p:cNvCxnSpPr>
          <p:nvPr/>
        </p:nvCxnSpPr>
        <p:spPr>
          <a:xfrm flipH="1">
            <a:off x="5799333" y="3128348"/>
            <a:ext cx="3940591" cy="25227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7" idx="0"/>
          </p:cNvCxnSpPr>
          <p:nvPr/>
        </p:nvCxnSpPr>
        <p:spPr>
          <a:xfrm flipH="1">
            <a:off x="5799333" y="2940148"/>
            <a:ext cx="1529935" cy="27109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3780350" y="3712527"/>
            <a:ext cx="2018983" cy="193858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>
            <a:off x="5799333" y="3855963"/>
            <a:ext cx="2302193" cy="17951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7" idx="0"/>
          </p:cNvCxnSpPr>
          <p:nvPr/>
        </p:nvCxnSpPr>
        <p:spPr>
          <a:xfrm>
            <a:off x="4111429" y="2105622"/>
            <a:ext cx="1687904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31131" y="2105622"/>
            <a:ext cx="2904906" cy="3545486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862012" y="330835"/>
            <a:ext cx="1024763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nl-NL" sz="3200" i="1" dirty="0"/>
              <a:t>Ghép các từ ngữ ở bài 1 tạo thành câu chỉ đặc điểm.</a:t>
            </a:r>
            <a:endParaRPr lang="vi-VN" sz="3200" dirty="0"/>
          </a:p>
        </p:txBody>
      </p:sp>
      <p:sp>
        <p:nvSpPr>
          <p:cNvPr id="6" name="Rounded Rectangle 3"/>
          <p:cNvSpPr/>
          <p:nvPr/>
        </p:nvSpPr>
        <p:spPr>
          <a:xfrm>
            <a:off x="2016467" y="1246652"/>
            <a:ext cx="7390716" cy="11448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862012" y="3170164"/>
            <a:ext cx="1024763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3200" i="1" dirty="0" smtClean="0"/>
              <a:t>                           Mái </a:t>
            </a:r>
            <a:r>
              <a:rPr lang="vi-VN" sz="3200" i="1" dirty="0"/>
              <a:t>tóc đen nhánh. </a:t>
            </a:r>
            <a:endParaRPr lang="vi-VN" sz="3200" i="1" dirty="0" smtClean="0"/>
          </a:p>
          <a:p>
            <a:r>
              <a:rPr lang="vi-VN" sz="3200" i="1" dirty="0" smtClean="0"/>
              <a:t>                           Đôi </a:t>
            </a:r>
            <a:r>
              <a:rPr lang="vi-VN" sz="3200" i="1" dirty="0"/>
              <a:t>mắt s</a:t>
            </a:r>
            <a:r>
              <a:rPr lang="en-US" sz="3200" i="1" dirty="0"/>
              <a:t>á</a:t>
            </a:r>
            <a:r>
              <a:rPr lang="vi-VN" sz="3200" i="1" dirty="0"/>
              <a:t>ng</a:t>
            </a:r>
            <a:r>
              <a:rPr lang="vi-VN" sz="3200" i="1" dirty="0" smtClean="0"/>
              <a:t>.</a:t>
            </a:r>
            <a:endParaRPr lang="vi-VN" sz="3200" i="1" dirty="0" smtClean="0"/>
          </a:p>
          <a:p>
            <a:r>
              <a:rPr lang="vi-VN" sz="3200" i="1" dirty="0" smtClean="0"/>
              <a:t>                           Khuôn </a:t>
            </a:r>
            <a:r>
              <a:rPr lang="vi-VN" sz="3200" i="1" dirty="0"/>
              <a:t>mặt bầu </a:t>
            </a:r>
            <a:r>
              <a:rPr lang="vi-VN" sz="3200" i="1" dirty="0" smtClean="0"/>
              <a:t>bĩnh.</a:t>
            </a:r>
            <a:endParaRPr lang="vi-VN" sz="3200" i="1" dirty="0" smtClean="0"/>
          </a:p>
          <a:p>
            <a:pPr algn="ctr"/>
            <a:r>
              <a:rPr lang="vi-VN" sz="3200" i="1" dirty="0" smtClean="0"/>
              <a:t>...</a:t>
            </a: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714500" y="344805"/>
            <a:ext cx="10019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nl-NL" sz="3200" dirty="0"/>
              <a:t>Đặt một câu nêu đặc điểm ngoại hình của một bạn trong lớp em.</a:t>
            </a:r>
            <a:endParaRPr lang="vi-VN" sz="3200" dirty="0"/>
          </a:p>
        </p:txBody>
      </p:sp>
      <p:sp>
        <p:nvSpPr>
          <p:cNvPr id="6" name="Rounded Rectangle 4"/>
          <p:cNvSpPr/>
          <p:nvPr/>
        </p:nvSpPr>
        <p:spPr>
          <a:xfrm>
            <a:off x="2535039" y="2190690"/>
            <a:ext cx="340152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Hùng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tắn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32" y="981015"/>
            <a:ext cx="2357489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6129615" y="4472512"/>
            <a:ext cx="1398310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561184" y="1398932"/>
            <a:ext cx="2306631" cy="2738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61" y="4041970"/>
            <a:ext cx="2406492" cy="2442441"/>
          </a:xfrm>
          <a:prstGeom prst="rect">
            <a:avLst/>
          </a:prstGeom>
        </p:spPr>
      </p:pic>
      <p:sp>
        <p:nvSpPr>
          <p:cNvPr id="12" name="Rounded Rectangle 4"/>
          <p:cNvSpPr/>
          <p:nvPr/>
        </p:nvSpPr>
        <p:spPr>
          <a:xfrm>
            <a:off x="1714500" y="4807360"/>
            <a:ext cx="4222068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nhánh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mượt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8455192" y="1947889"/>
            <a:ext cx="3278973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 smtClean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7527926" y="4799240"/>
            <a:ext cx="3782500" cy="8820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Đan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400" dirty="0" smtClean="0">
                <a:latin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Presentation</Application>
  <PresentationFormat>Widescreen</PresentationFormat>
  <Paragraphs>41</Paragraphs>
  <Slides>7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Calibri Light</vt:lpstr>
      <vt:lpstr>Calibri</vt:lpstr>
      <vt:lpstr>Times New Roman</vt:lpstr>
      <vt:lpstr>Arial-Rounded</vt:lpstr>
      <vt:lpstr>Yellowtail</vt:lpstr>
      <vt:lpstr>Times New Roman</vt:lpstr>
      <vt:lpstr>Arial Unicode MS</vt:lpstr>
      <vt:lpstr>黑体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Ngoc Huyen</dc:creator>
  <cp:lastModifiedBy>Admin</cp:lastModifiedBy>
  <cp:revision>10</cp:revision>
  <dcterms:created xsi:type="dcterms:W3CDTF">2021-05-27T04:03:00Z</dcterms:created>
  <dcterms:modified xsi:type="dcterms:W3CDTF">2023-09-16T13:45:45Z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1033-12.2.0.13201</vt:lpwstr>
  </property>
  <property fmtid="{D5CDD505-2E9C-101B-9397-08002B2CF9AE}" pid="3" name="ICV">
    <vt:lpwstr>C32344FD4317496F8A085198F66E4FBC_13</vt:lpwstr>
  </property>
</Properties>
</file>