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1" r:id="rId5"/>
    <p:sldMasterId id="2147483693" r:id="rId6"/>
    <p:sldMasterId id="2147483699" r:id="rId7"/>
    <p:sldMasterId id="2147483711" r:id="rId8"/>
  </p:sldMasterIdLst>
  <p:notesMasterIdLst>
    <p:notesMasterId r:id="rId10"/>
  </p:notesMasterIdLst>
  <p:sldIdLst>
    <p:sldId id="388" r:id="rId9"/>
    <p:sldId id="297" r:id="rId11"/>
    <p:sldId id="371" r:id="rId12"/>
    <p:sldId id="372" r:id="rId13"/>
    <p:sldId id="373" r:id="rId14"/>
    <p:sldId id="295" r:id="rId15"/>
    <p:sldId id="344" r:id="rId16"/>
    <p:sldId id="257" r:id="rId17"/>
    <p:sldId id="374" r:id="rId18"/>
    <p:sldId id="375" r:id="rId19"/>
    <p:sldId id="376" r:id="rId20"/>
    <p:sldId id="379" r:id="rId21"/>
    <p:sldId id="358" r:id="rId22"/>
    <p:sldId id="355" r:id="rId23"/>
    <p:sldId id="356" r:id="rId24"/>
    <p:sldId id="357" r:id="rId25"/>
    <p:sldId id="359" r:id="rId26"/>
    <p:sldId id="360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4" Type="http://schemas.openxmlformats.org/officeDocument/2006/relationships/theme" Target="../theme/theme7.xml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4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32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5.xml"/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37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8.png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42.wdp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43.wmf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42.wdp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43.wmf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42.wdp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43.wmf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32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41031" y="1393006"/>
            <a:ext cx="890397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hoạt động em thích nhất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nơi em từng đến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ảm xúc, suy nghĩ của em trong kì nghỉ hè, …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củng cố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4258310" y="257492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02444" y="1445087"/>
            <a:ext cx="1013079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</a:t>
            </a:r>
            <a:endParaRPr lang="en-US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0168" y="2350008"/>
            <a:ext cx="620877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0168" y="3353831"/>
            <a:ext cx="692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Trong tranh có những ai? </a:t>
            </a:r>
            <a:endParaRPr lang="nn-NO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2464" y="4337349"/>
            <a:ext cx="683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 người đang làm gì?</a:t>
            </a:r>
            <a:endParaRPr lang="nn-NO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790" y="968177"/>
            <a:ext cx="113460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0197" y="1602658"/>
            <a:ext cx="389606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2000">
        <p15:prstTrans prst="origami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1217" y="1377766"/>
            <a:ext cx="1098359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1393</Words>
  <Application>WPS Presentation</Application>
  <PresentationFormat>Widescreen</PresentationFormat>
  <Paragraphs>180</Paragraphs>
  <Slides>19</Slides>
  <Notes>13</Notes>
  <HiddenSlides>0</HiddenSlides>
  <MMClips>5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19</vt:i4>
      </vt:variant>
    </vt:vector>
  </HeadingPairs>
  <TitlesOfParts>
    <vt:vector size="46" baseType="lpstr">
      <vt:lpstr>Arial</vt:lpstr>
      <vt:lpstr>SimSun</vt:lpstr>
      <vt:lpstr>Wingdings</vt:lpstr>
      <vt:lpstr>Times New Roman</vt:lpstr>
      <vt:lpstr>Calibri Light</vt:lpstr>
      <vt:lpstr>Calibri</vt:lpstr>
      <vt:lpstr>Arial-Rounded</vt:lpstr>
      <vt:lpstr>Yellowtail</vt:lpstr>
      <vt:lpstr>等线</vt:lpstr>
      <vt:lpstr>等线</vt:lpstr>
      <vt:lpstr>Calibri</vt:lpstr>
      <vt:lpstr>Tahoma</vt:lpstr>
      <vt:lpstr>.VnBlack</vt:lpstr>
      <vt:lpstr>#9Slide03 NettoOTLight</vt:lpstr>
      <vt:lpstr>Times New Roman</vt:lpstr>
      <vt:lpstr>Microsoft YaHei</vt:lpstr>
      <vt:lpstr>Arial Unicode MS</vt:lpstr>
      <vt:lpstr>华康少女文字W5(P)</vt:lpstr>
      <vt:lpstr>等线 Light</vt:lpstr>
      <vt:lpstr>等线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2021-07-23T04:01:00Z</dcterms:created>
  <dcterms:modified xsi:type="dcterms:W3CDTF">2022-09-01T04:31:55Z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30949FC0DEB04CA0B5558F005BCE046A</vt:lpwstr>
  </property>
  <property fmtid="{D5CDD505-2E9C-101B-9397-08002B2CF9AE}" pid="3" name="KSOProductBuildVer">
    <vt:lpwstr>1033-11.2.0.11254</vt:lpwstr>
  </property>
</Properties>
</file>