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89" r:id="rId6"/>
    <p:sldMasterId id="2147483695" r:id="rId7"/>
    <p:sldMasterId id="2147483702" r:id="rId8"/>
    <p:sldMasterId id="2147483714" r:id="rId9"/>
    <p:sldMasterId id="2147483726" r:id="rId10"/>
    <p:sldMasterId id="2147483739" r:id="rId11"/>
    <p:sldMasterId id="2147483751" r:id="rId12"/>
  </p:sldMasterIdLst>
  <p:notesMasterIdLst>
    <p:notesMasterId r:id="rId14"/>
  </p:notesMasterIdLst>
  <p:sldIdLst>
    <p:sldId id="395" r:id="rId13"/>
    <p:sldId id="361" r:id="rId15"/>
    <p:sldId id="263" r:id="rId16"/>
    <p:sldId id="267" r:id="rId17"/>
    <p:sldId id="268" r:id="rId18"/>
    <p:sldId id="269" r:id="rId19"/>
    <p:sldId id="270" r:id="rId20"/>
    <p:sldId id="287" r:id="rId21"/>
    <p:sldId id="274" r:id="rId22"/>
    <p:sldId id="271" r:id="rId23"/>
    <p:sldId id="276" r:id="rId24"/>
    <p:sldId id="331" r:id="rId25"/>
    <p:sldId id="375" r:id="rId26"/>
    <p:sldId id="376" r:id="rId27"/>
    <p:sldId id="295" r:id="rId28"/>
    <p:sldId id="358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3" Type="http://schemas.openxmlformats.org/officeDocument/2006/relationships/theme" Target="../theme/theme10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8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8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slide" Target="slide1.xml"/><Relationship Id="rId7" Type="http://schemas.openxmlformats.org/officeDocument/2006/relationships/image" Target="../media/image23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55.xml"/><Relationship Id="rId14" Type="http://schemas.openxmlformats.org/officeDocument/2006/relationships/audio" Target="../media/audio1.wav"/><Relationship Id="rId13" Type="http://schemas.microsoft.com/office/2007/relationships/media" Target="../media/media7.mp3"/><Relationship Id="rId12" Type="http://schemas.openxmlformats.org/officeDocument/2006/relationships/audio" Target="../media/media7.mp3"/><Relationship Id="rId11" Type="http://schemas.openxmlformats.org/officeDocument/2006/relationships/image" Target="../media/image33.png"/><Relationship Id="rId10" Type="http://schemas.openxmlformats.org/officeDocument/2006/relationships/image" Target="../media/image42.png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1.xml"/><Relationship Id="rId3" Type="http://schemas.openxmlformats.org/officeDocument/2006/relationships/audio" Target="../media/audio2.wav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6.xml"/><Relationship Id="rId4" Type="http://schemas.openxmlformats.org/officeDocument/2006/relationships/image" Target="../media/image23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55.xml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openxmlformats.org/officeDocument/2006/relationships/slide" Target="slide5.xml"/><Relationship Id="rId5" Type="http://schemas.openxmlformats.org/officeDocument/2006/relationships/image" Target="../media/image30.png"/><Relationship Id="rId4" Type="http://schemas.openxmlformats.org/officeDocument/2006/relationships/slide" Target="slide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5" Type="http://schemas.openxmlformats.org/officeDocument/2006/relationships/slideLayout" Target="../slideLayouts/slideLayout55.xml"/><Relationship Id="rId14" Type="http://schemas.openxmlformats.org/officeDocument/2006/relationships/audio" Target="../media/audio1.wav"/><Relationship Id="rId13" Type="http://schemas.openxmlformats.org/officeDocument/2006/relationships/audio" Target="../media/audio2.wav"/><Relationship Id="rId12" Type="http://schemas.openxmlformats.org/officeDocument/2006/relationships/image" Target="../media/image23.png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slide" Target="slide4.xml"/><Relationship Id="rId7" Type="http://schemas.openxmlformats.org/officeDocument/2006/relationships/image" Target="../media/image23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31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3" Type="http://schemas.openxmlformats.org/officeDocument/2006/relationships/slideLayout" Target="../slideLayouts/slideLayout55.xml"/><Relationship Id="rId12" Type="http://schemas.openxmlformats.org/officeDocument/2006/relationships/audio" Target="../media/audio1.wav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slide" Target="slide7.xml"/><Relationship Id="rId7" Type="http://schemas.openxmlformats.org/officeDocument/2006/relationships/image" Target="../media/image23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55.xml"/><Relationship Id="rId14" Type="http://schemas.openxmlformats.org/officeDocument/2006/relationships/audio" Target="../media/audio1.wav"/><Relationship Id="rId13" Type="http://schemas.microsoft.com/office/2007/relationships/media" Target="../media/media7.mp3"/><Relationship Id="rId12" Type="http://schemas.openxmlformats.org/officeDocument/2006/relationships/audio" Target="../media/media7.mp3"/><Relationship Id="rId11" Type="http://schemas.openxmlformats.org/officeDocument/2006/relationships/image" Target="../media/image33.png"/><Relationship Id="rId10" Type="http://schemas.openxmlformats.org/officeDocument/2006/relationships/image" Target="../media/image42.png"/><Relationship Id="rId1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2.wav"/><Relationship Id="rId7" Type="http://schemas.openxmlformats.org/officeDocument/2006/relationships/slide" Target="slide8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slide" Target="slide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55.xml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slide" Target="slide7.xml"/><Relationship Id="rId7" Type="http://schemas.openxmlformats.org/officeDocument/2006/relationships/image" Target="../media/image23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31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3" Type="http://schemas.openxmlformats.org/officeDocument/2006/relationships/slideLayout" Target="../slideLayouts/slideLayout55.xml"/><Relationship Id="rId12" Type="http://schemas.openxmlformats.org/officeDocument/2006/relationships/audio" Target="../media/audio1.wav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slide" Target="slide10.xml"/><Relationship Id="rId7" Type="http://schemas.openxmlformats.org/officeDocument/2006/relationships/image" Target="../media/image23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55.xml"/><Relationship Id="rId14" Type="http://schemas.openxmlformats.org/officeDocument/2006/relationships/audio" Target="../media/audio1.wav"/><Relationship Id="rId13" Type="http://schemas.microsoft.com/office/2007/relationships/media" Target="../media/media7.mp3"/><Relationship Id="rId12" Type="http://schemas.openxmlformats.org/officeDocument/2006/relationships/audio" Target="../media/media7.mp3"/><Relationship Id="rId11" Type="http://schemas.openxmlformats.org/officeDocument/2006/relationships/image" Target="../media/image33.png"/><Relationship Id="rId10" Type="http://schemas.openxmlformats.org/officeDocument/2006/relationships/image" Target="../media/image42.png"/><Relationship Id="rId1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2: 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 đoạn văn giới thiệu bản thân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0" cap="none" spc="50" normalizeH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baseline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  <a:endParaRPr kumimoji="0" lang="en-US" sz="8800" b="0" i="0" u="none" strike="noStrike" kern="1200" cap="none" spc="0" normalizeH="0" baseline="0" noProof="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722269" y="127819"/>
            <a:ext cx="750163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6040" y="5472299"/>
            <a:ext cx="9889724" cy="769441"/>
            <a:chOff x="708943" y="6018639"/>
            <a:chExt cx="5825836" cy="769441"/>
          </a:xfrm>
        </p:grpSpPr>
        <p:sp>
          <p:nvSpPr>
            <p:cNvPr id="11" name="TextBox 10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6975" y="-205422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39341" y="1624798"/>
            <a:ext cx="506498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9468" y="2652288"/>
            <a:ext cx="5064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5400" b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90576" y="1000398"/>
            <a:ext cx="11025505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631" y="1871347"/>
            <a:ext cx="79047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 (G):</a:t>
            </a:r>
            <a:endParaRPr lang="vi-V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Họ và tên của em là gì?</a:t>
            </a:r>
            <a:endParaRPr lang="vi-V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Em học lớp nào, trường nào?</a:t>
            </a:r>
            <a:endParaRPr lang="vi-V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749665" y="0"/>
            <a:ext cx="344233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2224" y="2350008"/>
            <a:ext cx="873252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Chào các bạn! Mình tên là Mai Thu Trang, năm nay mình bảy tuổi. Hiện nay mình đang học lớp 2 trường Tiểu học Dịch Vọng A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 thích học tất cả các môn. Ngoài giờ học mình còn thường chơi nhảy dây, cầu lông. Rất mong các bạn giúp đỡ mình trong năm học này.</a:t>
            </a:r>
            <a:endParaRPr lang="vi-VN" sz="3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3670300" y="293941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6264" y="1580225"/>
            <a:ext cx="6560598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5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8715375" y="-2051685"/>
            <a:ext cx="4064000" cy="428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3548" t="19986" r="55968" b="17188"/>
          <a:stretch>
            <a:fillRect/>
          </a:stretch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  <a:endParaRPr kumimoji="0" lang="en-US" sz="9600" b="1" i="0" u="none" strike="noStrike" kern="0" cap="none" spc="50" normalizeH="0" baseline="0" noProof="0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104521" y="3736839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  <a:endParaRPr kumimoji="0" lang="en-US" sz="8800" b="0" i="0" u="none" strike="noStrike" kern="1200" cap="none" spc="0" normalizeH="0" baseline="0" noProof="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4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endPara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>
              <a:hlinkClick r:id="rId4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endPara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1767393" y="5408054"/>
              <a:ext cx="19415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  <a:endParaRPr kumimoji="0" lang="en-US" sz="8800" b="0" i="0" u="none" strike="noStrike" kern="1200" cap="none" spc="0" normalizeH="0" baseline="0" noProof="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WPS Presentation</Application>
  <PresentationFormat>Widescreen</PresentationFormat>
  <Paragraphs>79</Paragraphs>
  <Slides>17</Slides>
  <Notes>9</Notes>
  <HiddenSlides>0</HiddenSlides>
  <MMClips>13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17</vt:i4>
      </vt:variant>
    </vt:vector>
  </HeadingPairs>
  <TitlesOfParts>
    <vt:vector size="58" baseType="lpstr">
      <vt:lpstr>Arial</vt:lpstr>
      <vt:lpstr>SimSun</vt:lpstr>
      <vt:lpstr>Wingdings</vt:lpstr>
      <vt:lpstr>Times New Roman</vt:lpstr>
      <vt:lpstr>Calibri Light</vt:lpstr>
      <vt:lpstr>Calibri</vt:lpstr>
      <vt:lpstr>Arial</vt:lpstr>
      <vt:lpstr>Microsoft YaHei</vt:lpstr>
      <vt:lpstr>Calibri</vt:lpstr>
      <vt:lpstr>Averta Std CY Bold</vt:lpstr>
      <vt:lpstr>#9Slide03 NettoOTLight</vt:lpstr>
      <vt:lpstr>Arial-Rounded</vt:lpstr>
      <vt:lpstr>Yellowtail</vt:lpstr>
      <vt:lpstr>Quicksand Medium</vt:lpstr>
      <vt:lpstr>Arial-SGK-TV</vt:lpstr>
      <vt:lpstr>#9Slide03 Arima Madurai Medium</vt:lpstr>
      <vt:lpstr>等线</vt:lpstr>
      <vt:lpstr>等线</vt:lpstr>
      <vt:lpstr>DengXian</vt:lpstr>
      <vt:lpstr>DengXian</vt:lpstr>
      <vt:lpstr>iCiel Cadena</vt:lpstr>
      <vt:lpstr>Tahoma</vt:lpstr>
      <vt:lpstr>iCiel Cadena</vt:lpstr>
      <vt:lpstr>Arial Unicode MS</vt:lpstr>
      <vt:lpstr>思源黑体 CN Bold</vt:lpstr>
      <vt:lpstr>Arial Black</vt:lpstr>
      <vt:lpstr>思源黑体 CN Regular</vt:lpstr>
      <vt:lpstr>华康少女文字W5(P)</vt:lpstr>
      <vt:lpstr>等线 Light</vt:lpstr>
      <vt:lpstr>等线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Office Theme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2021-07-24T02:29:00Z</dcterms:created>
  <dcterms:modified xsi:type="dcterms:W3CDTF">2022-09-01T05:19:35Z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0142A4309CB544B1A242ACF57F305DA7</vt:lpwstr>
  </property>
  <property fmtid="{D5CDD505-2E9C-101B-9397-08002B2CF9AE}" pid="3" name="KSOProductBuildVer">
    <vt:lpwstr>1033-11.2.0.11254</vt:lpwstr>
  </property>
</Properties>
</file>