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1" r:id="rId6"/>
    <p:sldMasterId id="2147483697" r:id="rId7"/>
    <p:sldMasterId id="2147483709" r:id="rId8"/>
  </p:sldMasterIdLst>
  <p:notesMasterIdLst>
    <p:notesMasterId r:id="rId10"/>
  </p:notesMasterIdLst>
  <p:sldIdLst>
    <p:sldId id="2928" r:id="rId9"/>
    <p:sldId id="2908" r:id="rId11"/>
    <p:sldId id="504" r:id="rId12"/>
    <p:sldId id="522" r:id="rId13"/>
    <p:sldId id="2923" r:id="rId14"/>
    <p:sldId id="2910" r:id="rId15"/>
    <p:sldId id="2920" r:id="rId16"/>
    <p:sldId id="267" r:id="rId17"/>
    <p:sldId id="292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audio1.wav"/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42.xml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8.xml"/><Relationship Id="rId3" Type="http://schemas.openxmlformats.org/officeDocument/2006/relationships/audio" Target="../media/audio2.wav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6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21.png"/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 mở rộng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0" descr="d1ca708a87c9b39e9bdf39142e09b55e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14005" y="-2056130"/>
            <a:ext cx="4064000" cy="40640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8768715" y="-1902460"/>
            <a:ext cx="3931920" cy="4039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1118586"/>
            <a:ext cx="768806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bài thơ hoặc câu chuyện viết về thiếu nhi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8790305" y="-2472055"/>
            <a:ext cx="4017645" cy="5349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Quốc Tế thiếu nhi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 cho các bé việc gì cũng vui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 ngoan, ăn khỏe, xinh tươi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chia sẻ ngọt bùi yêu thương.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chăm, yêu quý mái trường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lời cha mẹ vấn vương bạn thầy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Mùng một tháng Sáu năm nay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cố gắng dựng xây sau này.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ngoan, trò giỏi từ nay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hành bài vở từng ngày vươn lên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 thầy và bậc cao niên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 danh hai chữ thảo hiền bé ngoan.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1"/>
          <a:stretch>
            <a:fillRect/>
          </a:stretch>
        </p:blipFill>
        <p:spPr>
          <a:xfrm>
            <a:off x="8790305" y="-2472055"/>
            <a:ext cx="4017645" cy="5349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186681" y="1688582"/>
            <a:ext cx="782256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Luyện đọc từ khó"/>
          <p:cNvSpPr txBox="1"/>
          <p:nvPr/>
        </p:nvSpPr>
        <p:spPr>
          <a:xfrm>
            <a:off x="2447781" y="3236935"/>
            <a:ext cx="726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059304" y="312464"/>
            <a:ext cx="5100408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1022814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2838"/>
              <a:ext cx="4474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nhất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  <p:pic>
        <p:nvPicPr>
          <p:cNvPr id="10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8790305" y="-2472055"/>
            <a:ext cx="4017645" cy="534924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1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8790305" y="-2472055"/>
            <a:ext cx="4017645" cy="534924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3474720" y="2399665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  <a:endParaRPr 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WPS Presentation</Application>
  <PresentationFormat>Widescreen</PresentationFormat>
  <Paragraphs>47</Paragraphs>
  <Slides>9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9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Microsoft YaHei</vt:lpstr>
      <vt:lpstr>Calibri</vt:lpstr>
      <vt:lpstr>Calibri</vt:lpstr>
      <vt:lpstr>Calibri Light</vt:lpstr>
      <vt:lpstr>Averta Std CY Bold</vt:lpstr>
      <vt:lpstr>#9Slide03 NettoOTLight</vt:lpstr>
      <vt:lpstr>Arial-Rounded</vt:lpstr>
      <vt:lpstr>Yellowtail</vt:lpstr>
      <vt:lpstr>Quicksand Medium</vt:lpstr>
      <vt:lpstr>Arial-SGK-TV</vt:lpstr>
      <vt:lpstr>#9Slide03 Arima Madurai Medium</vt:lpstr>
      <vt:lpstr>等线</vt:lpstr>
      <vt:lpstr>等线</vt:lpstr>
      <vt:lpstr>Arial</vt:lpstr>
      <vt:lpstr>.VnAvant</vt:lpstr>
      <vt:lpstr>iCiel Cucho</vt:lpstr>
      <vt:lpstr>Arial Unicode MS</vt:lpstr>
      <vt:lpstr>等线 Light</vt:lpstr>
      <vt:lpstr>等线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2021-07-24T02:57:00Z</dcterms:created>
  <dcterms:modified xsi:type="dcterms:W3CDTF">2022-09-01T05:08:30Z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55A3AFB18CDF4F6693DA42DF3296D5D3</vt:lpwstr>
  </property>
  <property fmtid="{D5CDD505-2E9C-101B-9397-08002B2CF9AE}" pid="3" name="KSOProductBuildVer">
    <vt:lpwstr>1033-11.2.0.11254</vt:lpwstr>
  </property>
</Properties>
</file>