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 id="2147483679" r:id="rId4"/>
  </p:sldMasterIdLst>
  <p:notesMasterIdLst>
    <p:notesMasterId r:id="rId6"/>
  </p:notesMasterIdLst>
  <p:sldIdLst>
    <p:sldId id="308" r:id="rId5"/>
    <p:sldId id="257" r:id="rId7"/>
    <p:sldId id="258" r:id="rId8"/>
    <p:sldId id="259" r:id="rId9"/>
    <p:sldId id="260" r:id="rId10"/>
    <p:sldId id="262" r:id="rId11"/>
    <p:sldId id="261" r:id="rId12"/>
    <p:sldId id="263" r:id="rId13"/>
    <p:sldId id="265" r:id="rId14"/>
    <p:sldId id="269" r:id="rId15"/>
    <p:sldId id="283" r:id="rId16"/>
    <p:sldId id="266" r:id="rId17"/>
    <p:sldId id="273" r:id="rId18"/>
    <p:sldId id="270" r:id="rId19"/>
    <p:sldId id="284" r:id="rId20"/>
    <p:sldId id="272" r:id="rId21"/>
    <p:sldId id="274" r:id="rId22"/>
    <p:sldId id="275" r:id="rId23"/>
    <p:sldId id="276" r:id="rId24"/>
    <p:sldId id="277" r:id="rId25"/>
    <p:sldId id="285" r:id="rId26"/>
    <p:sldId id="279" r:id="rId27"/>
    <p:sldId id="286" r:id="rId28"/>
    <p:sldId id="281" r:id="rId29"/>
    <p:sldId id="268"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4" Type="http://schemas.openxmlformats.org/officeDocument/2006/relationships/theme" Target="../theme/theme3.xml"/><Relationship Id="rId23" Type="http://schemas.openxmlformats.org/officeDocument/2006/relationships/image" Target="../media/image1.jpeg"/><Relationship Id="rId22" Type="http://schemas.openxmlformats.org/officeDocument/2006/relationships/image" Target="../media/image5.png"/><Relationship Id="rId21" Type="http://schemas.openxmlformats.org/officeDocument/2006/relationships/image" Target="../media/image4.png"/><Relationship Id="rId20" Type="http://schemas.openxmlformats.org/officeDocument/2006/relationships/slideLayout" Target="../slideLayouts/slideLayout49.xml"/><Relationship Id="rId2" Type="http://schemas.openxmlformats.org/officeDocument/2006/relationships/slideLayout" Target="../slideLayouts/slideLayout31.xml"/><Relationship Id="rId19" Type="http://schemas.openxmlformats.org/officeDocument/2006/relationships/slideLayout" Target="../slideLayouts/slideLayout48.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fld>
            <a:endParaRPr lang="zh-CN" altLang="en-US"/>
          </a:p>
        </p:txBody>
      </p:sp>
      <p:pic>
        <p:nvPicPr>
          <p:cNvPr id="18" name="图片 7" descr="444"/>
          <p:cNvPicPr>
            <a:picLocks noChangeAspect="1"/>
          </p:cNvPicPr>
          <p:nvPr userDrawn="1"/>
        </p:nvPicPr>
        <p:blipFill>
          <a:blip r:embed="rId19"/>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3.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notesSlide" Target="../notesSlides/notesSlide1.xml"/><Relationship Id="rId10" Type="http://schemas.openxmlformats.org/officeDocument/2006/relationships/slideLayout" Target="../slideLayouts/slideLayout49.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image" Target="../media/image4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6.xml"/><Relationship Id="rId2" Type="http://schemas.openxmlformats.org/officeDocument/2006/relationships/image" Target="../media/image47.png"/><Relationship Id="rId1" Type="http://schemas.openxmlformats.org/officeDocument/2006/relationships/image" Target="../media/image46.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6.xml"/><Relationship Id="rId2" Type="http://schemas.openxmlformats.org/officeDocument/2006/relationships/image" Target="../media/image48.png"/><Relationship Id="rId1"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6.xml"/><Relationship Id="rId2" Type="http://schemas.openxmlformats.org/officeDocument/2006/relationships/image" Target="../media/image51.png"/><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6.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9" Type="http://schemas.microsoft.com/office/2007/relationships/hdphoto" Target="../media/image22.wdp"/><Relationship Id="rId8" Type="http://schemas.openxmlformats.org/officeDocument/2006/relationships/image" Target="../media/image21.png"/><Relationship Id="rId7" Type="http://schemas.microsoft.com/office/2007/relationships/hdphoto" Target="../media/image20.wdp"/><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7" Type="http://schemas.openxmlformats.org/officeDocument/2006/relationships/notesSlide" Target="../notesSlides/notesSlide2.xml"/><Relationship Id="rId16" Type="http://schemas.openxmlformats.org/officeDocument/2006/relationships/slideLayout" Target="../slideLayouts/slideLayout36.xml"/><Relationship Id="rId15" Type="http://schemas.microsoft.com/office/2007/relationships/hdphoto" Target="../media/image28.wdp"/><Relationship Id="rId14" Type="http://schemas.openxmlformats.org/officeDocument/2006/relationships/image" Target="../media/image27.png"/><Relationship Id="rId13" Type="http://schemas.microsoft.com/office/2007/relationships/hdphoto" Target="../media/image26.wdp"/><Relationship Id="rId12" Type="http://schemas.openxmlformats.org/officeDocument/2006/relationships/image" Target="../media/image25.png"/><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5.svg"/><Relationship Id="rId2" Type="http://schemas.openxmlformats.org/officeDocument/2006/relationships/image" Target="../media/image59.png"/><Relationship Id="rId1" Type="http://schemas.openxmlformats.org/officeDocument/2006/relationships/image" Target="../media/image58.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xml"/><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6.xml"/><Relationship Id="rId2" Type="http://schemas.openxmlformats.org/officeDocument/2006/relationships/image" Target="../media/image60.png"/><Relationship Id="rId1"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63.pn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9" Type="http://schemas.microsoft.com/office/2007/relationships/hdphoto" Target="../media/image22.wdp"/><Relationship Id="rId8" Type="http://schemas.openxmlformats.org/officeDocument/2006/relationships/image" Target="../media/image21.png"/><Relationship Id="rId7" Type="http://schemas.microsoft.com/office/2007/relationships/hdphoto" Target="../media/image20.wdp"/><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3" Type="http://schemas.openxmlformats.org/officeDocument/2006/relationships/comments" Target="../comments/comment1.xml"/><Relationship Id="rId32" Type="http://schemas.openxmlformats.org/officeDocument/2006/relationships/slideLayout" Target="../slideLayouts/slideLayout36.xml"/><Relationship Id="rId31" Type="http://schemas.openxmlformats.org/officeDocument/2006/relationships/audio" Target="../media/audio2.wav"/><Relationship Id="rId30" Type="http://schemas.openxmlformats.org/officeDocument/2006/relationships/audio" Target="../media/audio1.wav"/><Relationship Id="rId3" Type="http://schemas.microsoft.com/office/2007/relationships/hdphoto" Target="../media/image16.wdp"/><Relationship Id="rId29" Type="http://schemas.openxmlformats.org/officeDocument/2006/relationships/slide" Target="slide9.xml"/><Relationship Id="rId28" Type="http://schemas.openxmlformats.org/officeDocument/2006/relationships/image" Target="../media/image35.GIF"/><Relationship Id="rId27" Type="http://schemas.microsoft.com/office/2007/relationships/hdphoto" Target="../media/image28.wdp"/><Relationship Id="rId26" Type="http://schemas.openxmlformats.org/officeDocument/2006/relationships/image" Target="../media/image27.png"/><Relationship Id="rId25" Type="http://schemas.openxmlformats.org/officeDocument/2006/relationships/image" Target="../media/image34.png"/><Relationship Id="rId24" Type="http://schemas.openxmlformats.org/officeDocument/2006/relationships/hyperlink" Target="https://www.facebook.com/nkpowerskills" TargetMode="External"/><Relationship Id="rId23" Type="http://schemas.microsoft.com/office/2007/relationships/hdphoto" Target="../media/image26.wdp"/><Relationship Id="rId22" Type="http://schemas.openxmlformats.org/officeDocument/2006/relationships/image" Target="../media/image25.png"/><Relationship Id="rId21" Type="http://schemas.openxmlformats.org/officeDocument/2006/relationships/image" Target="../media/image33.png"/><Relationship Id="rId20" Type="http://schemas.openxmlformats.org/officeDocument/2006/relationships/slide" Target="slide8.xml"/><Relationship Id="rId2" Type="http://schemas.openxmlformats.org/officeDocument/2006/relationships/image" Target="../media/image15.png"/><Relationship Id="rId19" Type="http://schemas.openxmlformats.org/officeDocument/2006/relationships/image" Target="../media/image32.png"/><Relationship Id="rId18" Type="http://schemas.openxmlformats.org/officeDocument/2006/relationships/slide" Target="slide7.xml"/><Relationship Id="rId17" Type="http://schemas.openxmlformats.org/officeDocument/2006/relationships/image" Target="../media/image31.png"/><Relationship Id="rId16" Type="http://schemas.openxmlformats.org/officeDocument/2006/relationships/slide" Target="slide6.xml"/><Relationship Id="rId15" Type="http://schemas.openxmlformats.org/officeDocument/2006/relationships/image" Target="../media/image30.png"/><Relationship Id="rId14" Type="http://schemas.openxmlformats.org/officeDocument/2006/relationships/slide" Target="slide5.xml"/><Relationship Id="rId13" Type="http://schemas.openxmlformats.org/officeDocument/2006/relationships/image" Target="../media/image29.png"/><Relationship Id="rId12" Type="http://schemas.openxmlformats.org/officeDocument/2006/relationships/slide" Target="slide4.xml"/><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9.png"/><Relationship Id="rId7" Type="http://schemas.openxmlformats.org/officeDocument/2006/relationships/slide" Target="slide3.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9.png"/><Relationship Id="rId7" Type="http://schemas.openxmlformats.org/officeDocument/2006/relationships/slide" Target="slide3.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9.png"/><Relationship Id="rId7" Type="http://schemas.openxmlformats.org/officeDocument/2006/relationships/slide" Target="slide3.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9.png"/><Relationship Id="rId7" Type="http://schemas.openxmlformats.org/officeDocument/2006/relationships/slide" Target="slide3.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9.png"/><Relationship Id="rId7" Type="http://schemas.openxmlformats.org/officeDocument/2006/relationships/slide" Target="slide3.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Hoạt động trải nghiệm</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Hình</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ảnh</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của</a:t>
            </a:r>
            <a:r>
              <a:rPr lang="en-US" sz="4000" b="1" dirty="0">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 </a:t>
            </a:r>
            <a:r>
              <a:rPr lang="en-US" sz="4000" b="1"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ea"/>
              </a:rPr>
              <a:t>em</a:t>
            </a:r>
            <a:endParaRPr lang="en-US" sz="4000" b="1" spc="600" dirty="0" err="1">
              <a:ln w="9525">
                <a:solidFill>
                  <a:srgbClr val="FF0000"/>
                </a:solidFill>
                <a:prstDash val="solid"/>
              </a:ln>
              <a:solidFill>
                <a:schemeClr val="accent3">
                  <a:lumMod val="60000"/>
                  <a:lumOff val="40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Microsoft YaHei"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6150" y="1809750"/>
            <a:ext cx="5362575" cy="860425"/>
          </a:xfrm>
          <a:prstGeom prst="rect">
            <a:avLst/>
          </a:prstGeom>
          <a:noFill/>
        </p:spPr>
        <p:txBody>
          <a:bodyPr wrap="square" rtlCol="0">
            <a:spAutoFit/>
          </a:bodyPr>
          <a:lstStyle/>
          <a:p>
            <a:r>
              <a:rPr lang="en-US" sz="5000" dirty="0" err="1">
                <a:solidFill>
                  <a:srgbClr val="7030A0"/>
                </a:solidFill>
                <a:latin typeface="Times New Roman" panose="02020603050405020304" pitchFamily="18" charset="0"/>
                <a:cs typeface="Times New Roman" panose="02020603050405020304" pitchFamily="18" charset="0"/>
              </a:rPr>
              <a:t>Mục</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tiêu</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bài</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học</a:t>
            </a:r>
            <a:endParaRPr lang="en-US" sz="5000"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Khởi</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endParaRPr lang="en-US" sz="2600" b="1" u="sng"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4" name="Cloud 3"/>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p:cNvPicPr>
            <a:picLocks noChangeAspect="1"/>
          </p:cNvPicPr>
          <p:nvPr/>
        </p:nvPicPr>
        <p:blipFill>
          <a:blip r:embed="rId2"/>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a:t>
            </a:r>
            <a:r>
              <a:rPr lang="en-US" sz="4400" b="1" u="sng" dirty="0" err="1">
                <a:solidFill>
                  <a:srgbClr val="002060"/>
                </a:solidFill>
                <a:latin typeface="Times New Roman" panose="02020603050405020304" pitchFamily="18" charset="0"/>
                <a:cs typeface="Times New Roman" panose="02020603050405020304" pitchFamily="18" charset="0"/>
              </a:rPr>
              <a:t>ế</a:t>
            </a:r>
            <a:r>
              <a:rPr lang="en-US" sz="4400" b="1" u="sng" dirty="0" err="1">
                <a:solidFill>
                  <a:srgbClr val="002060"/>
                </a:solidFill>
              </a:rPr>
              <a:t>t</a:t>
            </a:r>
            <a:r>
              <a:rPr lang="en-US" sz="4400" b="1" u="sng" dirty="0">
                <a:solidFill>
                  <a:srgbClr val="002060"/>
                </a:solidFill>
              </a:rPr>
              <a:t> </a:t>
            </a:r>
            <a:r>
              <a:rPr lang="en-US" sz="4400" b="1" u="sng" dirty="0" err="1">
                <a:solidFill>
                  <a:srgbClr val="002060"/>
                </a:solidFill>
              </a:rPr>
              <a:t>lu</a:t>
            </a:r>
            <a:r>
              <a:rPr lang="en-US" sz="4400" b="1" u="sng" dirty="0" err="1">
                <a:solidFill>
                  <a:srgbClr val="002060"/>
                </a:solidFill>
                <a:latin typeface="Times New Roman" panose="02020603050405020304" pitchFamily="18" charset="0"/>
                <a:cs typeface="Times New Roman" panose="02020603050405020304" pitchFamily="18" charset="0"/>
              </a:rPr>
              <a:t>ậ</a:t>
            </a:r>
            <a:r>
              <a:rPr lang="en-US" sz="4400" b="1" u="sng" dirty="0" err="1">
                <a:solidFill>
                  <a:srgbClr val="002060"/>
                </a:solidFill>
              </a:rPr>
              <a:t>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Khám</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p:cNvPicPr>
            <a:picLocks noChangeAspect="1"/>
          </p:cNvPicPr>
          <p:nvPr/>
        </p:nvPicPr>
        <p:blipFill>
          <a:blip r:embed="rId2"/>
          <a:stretch>
            <a:fillRect/>
          </a:stretch>
        </p:blipFill>
        <p:spPr>
          <a:xfrm>
            <a:off x="2643479" y="1754252"/>
            <a:ext cx="6419850" cy="3952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2"/>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cười</a:t>
            </a:r>
            <a:endParaRPr lang="en-US"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hát</a:t>
            </a:r>
            <a:endParaRPr lang="en-US" sz="3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Hay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Theo các em, người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mọi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khen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ngợi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2060"/>
                </a:solidFill>
                <a:effectLst/>
                <a:uLnTx/>
                <a:uFillTx/>
              </a:rPr>
              <a:t>K</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ế</a:t>
            </a:r>
            <a:r>
              <a:rPr kumimoji="0" lang="en-US" sz="4000" b="1" i="0" u="sng" strike="noStrike" kern="1200" cap="none" spc="0" normalizeH="0" baseline="0" noProof="0" dirty="0" err="1">
                <a:ln>
                  <a:noFill/>
                </a:ln>
                <a:solidFill>
                  <a:srgbClr val="002060"/>
                </a:solidFill>
                <a:effectLst/>
                <a:uLnTx/>
                <a:uFillTx/>
              </a:rPr>
              <a:t>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ậ</a:t>
            </a:r>
            <a:r>
              <a:rPr kumimoji="0" lang="en-US" sz="4000" b="1" i="0" u="sng" strike="noStrike" kern="1200" cap="none" spc="0" normalizeH="0" baseline="0" noProof="0" dirty="0" err="1">
                <a:ln>
                  <a:noFill/>
                </a:ln>
                <a:solidFill>
                  <a:srgbClr val="002060"/>
                </a:solidFill>
                <a:effectLst/>
                <a:uLnTx/>
                <a:uFillTx/>
              </a:rPr>
              <a:t>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4">
            <a:extLst>
              <a:ext uri="{BEBA8EAE-BF5A-486C-A8C5-ECC9F3942E4B}">
                <a14:imgProps xmlns:a14="http://schemas.microsoft.com/office/drawing/2010/main">
                  <a14:imgLayer r:embed="rId5">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2384" y="2503714"/>
            <a:ext cx="630594" cy="6305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Mở</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rộng</a:t>
            </a:r>
            <a:endParaRPr lang="en-US" sz="7200" b="1" dirty="0" smtClean="0">
              <a:solidFill>
                <a:schemeClr val="bg1"/>
              </a:solidFill>
              <a:latin typeface="Arial" panose="020B0604020202020204" pitchFamily="34" charset="0"/>
              <a:cs typeface="Arial" panose="020B0604020202020204" pitchFamily="34" charset="0"/>
            </a:endParaRPr>
          </a:p>
          <a:p>
            <a:pPr algn="ctr"/>
            <a:r>
              <a:rPr lang="en-US" sz="7200" b="1" dirty="0" err="1" smtClean="0">
                <a:solidFill>
                  <a:schemeClr val="bg1"/>
                </a:solidFill>
                <a:latin typeface="Arial" panose="020B0604020202020204" pitchFamily="34" charset="0"/>
                <a:cs typeface="Arial" panose="020B0604020202020204" pitchFamily="34" charset="0"/>
              </a:rPr>
              <a:t>Tổng</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kết</a:t>
            </a:r>
            <a:r>
              <a:rPr lang="en-US" sz="7200" b="1" dirty="0" smtClean="0">
                <a:solidFill>
                  <a:schemeClr val="bg1"/>
                </a:solidFill>
                <a:latin typeface="Arial" panose="020B0604020202020204" pitchFamily="34" charset="0"/>
                <a:cs typeface="Arial" panose="020B0604020202020204" pitchFamily="34" charset="0"/>
              </a:rPr>
              <a:t> </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endParaRPr lang="vi-VN" sz="2800" dirty="0"/>
          </a:p>
          <a:p>
            <a:pPr algn="ctr"/>
            <a:r>
              <a:rPr lang="vi-VN" sz="2800" dirty="0"/>
              <a:t>thành người tươi vui, thân thiện</a:t>
            </a:r>
            <a:endParaRPr lang="en-US" sz="2800" dirty="0"/>
          </a:p>
        </p:txBody>
      </p:sp>
      <p:sp>
        <p:nvSpPr>
          <p:cNvPr id="4" name="Rectangle: Rounded Corners 3"/>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a:t>
            </a:r>
            <a:r>
              <a:rPr lang="en-US" sz="3600" dirty="0" err="1">
                <a:latin typeface="Times New Roman" panose="02020603050405020304" pitchFamily="18" charset="0"/>
                <a:cs typeface="Times New Roman" panose="02020603050405020304" pitchFamily="18" charset="0"/>
              </a:rPr>
              <a:t>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HĐ</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về</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nhà</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Times New Roman" panose="02020603050405020304" pitchFamily="18" charset="0"/>
                <a:cs typeface="Times New Roman" panose="02020603050405020304" pitchFamily="18" charset="0"/>
              </a:rPr>
              <a:t>Về</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cùng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bố</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mẹ</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cuốn</a:t>
            </a:r>
            <a:r>
              <a:rPr lang="en-US" sz="3200" dirty="0">
                <a:solidFill>
                  <a:prstClr val="white"/>
                </a:solidFill>
                <a:latin typeface="Times New Roman" panose="02020603050405020304" pitchFamily="18" charset="0"/>
                <a:cs typeface="Times New Roman" panose="02020603050405020304" pitchFamily="18" charset="0"/>
              </a:rPr>
              <a:t> album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gia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đình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tìm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tấm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2" name="TextBox 1"/>
          <p:cNvSpPr txBox="1"/>
          <p:nvPr/>
        </p:nvSpPr>
        <p:spPr>
          <a:xfrm>
            <a:off x="2080260" y="4458970"/>
            <a:ext cx="8216265" cy="1322070"/>
          </a:xfrm>
          <a:prstGeom prst="rect">
            <a:avLst/>
          </a:prstGeom>
          <a:noFill/>
        </p:spPr>
        <p:txBody>
          <a:bodyPr wrap="square" rtlCol="0">
            <a:spAutoFit/>
          </a:bodyPr>
          <a:p>
            <a:pPr algn="ct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HOẠT </a:t>
            </a: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ĐỘNG </a:t>
            </a:r>
            <a:endPar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algn="ct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CỦNG CỐ - TIẾP </a:t>
            </a: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NỐI</a:t>
            </a:r>
            <a:endPar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4">
            <a:extLst>
              <a:ext uri="{BEBA8EAE-BF5A-486C-A8C5-ECC9F3942E4B}">
                <a14:imgProps xmlns:a14="http://schemas.microsoft.com/office/drawing/2010/main">
                  <a14:imgLayer r:embed="rId5">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endPar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endParaRP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4"/>
            </p:cNvPr>
            <p:cNvSpPr/>
            <p:nvPr/>
          </p:nvSpPr>
          <p:spPr>
            <a:xfrm>
              <a:off x="-8847182" y="8524471"/>
              <a:ext cx="12257011" cy="1733884"/>
            </a:xfrm>
            <a:prstGeom prst="roundRect">
              <a:avLst/>
            </a:prstGeom>
            <a:blipFill>
              <a:blip r:embed="rId2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4"/>
            </p:cNvPr>
            <p:cNvSpPr/>
            <p:nvPr/>
          </p:nvSpPr>
          <p:spPr>
            <a:xfrm>
              <a:off x="-8937617" y="8848330"/>
              <a:ext cx="12257011" cy="1733884"/>
            </a:xfrm>
            <a:prstGeom prst="roundRect">
              <a:avLst/>
            </a:prstGeom>
            <a:blipFill>
              <a:blip r:embed="rId2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4"/>
          </p:cNvPr>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9" action="ppaction://hlinksldjump"/>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30"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1" name="Tieng-yeah-tre-con-www_nhacchuongvui_com.wav"/>
                                        </p:tgtEl>
                                      </p:cMediaNode>
                                    </p:audio>
                                  </p:sub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1"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1: </a:t>
            </a:r>
            <a:r>
              <a:rPr lang="vi-VN" sz="3600" b="0" i="0" dirty="0">
                <a:solidFill>
                  <a:schemeClr val="bg1"/>
                </a:solidFill>
                <a:effectLst/>
                <a:latin typeface="Times New Roman" panose="02020603050405020304" pitchFamily="18" charset="0"/>
                <a:cs typeface="Times New Roman" panose="02020603050405020304" pitchFamily="18" charset="0"/>
              </a:rPr>
              <a:t>Có khi cô bé sinh đôi</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Ngây thơ mà sống cuộc đời thanh cao</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Áo thường chung mặc một màu</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môi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2: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chúm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chím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đáng</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yêu</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Thốt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lời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chào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hỏi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nói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nhiều</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điều</a:t>
            </a:r>
            <a:r>
              <a:rPr lang="en-US" sz="3600" b="0" i="0" dirty="0">
                <a:solidFill>
                  <a:schemeClr val="bg1"/>
                </a:solidFill>
                <a:effectLst/>
                <a:latin typeface="Times New Roman" panose="02020603050405020304" pitchFamily="18" charset="0"/>
                <a:cs typeface="Times New Roman" panose="02020603050405020304" pitchFamily="18" charset="0"/>
              </a:rPr>
              <a:t> hay?</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Times New Roman" panose="02020603050405020304" pitchFamily="18" charset="0"/>
                <a:cs typeface="Times New Roman" panose="02020603050405020304" pitchFamily="18" charset="0"/>
              </a:rPr>
              <a:t>Đôi</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a:t>
            </a:r>
            <a:r>
              <a:rPr lang="en-US" sz="3600" dirty="0">
                <a:solidFill>
                  <a:schemeClr val="bg1"/>
                </a:solidFill>
                <a:latin typeface="Times New Roman" panose="02020603050405020304" pitchFamily="18" charset="0"/>
                <a:cs typeface="Times New Roman" panose="02020603050405020304" pitchFamily="18" charset="0"/>
              </a:rPr>
              <a:t>3: </a:t>
            </a:r>
            <a:r>
              <a:rPr lang="en-US" sz="3600" b="0" i="0" dirty="0" err="1">
                <a:solidFill>
                  <a:schemeClr val="bg1"/>
                </a:solidFill>
                <a:effectLst/>
                <a:latin typeface="Times New Roman" panose="02020603050405020304" pitchFamily="18" charset="0"/>
                <a:cs typeface="Times New Roman" panose="02020603050405020304" pitchFamily="18" charset="0"/>
              </a:rPr>
              <a:t>Nhô</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cao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giữa</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mặt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một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mình</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Hít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thở</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tinh</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ngửi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mùi</a:t>
            </a:r>
            <a:r>
              <a:rPr lang="en-US" sz="3600" b="0" i="0" dirty="0">
                <a:solidFill>
                  <a:schemeClr val="bg1"/>
                </a:solidFill>
                <a:effectLst/>
                <a:latin typeface="Times New Roman" panose="02020603050405020304" pitchFamily="18" charset="0"/>
                <a:cs typeface="Times New Roman" panose="02020603050405020304" pitchFamily="18" charset="0"/>
              </a:rPr>
              <a:t>?</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a:solidFill>
                  <a:schemeClr val="bg1"/>
                </a:solidFill>
                <a:effectLst/>
                <a:latin typeface="Times New Roman" panose="02020603050405020304" pitchFamily="18" charset="0"/>
                <a:cs typeface="Times New Roman" panose="02020603050405020304" pitchFamily="18" charset="0"/>
              </a:rPr>
              <a:t>(</a:t>
            </a:r>
            <a:r>
              <a:rPr lang="en-US" sz="3600" b="0" i="0" dirty="0" err="1">
                <a:solidFill>
                  <a:schemeClr val="bg1"/>
                </a:solidFill>
                <a:effectLst/>
                <a:latin typeface="Times New Roman" panose="02020603050405020304" pitchFamily="18" charset="0"/>
                <a:cs typeface="Times New Roman" panose="02020603050405020304" pitchFamily="18" charset="0"/>
              </a:rPr>
              <a:t>Là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mũi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4: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tài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lắm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thay</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Quét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giúp</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mẹ</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vẽ</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bài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vẽ</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tranh</a:t>
            </a:r>
            <a:r>
              <a:rPr lang="en-US" sz="3600" b="0" i="0" dirty="0">
                <a:solidFill>
                  <a:schemeClr val="bg1"/>
                </a:solidFill>
                <a:effectLst/>
                <a:latin typeface="Times New Roman" panose="02020603050405020304" pitchFamily="18" charset="0"/>
                <a:cs typeface="Times New Roman" panose="02020603050405020304" pitchFamily="18" charset="0"/>
              </a:rPr>
              <a:t>?</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CÂU 5: </a:t>
            </a:r>
            <a:r>
              <a:rPr lang="vi-VN" sz="3200" b="0" i="0" dirty="0">
                <a:solidFill>
                  <a:schemeClr val="bg1"/>
                </a:solidFill>
                <a:effectLst/>
                <a:latin typeface="Times New Roman" panose="02020603050405020304" pitchFamily="18" charset="0"/>
                <a:cs typeface="Times New Roman" panose="02020603050405020304" pitchFamily="18" charset="0"/>
              </a:rPr>
              <a:t>Cái gì giúp bé bước nhanh</a:t>
            </a:r>
            <a:endParaRPr lang="vi-VN" sz="32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vi-VN" sz="3200" b="0" i="0" dirty="0">
                <a:solidFill>
                  <a:schemeClr val="bg1"/>
                </a:solidFill>
                <a:effectLst/>
                <a:latin typeface="Times New Roman" panose="02020603050405020304" pitchFamily="18" charset="0"/>
                <a:cs typeface="Times New Roman" panose="02020603050405020304" pitchFamily="18" charset="0"/>
              </a:rPr>
              <a:t>Đến trường gặp bạn học hành bé ơi?</a:t>
            </a:r>
            <a:endParaRPr lang="vi-VN" sz="3200" b="0" i="0" dirty="0">
              <a:solidFill>
                <a:schemeClr val="bg1"/>
              </a:solidFill>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Đôi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chân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Cái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mũi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noProof="0" dirty="0" err="1">
                <a:solidFill>
                  <a:prstClr val="white"/>
                </a:solidFill>
                <a:latin typeface="Times New Roman" panose="02020603050405020304" pitchFamily="18" charset="0"/>
                <a:cs typeface="Times New Roman" panose="02020603050405020304" pitchFamily="18" charset="0"/>
              </a:rPr>
              <a:t>Đôi</a:t>
            </a:r>
            <a:r>
              <a:rPr lang="en-US" sz="2800" noProof="0" dirty="0">
                <a:solidFill>
                  <a:prstClr val="white"/>
                </a:solidFill>
                <a:latin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cs typeface="Times New Roman" panose="02020603050405020304" pitchFamily="18" charset="0"/>
              </a:rPr>
              <a:t>mắt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Times New Roman" panose="02020603050405020304" pitchFamily="18" charset="0"/>
                <a:cs typeface="Times New Roman" panose="02020603050405020304" pitchFamily="18" charset="0"/>
              </a:rPr>
              <a:t>Đôi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154346" y="660761"/>
            <a:ext cx="5048250" cy="144526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PA" val="v3.0.0"/>
</p:tagLst>
</file>

<file path=ppt/theme/_rels/them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2426</Words>
  <Application>WPS Presentation</Application>
  <PresentationFormat>Widescreen</PresentationFormat>
  <Paragraphs>145</Paragraphs>
  <Slides>26</Slides>
  <Notes>11</Notes>
  <HiddenSlides>0</HiddenSlides>
  <MMClips>0</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26</vt:i4>
      </vt:variant>
    </vt:vector>
  </HeadingPairs>
  <TitlesOfParts>
    <vt:vector size="54" baseType="lpstr">
      <vt:lpstr>Arial</vt:lpstr>
      <vt:lpstr>SimSun</vt:lpstr>
      <vt:lpstr>Wingdings</vt:lpstr>
      <vt:lpstr>Wingdings 3</vt:lpstr>
      <vt:lpstr>Arial</vt:lpstr>
      <vt:lpstr>HP001 4 hàng</vt:lpstr>
      <vt:lpstr>字魂17号-萌趣果冻体</vt:lpstr>
      <vt:lpstr>#9Slide03 NettoOTLight</vt:lpstr>
      <vt:lpstr>Times New Roman</vt:lpstr>
      <vt:lpstr>Calibri</vt:lpstr>
      <vt:lpstr>Bungee Inline</vt:lpstr>
      <vt:lpstr>Montserrat Alternates Black</vt:lpstr>
      <vt:lpstr>-apple-system</vt:lpstr>
      <vt:lpstr>Roboto</vt:lpstr>
      <vt:lpstr>Microsoft YaHei</vt:lpstr>
      <vt:lpstr>Arial Unicode MS</vt:lpstr>
      <vt:lpstr>Garamond</vt:lpstr>
      <vt:lpstr>Calibri Light</vt:lpstr>
      <vt:lpstr>等线</vt:lpstr>
      <vt:lpstr>等线</vt:lpstr>
      <vt:lpstr>.VnAvant</vt:lpstr>
      <vt:lpstr>UTM Avo</vt:lpstr>
      <vt:lpstr>Calibri</vt:lpstr>
      <vt:lpstr>Arial-Rounded</vt:lpstr>
      <vt:lpstr>Yellowtail</vt:lpstr>
      <vt:lpstr>Facet</vt:lpstr>
      <vt:lpstr>1_Office Theme</vt:lpstr>
      <vt:lpstr>Organic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21</cp:revision>
  <dcterms:created xsi:type="dcterms:W3CDTF">2021-06-07T06:59:00Z</dcterms:created>
  <dcterms:modified xsi:type="dcterms:W3CDTF">2022-09-02T02:15:18Z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7394EF7C82F1481F97F42731D2FB2596</vt:lpwstr>
  </property>
  <property fmtid="{D5CDD505-2E9C-101B-9397-08002B2CF9AE}" pid="3" name="KSOProductBuildVer">
    <vt:lpwstr>1033-11.2.0.11254</vt:lpwstr>
  </property>
</Properties>
</file>