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2" r:id="rId4"/>
    <p:sldMasterId id="2147483700" r:id="rId5"/>
    <p:sldMasterId id="2147483712" r:id="rId6"/>
    <p:sldMasterId id="2147483724" r:id="rId7"/>
    <p:sldMasterId id="2147483736" r:id="rId8"/>
    <p:sldMasterId id="2147483748" r:id="rId9"/>
    <p:sldMasterId id="2147483761" r:id="rId10"/>
    <p:sldMasterId id="2147483773" r:id="rId11"/>
  </p:sldMasterIdLst>
  <p:notesMasterIdLst>
    <p:notesMasterId r:id="rId24"/>
  </p:notesMasterIdLst>
  <p:sldIdLst>
    <p:sldId id="11088421" r:id="rId12"/>
    <p:sldId id="268" r:id="rId13"/>
    <p:sldId id="269" r:id="rId14"/>
    <p:sldId id="258" r:id="rId15"/>
    <p:sldId id="261" r:id="rId16"/>
    <p:sldId id="263" r:id="rId17"/>
    <p:sldId id="259" r:id="rId18"/>
    <p:sldId id="262" r:id="rId19"/>
    <p:sldId id="3399" r:id="rId20"/>
    <p:sldId id="265" r:id="rId21"/>
    <p:sldId id="11088414" r:id="rId22"/>
    <p:sldId id="11088420" r:id="rId23"/>
    <p:sldId id="3397" r:id="rId25"/>
    <p:sldId id="271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GIF"/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67.png"/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4" Type="http://schemas.openxmlformats.org/officeDocument/2006/relationships/image" Target="../media/image65.png"/><Relationship Id="rId13" Type="http://schemas.openxmlformats.org/officeDocument/2006/relationships/image" Target="../media/image64.png"/><Relationship Id="rId12" Type="http://schemas.openxmlformats.org/officeDocument/2006/relationships/image" Target="../media/image63.png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sv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:blinds/>
      </p:transition>
    </mc:Choice>
    <mc:Fallback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1735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7" Type="http://schemas.openxmlformats.org/officeDocument/2006/relationships/theme" Target="../theme/theme10.xml"/><Relationship Id="rId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12" Type="http://schemas.openxmlformats.org/officeDocument/2006/relationships/image" Target="../media/image41.jpeg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89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12" Type="http://schemas.openxmlformats.org/officeDocument/2006/relationships/image" Target="../media/image41.jpeg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3285CA-3D3B-499B-A815-2AD862AD22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130D7C-B902-4C8A-813F-8FDDF456C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  <a:endParaRPr kumimoji="0" lang="en-US" altLang="zh-CN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1.xml"/><Relationship Id="rId1" Type="http://schemas.openxmlformats.org/officeDocument/2006/relationships/image" Target="../media/image7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microsoft.com/office/2007/relationships/hdphoto" Target="../media/image112.wdp"/><Relationship Id="rId1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7.xml"/><Relationship Id="rId3" Type="http://schemas.microsoft.com/office/2007/relationships/hdphoto" Target="../media/image115.wdp"/><Relationship Id="rId2" Type="http://schemas.openxmlformats.org/officeDocument/2006/relationships/image" Target="../media/image114.png"/><Relationship Id="rId1" Type="http://schemas.openxmlformats.org/officeDocument/2006/relationships/image" Target="../media/image1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11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18.jpeg"/><Relationship Id="rId1" Type="http://schemas.openxmlformats.org/officeDocument/2006/relationships/image" Target="../media/image1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6.xml"/><Relationship Id="rId8" Type="http://schemas.openxmlformats.org/officeDocument/2006/relationships/image" Target="../media/image28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microsoft.com/office/2007/relationships/hdphoto" Target="../media/image76.wdp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6.xml"/><Relationship Id="rId8" Type="http://schemas.microsoft.com/office/2007/relationships/hdphoto" Target="../media/image84.wdp"/><Relationship Id="rId7" Type="http://schemas.openxmlformats.org/officeDocument/2006/relationships/image" Target="../media/image83.png"/><Relationship Id="rId6" Type="http://schemas.microsoft.com/office/2007/relationships/hdphoto" Target="../media/image82.wdp"/><Relationship Id="rId5" Type="http://schemas.openxmlformats.org/officeDocument/2006/relationships/image" Target="../media/image81.png"/><Relationship Id="rId4" Type="http://schemas.microsoft.com/office/2007/relationships/hdphoto" Target="../media/image80.wdp"/><Relationship Id="rId3" Type="http://schemas.openxmlformats.org/officeDocument/2006/relationships/image" Target="../media/image79.png"/><Relationship Id="rId2" Type="http://schemas.microsoft.com/office/2007/relationships/hdphoto" Target="../media/image78.wdp"/><Relationship Id="rId1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74.png"/><Relationship Id="rId7" Type="http://schemas.openxmlformats.org/officeDocument/2006/relationships/image" Target="../media/image90.png"/><Relationship Id="rId6" Type="http://schemas.openxmlformats.org/officeDocument/2006/relationships/image" Target="../media/image89.GIF"/><Relationship Id="rId5" Type="http://schemas.microsoft.com/office/2007/relationships/hdphoto" Target="../media/image88.wdp"/><Relationship Id="rId4" Type="http://schemas.openxmlformats.org/officeDocument/2006/relationships/image" Target="../media/image87.png"/><Relationship Id="rId3" Type="http://schemas.openxmlformats.org/officeDocument/2006/relationships/image" Target="../media/image72.jpeg"/><Relationship Id="rId2" Type="http://schemas.openxmlformats.org/officeDocument/2006/relationships/image" Target="../media/image86.jpeg"/><Relationship Id="rId12" Type="http://schemas.openxmlformats.org/officeDocument/2006/relationships/slideLayout" Target="../slideLayouts/slideLayout106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74.png"/><Relationship Id="rId7" Type="http://schemas.microsoft.com/office/2007/relationships/hdphoto" Target="../media/image96.wdp"/><Relationship Id="rId6" Type="http://schemas.openxmlformats.org/officeDocument/2006/relationships/image" Target="../media/image95.png"/><Relationship Id="rId5" Type="http://schemas.microsoft.com/office/2007/relationships/hdphoto" Target="../media/image94.wdp"/><Relationship Id="rId4" Type="http://schemas.openxmlformats.org/officeDocument/2006/relationships/image" Target="../media/image93.png"/><Relationship Id="rId3" Type="http://schemas.openxmlformats.org/officeDocument/2006/relationships/image" Target="../media/image72.jpeg"/><Relationship Id="rId2" Type="http://schemas.microsoft.com/office/2007/relationships/hdphoto" Target="../media/image92.wdp"/><Relationship Id="rId12" Type="http://schemas.openxmlformats.org/officeDocument/2006/relationships/slideLayout" Target="../slideLayouts/slideLayout106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6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98.png"/><Relationship Id="rId4" Type="http://schemas.openxmlformats.org/officeDocument/2006/relationships/image" Target="../media/image72.jpeg"/><Relationship Id="rId3" Type="http://schemas.openxmlformats.org/officeDocument/2006/relationships/image" Target="../media/image74.png"/><Relationship Id="rId2" Type="http://schemas.openxmlformats.org/officeDocument/2006/relationships/image" Target="../media/image97.jpeg"/><Relationship Id="rId1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74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72.jpeg"/><Relationship Id="rId2" Type="http://schemas.openxmlformats.org/officeDocument/2006/relationships/image" Target="../media/image99.jpeg"/><Relationship Id="rId10" Type="http://schemas.openxmlformats.org/officeDocument/2006/relationships/slideLayout" Target="../slideLayouts/slideLayout106.xml"/><Relationship Id="rId1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74.png"/><Relationship Id="rId6" Type="http://schemas.microsoft.com/office/2007/relationships/hdphoto" Target="../media/image106.wdp"/><Relationship Id="rId5" Type="http://schemas.openxmlformats.org/officeDocument/2006/relationships/image" Target="../media/image105.png"/><Relationship Id="rId4" Type="http://schemas.microsoft.com/office/2007/relationships/hdphoto" Target="../media/image104.wdp"/><Relationship Id="rId3" Type="http://schemas.openxmlformats.org/officeDocument/2006/relationships/image" Target="../media/image103.png"/><Relationship Id="rId2" Type="http://schemas.openxmlformats.org/officeDocument/2006/relationships/image" Target="../media/image72.jpeg"/><Relationship Id="rId11" Type="http://schemas.openxmlformats.org/officeDocument/2006/relationships/slideLayout" Target="../slideLayouts/slideLayout106.xml"/><Relationship Id="rId10" Type="http://schemas.openxmlformats.org/officeDocument/2006/relationships/audio" Target="../media/audio4.wav"/><Relationship Id="rId1" Type="http://schemas.openxmlformats.org/officeDocument/2006/relationships/image" Target="../media/image10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2.xml"/><Relationship Id="rId4" Type="http://schemas.openxmlformats.org/officeDocument/2006/relationships/image" Target="../media/image110.emf"/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969029" y="5045759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71: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7" name="Group 6"/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9" name="Rectangle: Rounded Corners 8"/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492578" y="1745146"/>
          <a:ext cx="9081653" cy="17540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43208"/>
                <a:gridCol w="1142095"/>
                <a:gridCol w="1156385"/>
                <a:gridCol w="1021661"/>
                <a:gridCol w="1082899"/>
                <a:gridCol w="1028805"/>
                <a:gridCol w="1053300"/>
                <a:gridCol w="1053300"/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560682">
                <a:tc vMerge="1"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492577" y="4052758"/>
          <a:ext cx="9081653" cy="17540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73137"/>
                <a:gridCol w="1074057"/>
                <a:gridCol w="1059543"/>
                <a:gridCol w="1059543"/>
                <a:gridCol w="1074057"/>
                <a:gridCol w="934716"/>
                <a:gridCol w="1053741"/>
                <a:gridCol w="1052859"/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560682">
                <a:tc vMerge="1"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8825" y="17451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8825" y="39010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10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1894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92306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33273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742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6465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32951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66652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00353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74240" y="528360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16419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30719" y="526455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04616" y="56840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3277" y="508718"/>
            <a:ext cx="10934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rốt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rốt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2741" b="53394"/>
          <a:stretch>
            <a:fillRect/>
          </a:stretch>
        </p:blipFill>
        <p:spPr>
          <a:xfrm>
            <a:off x="9069948" y="3485014"/>
            <a:ext cx="1485899" cy="2247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1307" y="1602068"/>
            <a:ext cx="7549471" cy="4823186"/>
            <a:chOff x="665615" y="1602068"/>
            <a:chExt cx="7549471" cy="48231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12307"/>
            <a:stretch>
              <a:fillRect/>
            </a:stretch>
          </p:blipFill>
          <p:spPr>
            <a:xfrm>
              <a:off x="665615" y="1602068"/>
              <a:ext cx="7549471" cy="48231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777764" y="2075543"/>
              <a:ext cx="437322" cy="1683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3074866" y="2600328"/>
            <a:ext cx="398207" cy="1403196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095252" y="4406900"/>
            <a:ext cx="367628" cy="768811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/>
          <p:cNvSpPr/>
          <p:nvPr/>
        </p:nvSpPr>
        <p:spPr>
          <a:xfrm>
            <a:off x="3765992" y="4394200"/>
            <a:ext cx="2743200" cy="420631"/>
          </a:xfrm>
          <a:custGeom>
            <a:avLst/>
            <a:gdLst>
              <a:gd name="connsiteX0" fmla="*/ 0 w 2743200"/>
              <a:gd name="connsiteY0" fmla="*/ 0 h 420631"/>
              <a:gd name="connsiteX1" fmla="*/ 1308100 w 2743200"/>
              <a:gd name="connsiteY1" fmla="*/ 419100 h 420631"/>
              <a:gd name="connsiteX2" fmla="*/ 2743200 w 2743200"/>
              <a:gd name="connsiteY2" fmla="*/ 114300 h 4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420631">
                <a:moveTo>
                  <a:pt x="0" y="0"/>
                </a:moveTo>
                <a:cubicBezTo>
                  <a:pt x="425450" y="200025"/>
                  <a:pt x="850900" y="400050"/>
                  <a:pt x="1308100" y="419100"/>
                </a:cubicBezTo>
                <a:cubicBezTo>
                  <a:pt x="1765300" y="438150"/>
                  <a:pt x="2254250" y="276225"/>
                  <a:pt x="2743200" y="114300"/>
                </a:cubicBezTo>
              </a:path>
            </a:pathLst>
          </a:custGeom>
          <a:noFill/>
          <a:ln w="28575">
            <a:solidFill>
              <a:srgbClr val="D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353492" y="2371725"/>
            <a:ext cx="104775" cy="10572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458267" y="2701925"/>
            <a:ext cx="628650" cy="79763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476942" y="4406900"/>
            <a:ext cx="2981325" cy="24017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>
            <a:off x="2635692" y="2654300"/>
            <a:ext cx="1908886" cy="571500"/>
          </a:xfrm>
          <a:custGeom>
            <a:avLst/>
            <a:gdLst>
              <a:gd name="connsiteX0" fmla="*/ 0 w 1908886"/>
              <a:gd name="connsiteY0" fmla="*/ 571500 h 571500"/>
              <a:gd name="connsiteX1" fmla="*/ 914400 w 1908886"/>
              <a:gd name="connsiteY1" fmla="*/ 76200 h 571500"/>
              <a:gd name="connsiteX2" fmla="*/ 1828800 w 1908886"/>
              <a:gd name="connsiteY2" fmla="*/ 12700 h 571500"/>
              <a:gd name="connsiteX3" fmla="*/ 1803400 w 1908886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886" h="571500">
                <a:moveTo>
                  <a:pt x="0" y="571500"/>
                </a:moveTo>
                <a:cubicBezTo>
                  <a:pt x="304800" y="370416"/>
                  <a:pt x="609600" y="169333"/>
                  <a:pt x="914400" y="76200"/>
                </a:cubicBezTo>
                <a:cubicBezTo>
                  <a:pt x="1219200" y="-16933"/>
                  <a:pt x="1680633" y="25400"/>
                  <a:pt x="1828800" y="12700"/>
                </a:cubicBezTo>
                <a:cubicBezTo>
                  <a:pt x="1976967" y="0"/>
                  <a:pt x="1890183" y="0"/>
                  <a:pt x="180340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4669491" y="4152900"/>
            <a:ext cx="348722" cy="11887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655895" y="4101595"/>
            <a:ext cx="1896781" cy="9766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833161" y="2940050"/>
            <a:ext cx="1500633" cy="33403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104278" y="2307480"/>
            <a:ext cx="1183713" cy="2483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4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 rot="5400000">
            <a:off x="3585897" y="-2463946"/>
            <a:ext cx="584776" cy="7780631"/>
          </a:xfrm>
          <a:custGeom>
            <a:avLst/>
            <a:gdLst>
              <a:gd name="connsiteX0" fmla="*/ 0 w 445170"/>
              <a:gd name="connsiteY0" fmla="*/ 6339319 h 6339319"/>
              <a:gd name="connsiteX1" fmla="*/ 1 w 445170"/>
              <a:gd name="connsiteY1" fmla="*/ 430448 h 6339319"/>
              <a:gd name="connsiteX2" fmla="*/ 445170 w 445170"/>
              <a:gd name="connsiteY2" fmla="*/ 430448 h 6339319"/>
              <a:gd name="connsiteX3" fmla="*/ 445169 w 445170"/>
              <a:gd name="connsiteY3" fmla="*/ 6339319 h 6339319"/>
              <a:gd name="connsiteX4" fmla="*/ 0 w 445170"/>
              <a:gd name="connsiteY4" fmla="*/ 430447 h 6339319"/>
              <a:gd name="connsiteX5" fmla="*/ 222585 w 445170"/>
              <a:gd name="connsiteY5" fmla="*/ 0 h 6339319"/>
              <a:gd name="connsiteX6" fmla="*/ 445169 w 445170"/>
              <a:gd name="connsiteY6" fmla="*/ 430447 h 633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170" h="6339319">
                <a:moveTo>
                  <a:pt x="0" y="6339319"/>
                </a:moveTo>
                <a:lnTo>
                  <a:pt x="1" y="430448"/>
                </a:lnTo>
                <a:lnTo>
                  <a:pt x="445170" y="430448"/>
                </a:lnTo>
                <a:lnTo>
                  <a:pt x="445169" y="6339319"/>
                </a:lnTo>
                <a:close/>
                <a:moveTo>
                  <a:pt x="0" y="430447"/>
                </a:moveTo>
                <a:lnTo>
                  <a:pt x="222585" y="0"/>
                </a:lnTo>
                <a:lnTo>
                  <a:pt x="445169" y="430447"/>
                </a:lnTo>
                <a:close/>
              </a:path>
            </a:pathLst>
          </a:custGeom>
          <a:solidFill>
            <a:srgbClr val="73A76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780548" y="375155"/>
            <a:ext cx="8613105" cy="758826"/>
            <a:chOff x="-768517" y="575994"/>
            <a:chExt cx="7951373" cy="75882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68517" y="575994"/>
              <a:ext cx="4861939" cy="75882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20917" y="575994"/>
              <a:ext cx="4861939" cy="758826"/>
            </a:xfrm>
            <a:prstGeom prst="rect">
              <a:avLst/>
            </a:prstGeom>
          </p:spPr>
        </p:pic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491" y1="24845" x2="69811" y2="88199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168832" y="5173294"/>
            <a:ext cx="1905794" cy="14510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86864" y="4377294"/>
            <a:ext cx="9612834" cy="1911990"/>
            <a:chOff x="1241757" y="1617871"/>
            <a:chExt cx="9612834" cy="1911990"/>
          </a:xfrm>
        </p:grpSpPr>
        <p:sp>
          <p:nvSpPr>
            <p:cNvPr id="15" name="Oval 14"/>
            <p:cNvSpPr/>
            <p:nvPr/>
          </p:nvSpPr>
          <p:spPr>
            <a:xfrm>
              <a:off x="9633155" y="1617871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17" name="Straight Arrow Connector 16"/>
            <p:cNvCxnSpPr>
              <a:stCxn id="28" idx="3"/>
            </p:cNvCxnSpPr>
            <p:nvPr/>
          </p:nvCxnSpPr>
          <p:spPr>
            <a:xfrm>
              <a:off x="5128415" y="2312540"/>
              <a:ext cx="2003411" cy="6657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274879" y="2296899"/>
              <a:ext cx="1822310" cy="511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20404160">
              <a:off x="2553146" y="205774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914066">
              <a:off x="5844541" y="2113582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x 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41757" y="2324100"/>
              <a:ext cx="1003644" cy="1003644"/>
            </a:xfrm>
            <a:prstGeom prst="ellips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6843971" y="23357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8" name="Rectangle: Rounded Corners 27"/>
            <p:cNvSpPr/>
            <p:nvPr/>
          </p:nvSpPr>
          <p:spPr>
            <a:xfrm>
              <a:off x="4124771" y="1810718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C1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8015606" y="2405969"/>
              <a:ext cx="1618867" cy="6637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20409562">
              <a:off x="8411396" y="2147628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– 4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31" name="Rectangle: Rounded Corners 30"/>
          <p:cNvSpPr/>
          <p:nvPr/>
        </p:nvSpPr>
        <p:spPr>
          <a:xfrm>
            <a:off x="4107019" y="4905250"/>
            <a:ext cx="53050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6907962" y="5829191"/>
            <a:ext cx="78124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9767666" y="4783708"/>
            <a:ext cx="443946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042253" y="1859747"/>
            <a:ext cx="7257316" cy="1694176"/>
            <a:chOff x="1174345" y="1888782"/>
            <a:chExt cx="7257316" cy="1694176"/>
          </a:xfrm>
        </p:grpSpPr>
        <p:sp>
          <p:nvSpPr>
            <p:cNvPr id="35" name="Oval 34"/>
            <p:cNvSpPr/>
            <p:nvPr/>
          </p:nvSpPr>
          <p:spPr>
            <a:xfrm rot="3068126">
              <a:off x="4198520" y="1888782"/>
              <a:ext cx="1003644" cy="10036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174345" y="2093044"/>
              <a:ext cx="7257316" cy="1489914"/>
              <a:chOff x="1174345" y="2093044"/>
              <a:chExt cx="7257316" cy="1489914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174345" y="2121148"/>
                <a:ext cx="7257316" cy="1461810"/>
                <a:chOff x="1724807" y="2297666"/>
                <a:chExt cx="5610078" cy="1130014"/>
              </a:xfrm>
            </p:grpSpPr>
            <p:sp>
              <p:nvSpPr>
                <p:cNvPr id="39" name="Rectangle: Rounded Corners 38"/>
                <p:cNvSpPr/>
                <p:nvPr/>
              </p:nvSpPr>
              <p:spPr>
                <a:xfrm>
                  <a:off x="1724807" y="2483481"/>
                  <a:ext cx="944199" cy="944199"/>
                </a:xfrm>
                <a:prstGeom prst="roundRect">
                  <a:avLst/>
                </a:prstGeom>
                <a:solidFill>
                  <a:srgbClr val="B4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5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2669006" y="2682183"/>
                  <a:ext cx="1408958" cy="27339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>
                  <a:stCxn id="35" idx="7"/>
                </p:cNvCxnSpPr>
                <p:nvPr/>
              </p:nvCxnSpPr>
              <p:spPr>
                <a:xfrm>
                  <a:off x="4836185" y="2547422"/>
                  <a:ext cx="1511084" cy="3430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/>
                <p:cNvSpPr txBox="1"/>
                <p:nvPr/>
              </p:nvSpPr>
              <p:spPr>
                <a:xfrm rot="1003038">
                  <a:off x="5410391" y="2297666"/>
                  <a:ext cx="592567" cy="452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+ 9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 rot="21056098">
                  <a:off x="2949824" y="2408061"/>
                  <a:ext cx="829724" cy="45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x 3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44" name="Isosceles Triangle 43"/>
                <p:cNvSpPr/>
                <p:nvPr/>
              </p:nvSpPr>
              <p:spPr>
                <a:xfrm>
                  <a:off x="6237952" y="2313701"/>
                  <a:ext cx="1096933" cy="923040"/>
                </a:xfrm>
                <a:prstGeom prst="triangle">
                  <a:avLst/>
                </a:prstGeom>
                <a:solidFill>
                  <a:schemeClr val="bg1"/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4492690" y="2093044"/>
                <a:ext cx="4336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531474" y="218361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1597" y="430853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5094497" y="2154016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15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8190468" y="2859017"/>
            <a:ext cx="709227" cy="31945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250319" y="123225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784107" y="1220593"/>
            <a:ext cx="1054112" cy="523220"/>
            <a:chOff x="1931814" y="1440654"/>
            <a:chExt cx="1054112" cy="523220"/>
          </a:xfrm>
        </p:grpSpPr>
        <p:grpSp>
          <p:nvGrpSpPr>
            <p:cNvPr id="51" name="Group 50"/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53" name="Rectangle: Rounded Corners 52"/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85720"/>
            <a:ext cx="11487363" cy="11580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814881" y="7577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2203" y="642590"/>
            <a:ext cx="10392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3982" y="2325461"/>
            <a:ext cx="55101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đợt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đua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như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tham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 x 3 = 15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15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882" y="2112784"/>
            <a:ext cx="4991100" cy="388397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/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669568" y="9352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8229" y="719947"/>
            <a:ext cx="926537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Rô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7" name="Picture 2" descr="Chicken Cartoon Free PNG Image｜Illustoon"/>
          <p:cNvPicPr>
            <a:picLocks noChangeAspect="1" noChangeArrowheads="1"/>
          </p:cNvPicPr>
          <p:nvPr/>
        </p:nvPicPr>
        <p:blipFill rotWithShape="1">
          <a:blip r:embed="rId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9871" b="2512"/>
          <a:stretch>
            <a:fillRect/>
          </a:stretch>
        </p:blipFill>
        <p:spPr bwMode="auto">
          <a:xfrm>
            <a:off x="1492765" y="1485945"/>
            <a:ext cx="1789136" cy="24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ute Rabbit Cartoon Isolated On White Background Stock Vector -  Illustration of greeting, celebration: 11319459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26" y="3680935"/>
            <a:ext cx="1783850" cy="26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81901" y="2461692"/>
            <a:ext cx="29870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87205" y="5496373"/>
            <a:ext cx="315918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5" name="Right Brace 24"/>
          <p:cNvSpPr/>
          <p:nvPr/>
        </p:nvSpPr>
        <p:spPr>
          <a:xfrm>
            <a:off x="6157675" y="2696671"/>
            <a:ext cx="726485" cy="3435843"/>
          </a:xfrm>
          <a:prstGeom prst="rightBrace">
            <a:avLst>
              <a:gd name="adj1" fmla="val 56282"/>
              <a:gd name="adj2" fmla="val 49578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94999" y="3028353"/>
            <a:ext cx="449947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19140" y="4564514"/>
            <a:ext cx="492993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2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9" grpId="0"/>
      <p:bldP spid="24" grpId="0"/>
      <p:bldP spid="25" grpId="0" animBg="1"/>
      <p:bldP spid="26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0" y="5456733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7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14938" y="311806"/>
            <a:ext cx="3695242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  <a:endParaRPr lang="en-US" sz="3200" b="1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82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0" y="5485308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3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56733"/>
            <a:ext cx="12191999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9x3</a:t>
              </a:r>
              <a:endParaRPr lang="en-US" sz="5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4x4</a:t>
              </a:r>
              <a:endParaRPr lang="en-US" sz="5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12686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  <a:endParaRPr lang="en-US" sz="440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1"/>
            <a:ext cx="12192000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3917"/>
            <a:ext cx="12192000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6" y="2050232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707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x 5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8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34755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  <a:endParaRPr lang="en-US" sz="440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4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202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5x5</a:t>
              </a:r>
              <a:endParaRPr lang="en-US" sz="4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4x3</a:t>
              </a:r>
              <a:endParaRPr lang="en-US" sz="5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12686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5701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2217"/>
            <a:ext cx="12192000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  <a:endParaRPr lang="en-US" sz="440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9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72"/>
            <a:ext cx="12192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" y="5384798"/>
            <a:ext cx="12223104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5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6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202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2x9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3x6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91259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93480" y="4751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  <a:endParaRPr lang="en-US" sz="440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"/>
            <a:ext cx="12192000" cy="55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5" y="5457370"/>
            <a:ext cx="12223104" cy="1400630"/>
          </a:xfrm>
          <a:prstGeom prst="rect">
            <a:avLst/>
          </a:prstGeom>
        </p:spPr>
      </p:pic>
      <p:pic>
        <p:nvPicPr>
          <p:cNvPr id="31" name="Picture 2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702" y="3328038"/>
            <a:ext cx="721445" cy="9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269" y1="31982" x2="16466" y2="44595"/>
                        <a14:foregroundMark x1="11245" y1="33333" x2="13253" y2="44595"/>
                        <a14:foregroundMark x1="5221" y1="36036" x2="5221" y2="36036"/>
                        <a14:foregroundMark x1="2008" y1="33784" x2="2008" y2="33784"/>
                        <a14:foregroundMark x1="13253" y1="22523" x2="13253" y2="22523"/>
                        <a14:foregroundMark x1="12048" y1="15766" x2="12048" y2="15766"/>
                        <a14:foregroundMark x1="16466" y1="13964" x2="16466" y2="13964"/>
                        <a14:foregroundMark x1="11245" y1="10811" x2="11245" y2="10811"/>
                        <a14:foregroundMark x1="24900" y1="18919" x2="24900" y2="18919"/>
                        <a14:foregroundMark x1="26908" y1="22973" x2="26908" y2="22973"/>
                        <a14:foregroundMark x1="25301" y1="13964" x2="25301" y2="13964"/>
                        <a14:foregroundMark x1="30924" y1="11712" x2="30924" y2="11712"/>
                        <a14:foregroundMark x1="24498" y1="7658" x2="24498" y2="7658"/>
                        <a14:foregroundMark x1="24096" y1="3604" x2="24096" y2="3604"/>
                        <a14:foregroundMark x1="10040" y1="7658" x2="10040" y2="7658"/>
                        <a14:backgroundMark x1="14458" y1="36937" x2="14458" y2="36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57" y="2756360"/>
            <a:ext cx="1037485" cy="92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-7190914" y="2774317"/>
            <a:ext cx="6980348" cy="2683690"/>
            <a:chOff x="798490" y="2838075"/>
            <a:chExt cx="6980348" cy="2683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7x6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5x4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8040107" y="553085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24282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07297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  <a:endParaRPr lang="en-US" sz="960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50206" y="-705850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  <a:endParaRPr lang="en-US" sz="440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96826" y="2174765"/>
            <a:ext cx="5419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3: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1476</Words>
  <Application>WPS Presentation</Application>
  <PresentationFormat>Widescreen</PresentationFormat>
  <Paragraphs>334</Paragraphs>
  <Slides>15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15</vt:i4>
      </vt:variant>
    </vt:vector>
  </HeadingPairs>
  <TitlesOfParts>
    <vt:vector size="45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Microsoft YaHei</vt:lpstr>
      <vt:lpstr>Calibri</vt:lpstr>
      <vt:lpstr>Times New Roman</vt:lpstr>
      <vt:lpstr>Times New Roman</vt:lpstr>
      <vt:lpstr>方正静蕾简体</vt:lpstr>
      <vt:lpstr>黑体</vt:lpstr>
      <vt:lpstr>字魂59号-创粗黑</vt:lpstr>
      <vt:lpstr>Arial Unicode MS</vt:lpstr>
      <vt:lpstr>Calibri Light</vt:lpstr>
      <vt:lpstr>#9Slide03 NettoOTLight</vt:lpstr>
      <vt:lpstr>Office Theme</vt:lpstr>
      <vt:lpstr>1_Office 主题</vt:lpstr>
      <vt:lpstr>千图网海量PPT模板www.58pic.com​​</vt:lpstr>
      <vt:lpstr>2_Office 主题</vt:lpstr>
      <vt:lpstr>第一PPT，www.1ppt.com</vt:lpstr>
      <vt:lpstr>https://www.freeppt7.com</vt:lpstr>
      <vt:lpstr>3_Office 主题</vt:lpstr>
      <vt:lpstr>2_Office Theme</vt:lpstr>
      <vt:lpstr>1_Office Theme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45</cp:revision>
  <dcterms:created xsi:type="dcterms:W3CDTF">2021-07-20T01:55:00Z</dcterms:created>
  <dcterms:modified xsi:type="dcterms:W3CDTF">2023-07-21T03:31:11Z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81942ECC44DA4F85BDB2ED668DDD5F1C</vt:lpwstr>
  </property>
  <property fmtid="{D5CDD505-2E9C-101B-9397-08002B2CF9AE}" pid="3" name="KSOProductBuildVer">
    <vt:lpwstr>1033-11.2.0.11537</vt:lpwstr>
  </property>
</Properties>
</file>