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3"/>
    <p:sldMasterId id="2147483682" r:id="rId4"/>
    <p:sldMasterId id="2147483700" r:id="rId5"/>
    <p:sldMasterId id="2147483712" r:id="rId6"/>
    <p:sldMasterId id="2147483724" r:id="rId7"/>
    <p:sldMasterId id="2147483736" r:id="rId8"/>
    <p:sldMasterId id="2147483749" r:id="rId9"/>
    <p:sldMasterId id="2147483761" r:id="rId10"/>
    <p:sldMasterId id="2147483775" r:id="rId11"/>
    <p:sldMasterId id="2147483779" r:id="rId12"/>
  </p:sldMasterIdLst>
  <p:notesMasterIdLst>
    <p:notesMasterId r:id="rId14"/>
  </p:notesMasterIdLst>
  <p:sldIdLst>
    <p:sldId id="3401" r:id="rId13"/>
    <p:sldId id="3402" r:id="rId15"/>
    <p:sldId id="515" r:id="rId16"/>
    <p:sldId id="3397" r:id="rId17"/>
    <p:sldId id="265" r:id="rId18"/>
    <p:sldId id="268" r:id="rId19"/>
    <p:sldId id="496" r:id="rId20"/>
    <p:sldId id="3398" r:id="rId21"/>
    <p:sldId id="262" r:id="rId22"/>
    <p:sldId id="5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7" autoAdjust="0"/>
    <p:restoredTop sz="94660"/>
  </p:normalViewPr>
  <p:slideViewPr>
    <p:cSldViewPr snapToGrid="0">
      <p:cViewPr varScale="1">
        <p:scale>
          <a:sx n="82" d="100"/>
          <a:sy n="82"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0.xml"/><Relationship Id="rId22" Type="http://schemas.openxmlformats.org/officeDocument/2006/relationships/slide" Target="slides/slide9.xml"/><Relationship Id="rId21" Type="http://schemas.openxmlformats.org/officeDocument/2006/relationships/slide" Target="slides/slide8.xml"/><Relationship Id="rId20" Type="http://schemas.openxmlformats.org/officeDocument/2006/relationships/slide" Target="slides/slide7.xml"/><Relationship Id="rId2" Type="http://schemas.openxmlformats.org/officeDocument/2006/relationships/theme" Target="theme/theme1.xml"/><Relationship Id="rId19" Type="http://schemas.openxmlformats.org/officeDocument/2006/relationships/slide" Target="slides/slide6.xml"/><Relationship Id="rId18" Type="http://schemas.openxmlformats.org/officeDocument/2006/relationships/slide" Target="slides/slide5.xml"/><Relationship Id="rId17" Type="http://schemas.openxmlformats.org/officeDocument/2006/relationships/slide" Target="slides/slide4.xml"/><Relationship Id="rId16" Type="http://schemas.openxmlformats.org/officeDocument/2006/relationships/slide" Target="slides/slide3.xml"/><Relationship Id="rId15" Type="http://schemas.openxmlformats.org/officeDocument/2006/relationships/slide" Target="slides/slide2.xml"/><Relationship Id="rId14" Type="http://schemas.openxmlformats.org/officeDocument/2006/relationships/notesMaster" Target="notesMasters/notesMaster1.xml"/><Relationship Id="rId13" Type="http://schemas.openxmlformats.org/officeDocument/2006/relationships/slide" Target="slides/slide1.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D9EFD831-A322-40CE-9411-6E8D2E6C1938}"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3F73CF-F6A6-4CA6-A9DA-9A35694212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28.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3.xml"/><Relationship Id="rId7" Type="http://schemas.openxmlformats.org/officeDocument/2006/relationships/image" Target="../media/image5.png"/><Relationship Id="rId6"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15.png"/><Relationship Id="rId2" Type="http://schemas.openxmlformats.org/officeDocument/2006/relationships/image" Target="../media/image29.png"/><Relationship Id="rId13" Type="http://schemas.openxmlformats.org/officeDocument/2006/relationships/image" Target="../media/image38.png"/><Relationship Id="rId12" Type="http://schemas.openxmlformats.org/officeDocument/2006/relationships/image" Target="../media/image37.png"/><Relationship Id="rId11" Type="http://schemas.openxmlformats.org/officeDocument/2006/relationships/image" Target="../media/image36.png"/><Relationship Id="rId10"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tags" Target="../tags/tag4.xml"/><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p:dissolv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0"/>
            <a:ext cx="12192000" cy="6886575"/>
          </a:xfrm>
          <a:prstGeom prst="rect">
            <a:avLst/>
          </a:prstGeom>
          <a:noFill/>
          <a:ln w="9525">
            <a:noFill/>
          </a:ln>
        </p:spPr>
      </p:pic>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a:fillRect/>
          </a:stretch>
        </p:blipFill>
        <p:spPr>
          <a:xfrm>
            <a:off x="27026" y="-12700"/>
            <a:ext cx="12192000" cy="2377442"/>
          </a:xfrm>
          <a:prstGeom prst="rect">
            <a:avLst/>
          </a:prstGeom>
        </p:spPr>
      </p:pic>
    </p:spTree>
  </p:cSld>
  <p:clrMapOvr>
    <a:masterClrMapping/>
  </p:clrMapOvr>
  <p:transition spd="med">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68BCE1"/>
        </a:solidFill>
        <a:effectLst/>
      </p:bgPr>
    </p:bg>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showMasterSp="0">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p:cNvGrpSpPr/>
          <p:nvPr userDrawn="1"/>
        </p:nvGrpSpPr>
        <p:grpSpPr>
          <a:xfrm>
            <a:off x="-418200" y="1324483"/>
            <a:ext cx="1627969" cy="3772305"/>
            <a:chOff x="2822570" y="743589"/>
            <a:chExt cx="1294598" cy="2999823"/>
          </a:xfrm>
        </p:grpSpPr>
        <p:pic>
          <p:nvPicPr>
            <p:cNvPr id="9"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showMasterSp="0">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showMasterSp="0">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showMasterSp="0">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showMasterSp="0">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showMasterSp="0">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showMasterSp="0">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showMasterSp="0">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showMasterSp="0">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showMasterSp="0">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mn-ea"/>
              <a:sym typeface="+mn-lt"/>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pic>
        <p:nvPicPr>
          <p:cNvPr id="6"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3"/>
            <p:extLst>
              <p:ext uri="{DAA4B4D4-6D71-4841-9C94-3DE7FCFB9230}">
                <p14:media xmlns:p14="http://schemas.microsoft.com/office/powerpoint/2010/main" r:embed="rId4"/>
              </p:ext>
            </p:extLst>
          </p:nvPr>
        </p:nvPicPr>
        <p:blipFill>
          <a:blip r:embed="rId5"/>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p:cNvPicPr>
            <a:picLocks noChangeAspect="1"/>
          </p:cNvPicPr>
          <p:nvPr userDrawn="1">
            <p:custDataLst>
              <p:tags r:id="rId3"/>
            </p:custDataLst>
          </p:nvPr>
        </p:nvPicPr>
        <p:blipFill>
          <a:blip r:embed="rId4"/>
          <a:stretch>
            <a:fillRect/>
          </a:stretch>
        </p:blipFill>
        <p:spPr>
          <a:xfrm>
            <a:off x="2569561" y="-321904"/>
            <a:ext cx="9892397" cy="7501808"/>
          </a:xfrm>
          <a:prstGeom prst="rect">
            <a:avLst/>
          </a:prstGeom>
        </p:spPr>
      </p:pic>
      <p:pic>
        <p:nvPicPr>
          <p:cNvPr id="11" name="图片 10"/>
          <p:cNvPicPr>
            <a:picLocks noChangeAspect="1"/>
          </p:cNvPicPr>
          <p:nvPr userDrawn="1"/>
        </p:nvPicPr>
        <p:blipFill>
          <a:blip r:embed="rId5"/>
          <a:stretch>
            <a:fillRect/>
          </a:stretch>
        </p:blipFill>
        <p:spPr>
          <a:xfrm>
            <a:off x="6630226" y="-242207"/>
            <a:ext cx="5352893" cy="3506145"/>
          </a:xfrm>
          <a:prstGeom prst="rect">
            <a:avLst/>
          </a:prstGeom>
        </p:spPr>
      </p:pic>
      <p:pic>
        <p:nvPicPr>
          <p:cNvPr id="12" name="PA_图片 6"/>
          <p:cNvPicPr>
            <a:picLocks noChangeAspect="1"/>
          </p:cNvPicPr>
          <p:nvPr userDrawn="1">
            <p:custDataLst>
              <p:tags r:id="rId6"/>
            </p:custDataLst>
          </p:nvPr>
        </p:nvPicPr>
        <p:blipFill>
          <a:blip r:embed="rId7" cstate="screen"/>
          <a:stretch>
            <a:fillRect/>
          </a:stretch>
        </p:blipFill>
        <p:spPr>
          <a:xfrm>
            <a:off x="-177175" y="433160"/>
            <a:ext cx="4229070" cy="3064817"/>
          </a:xfrm>
          <a:prstGeom prst="rect">
            <a:avLst/>
          </a:prstGeom>
        </p:spPr>
      </p:pic>
      <p:pic>
        <p:nvPicPr>
          <p:cNvPr id="13" name="PA_图片 8" descr="图片包含 矢量图形&#10;&#10;已生成高可信度的说明"/>
          <p:cNvPicPr>
            <a:picLocks noChangeAspect="1"/>
          </p:cNvPicPr>
          <p:nvPr userDrawn="1">
            <p:custDataLst>
              <p:tags r:id="rId8"/>
            </p:custDataLst>
          </p:nvPr>
        </p:nvPicPr>
        <p:blipFill>
          <a:blip r:embed="rId9" cstate="screen"/>
          <a:stretch>
            <a:fillRect/>
          </a:stretch>
        </p:blipFill>
        <p:spPr>
          <a:xfrm>
            <a:off x="1085747" y="3859845"/>
            <a:ext cx="2559562" cy="3696200"/>
          </a:xfrm>
          <a:prstGeom prst="rect">
            <a:avLst/>
          </a:prstGeom>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11" name="图片 2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ea"/>
              <a:sym typeface="+mn-lt"/>
            </a:endParaRPr>
          </a:p>
        </p:txBody>
      </p:sp>
      <p:pic>
        <p:nvPicPr>
          <p:cNvPr id="8" name="图片 8"/>
          <p:cNvPicPr>
            <a:picLocks noChangeAspect="1"/>
          </p:cNvPicPr>
          <p:nvPr userDrawn="1"/>
        </p:nvPicPr>
        <p:blipFill rotWithShape="1">
          <a:blip r:embed="rId2"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3"/>
            </p:custDataLst>
          </p:nvPr>
        </p:nvPicPr>
        <p:blipFill>
          <a:blip r:embed="rId4"/>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400">
              <a:defRPr/>
            </a:pPr>
            <a:r>
              <a:rPr lang="zh-CN" altLang="en-US" sz="1735" dirty="0">
                <a:solidFill>
                  <a:schemeClr val="tx1">
                    <a:lumMod val="50000"/>
                    <a:lumOff val="50000"/>
                  </a:schemeClr>
                </a:solidFill>
                <a:latin typeface="Microsoft YaHei" panose="020B0503020204020204" pitchFamily="34" charset="-122"/>
                <a:ea typeface="Microsoft YaHei" panose="020B0503020204020204" pitchFamily="34" charset="-122"/>
                <a:cs typeface="+mn-ea"/>
                <a:sym typeface="+mn-lt"/>
              </a:rPr>
              <a:t>年度工作概述</a:t>
            </a:r>
            <a:endParaRPr lang="zh-CN" altLang="en-US" sz="1735" dirty="0">
              <a:solidFill>
                <a:schemeClr val="tx1">
                  <a:lumMod val="50000"/>
                  <a:lumOff val="50000"/>
                </a:schemeClr>
              </a:solidFill>
              <a:latin typeface="Microsoft YaHei" panose="020B0503020204020204" pitchFamily="34" charset="-122"/>
              <a:ea typeface="Microsoft YaHei" panose="020B0503020204020204" pitchFamily="34" charset="-122"/>
              <a:cs typeface="+mn-ea"/>
              <a:sym typeface="+mn-lt"/>
            </a:endParaRP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Arial-Rounded"/>
              <a:cs typeface="+mn-cs"/>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a typeface="Arial-Rounded"/>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grpSp>
    </p:spTree>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transition spd="med">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74A44005-491F-4ADB-8929-A6A576E06C2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BAF95B7-AF74-4F24-B7FF-E0826487F923}" type="slidenum">
              <a:rPr lang="zh-CN" altLang="en-US"/>
            </a:fld>
            <a:endParaRPr lang="zh-CN" altLang="en-US"/>
          </a:p>
        </p:txBody>
      </p:sp>
    </p:spTree>
  </p:cSld>
  <p:clrMapOvr>
    <a:masterClrMapping/>
  </p:clrMapOvr>
  <p:transition spd="med">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0686DA7-3446-417F-9FB3-E9C34F1F890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E3D3FBD-68E2-4DC6-950B-B0540DB3CAA0}" type="slidenum">
              <a:rPr lang="zh-CN" altLang="en-US"/>
            </a:fld>
            <a:endParaRPr lang="zh-CN" altLang="en-US"/>
          </a:p>
        </p:txBody>
      </p:sp>
    </p:spTree>
  </p:cSld>
  <p:clrMapOvr>
    <a:masterClrMapping/>
  </p:clrMapOvr>
  <p:transition spd="med">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75171F85-F021-48E9-BB6B-2924F9D3CDEE}"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5CE101A-360A-49B2-BDE2-11BDFECFC0B7}" type="slidenum">
              <a:rPr lang="zh-CN" altLang="en-US"/>
            </a:fld>
            <a:endParaRPr lang="zh-CN" altLang="en-US"/>
          </a:p>
        </p:txBody>
      </p:sp>
    </p:spTree>
  </p:cSld>
  <p:clrMapOvr>
    <a:masterClrMapping/>
  </p:clrMapOvr>
  <p:transition spd="med">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 </a:t>
            </a:r>
            <a:endParaRPr lang="en-US" altLang="zh-CN" sz="100" dirty="0">
              <a:solidFill>
                <a:prstClr val="white"/>
              </a:solidFill>
              <a:latin typeface="Calibri" panose="020F0502020204030204"/>
              <a:ea typeface="SimSun" panose="02010600030101010101" pitchFamily="2" charset="-122"/>
            </a:endParaRPr>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A2192AB9-AB77-4044-9089-48A14947FD6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638ECD6-8DA6-47E8-82EB-1538BF369560}" type="slidenum">
              <a:rPr lang="zh-CN" altLang="en-US"/>
            </a:fld>
            <a:endParaRPr lang="zh-CN" altLang="en-US"/>
          </a:p>
        </p:txBody>
      </p:sp>
    </p:spTree>
  </p:cSld>
  <p:clrMapOvr>
    <a:masterClrMapping/>
  </p:clrMapOvr>
  <p:transition spd="med">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98882A2-ED13-4A87-8D25-C0BB56A59C96}"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5045F94-1EF7-46DE-ADB9-BDA483E0F1D9}" type="slidenum">
              <a:rPr lang="zh-CN" altLang="en-US"/>
            </a:fld>
            <a:endParaRPr lang="zh-CN" altLang="en-US"/>
          </a:p>
        </p:txBody>
      </p:sp>
    </p:spTree>
  </p:cSld>
  <p:clrMapOvr>
    <a:masterClrMapping/>
  </p:clrMapOvr>
  <p:transition spd="med">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FDE77F85-66DD-4863-8375-C15B6176C033}"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127F447-CC35-4472-BADC-C2DCC72ACD09}" type="slidenum">
              <a:rPr lang="zh-CN" altLang="en-US"/>
            </a:fld>
            <a:endParaRPr lang="zh-CN" altLang="en-US"/>
          </a:p>
        </p:txBody>
      </p:sp>
    </p:spTree>
  </p:cSld>
  <p:clrMapOvr>
    <a:masterClrMapping/>
  </p:clrMapOvr>
  <p:transition spd="med">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p:cNvSpPr>
            <a:spLocks noGrp="1"/>
          </p:cNvSpPr>
          <p:nvPr>
            <p:ph type="dt" sz="half" idx="10"/>
          </p:nvPr>
        </p:nvSpPr>
        <p:spPr/>
        <p:txBody>
          <a:bodyPr/>
          <a:lstStyle>
            <a:lvl1pPr>
              <a:defRPr/>
            </a:lvl1pPr>
          </a:lstStyle>
          <a:p>
            <a:pPr>
              <a:defRPr/>
            </a:pPr>
            <a:fld id="{390DD9D0-5B05-481D-BEA5-84714C70DA19}" type="datetimeFigureOut">
              <a:rPr lang="zh-CN" altLang="en-US"/>
            </a:fld>
            <a:endParaRPr lang="zh-CN" altLang="en-US"/>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3"/>
          <p:cNvSpPr>
            <a:spLocks noGrp="1"/>
          </p:cNvSpPr>
          <p:nvPr>
            <p:ph type="sldNum" sz="quarter" idx="12"/>
          </p:nvPr>
        </p:nvSpPr>
        <p:spPr/>
        <p:txBody>
          <a:bodyPr/>
          <a:lstStyle>
            <a:lvl1pPr>
              <a:defRPr/>
            </a:lvl1pPr>
          </a:lstStyle>
          <a:p>
            <a:pPr>
              <a:defRPr/>
            </a:pPr>
            <a:fld id="{1B0F7FA0-7FF1-4FC3-B763-B73535AB9315}" type="slidenum">
              <a:rPr lang="zh-CN" altLang="en-US"/>
            </a:fld>
            <a:endParaRPr lang="zh-CN" altLang="en-US"/>
          </a:p>
        </p:txBody>
      </p:sp>
    </p:spTree>
  </p:cSld>
  <p:clrMapOvr>
    <a:masterClrMapping/>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4EA6FCE4-8E40-4168-A56D-D54C8044A839}"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25AC4C0-CD2F-4D25-A923-E60FF14E11E9}" type="slidenum">
              <a:rPr lang="zh-CN" altLang="en-US"/>
            </a:fld>
            <a:endParaRPr lang="zh-CN" altLang="en-US"/>
          </a:p>
        </p:txBody>
      </p:sp>
    </p:spTree>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5D9CBEB4-153F-47CE-A3C9-54F2181F20D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A33A370-FBEC-42AB-AB07-05FBF86D7516}" type="slidenum">
              <a:rPr lang="zh-CN" altLang="en-US"/>
            </a:fld>
            <a:endParaRPr lang="zh-CN" altLang="en-US"/>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E5DB8C0-222C-463C-8E56-759B012FC67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2DC5514-7CD0-42C8-B21E-80E374F8230F}" type="slidenum">
              <a:rPr lang="zh-CN" altLang="en-US"/>
            </a:fld>
            <a:endParaRPr lang="zh-CN" altLang="en-US"/>
          </a:p>
        </p:txBody>
      </p:sp>
    </p:spTree>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ACF6F99-27A4-4DD0-BF62-F88B30BA860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40E3AC6-ECA8-49FB-9D1A-87E00A9C4D9A}" type="slidenum">
              <a:rPr lang="zh-CN" altLang="en-US"/>
            </a:fld>
            <a:endParaRPr lang="zh-CN" altLang="en-US"/>
          </a:p>
        </p:txBody>
      </p:sp>
    </p:spTree>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3BD8DC-39EC-4016-A177-D6AECE158338}" type="slidenum">
              <a:rPr lang="zh-CN" altLang="en-US" smtClean="0"/>
            </a:fld>
            <a:endParaRPr lang="zh-CN" altLang="en-US"/>
          </a:p>
        </p:txBody>
      </p:sp>
      <p:pic>
        <p:nvPicPr>
          <p:cNvPr id="7" name="图片 6" descr="图片包含 事情&#10;&#10;已生成极高可信度的说明"/>
          <p:cNvPicPr>
            <a:picLocks noChangeAspect="1"/>
          </p:cNvPicPr>
          <p:nvPr userDrawn="1"/>
        </p:nvPicPr>
        <p:blipFill rotWithShape="1">
          <a:blip r:embed="rId2" cstate="screen"/>
          <a:srcRect/>
          <a:stretch>
            <a:fillRect/>
          </a:stretch>
        </p:blipFill>
        <p:spPr>
          <a:xfrm>
            <a:off x="20" y="10"/>
            <a:ext cx="12191980" cy="6857990"/>
          </a:xfrm>
          <a:prstGeom prst="rect">
            <a:avLst/>
          </a:prstGeom>
        </p:spPr>
      </p:pic>
    </p:spTree>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3BD8DC-39EC-4016-A177-D6AECE158338}" type="slidenum">
              <a:rPr lang="zh-CN" altLang="en-US" smtClean="0"/>
            </a:fld>
            <a:endParaRPr lang="zh-CN" altLang="en-US"/>
          </a:p>
        </p:txBody>
      </p:sp>
    </p:spTree>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3BD8DC-39EC-4016-A177-D6AECE158338}" type="slidenum">
              <a:rPr lang="zh-CN" altLang="en-US" smtClean="0"/>
            </a:fld>
            <a:endParaRPr lang="zh-CN" altLang="en-US"/>
          </a:p>
        </p:txBody>
      </p:sp>
    </p:spTree>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3BD8DC-39EC-4016-A177-D6AECE158338}" type="slidenum">
              <a:rPr lang="zh-CN" altLang="en-US" smtClean="0"/>
            </a:fld>
            <a:endParaRPr lang="zh-CN" altLang="en-US"/>
          </a:p>
        </p:txBody>
      </p:sp>
    </p:spTree>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 </a:t>
            </a:r>
            <a:endParaRPr lang="en-US" altLang="zh-CN" sz="100" dirty="0">
              <a:solidFill>
                <a:prstClr val="white"/>
              </a:solidFill>
              <a:latin typeface="Calibri" panose="020F0502020204030204"/>
              <a:ea typeface="SimSun" panose="02010600030101010101" pitchFamily="2" charset="-122"/>
            </a:endParaRPr>
          </a:p>
        </p:txBody>
      </p:sp>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3BD8DC-39EC-4016-A177-D6AECE158338}" type="slidenum">
              <a:rPr lang="zh-CN" altLang="en-US" smtClean="0"/>
            </a:fld>
            <a:endParaRPr lang="zh-CN" altLang="en-US"/>
          </a:p>
        </p:txBody>
      </p:sp>
    </p:spTree>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3BD8DC-39EC-4016-A177-D6AECE158338}" type="slidenum">
              <a:rPr lang="zh-CN" altLang="en-US" smtClean="0"/>
            </a:fld>
            <a:endParaRPr lang="zh-CN" altLang="en-US"/>
          </a:p>
        </p:txBody>
      </p:sp>
    </p:spTree>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3BD8DC-39EC-4016-A177-D6AECE158338}" type="slidenum">
              <a:rPr lang="zh-CN" altLang="en-US" smtClean="0"/>
            </a:fld>
            <a:endParaRPr lang="zh-CN" altLang="en-US"/>
          </a:p>
        </p:txBody>
      </p:sp>
    </p:spTree>
  </p:cSld>
  <p:clrMapOvr>
    <a:masterClrMapping/>
  </p:clrMapOvr>
  <p:transition spd="med">
    <p:dissolv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3BD8DC-39EC-4016-A177-D6AECE158338}" type="slidenum">
              <a:rPr lang="zh-CN" altLang="en-US" smtClean="0"/>
            </a:fld>
            <a:endParaRPr lang="zh-CN" altLang="en-US"/>
          </a:p>
        </p:txBody>
      </p:sp>
    </p:spTree>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3BD8DC-39EC-4016-A177-D6AECE158338}" type="slidenum">
              <a:rPr lang="zh-CN" altLang="en-US" smtClean="0"/>
            </a:fld>
            <a:endParaRPr lang="zh-CN" altLang="en-US"/>
          </a:p>
        </p:txBody>
      </p:sp>
    </p:spTree>
  </p:cSld>
  <p:clrMapOvr>
    <a:masterClrMapping/>
  </p:clrMapOvr>
  <p:transition spd="med">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3BD8DC-39EC-4016-A177-D6AECE158338}" type="slidenum">
              <a:rPr lang="zh-CN" altLang="en-US" smtClean="0"/>
            </a:fld>
            <a:endParaRPr lang="zh-CN" altLang="en-US"/>
          </a:p>
        </p:txBody>
      </p:sp>
    </p:spTree>
  </p:cSld>
  <p:clrMapOvr>
    <a:masterClrMapping/>
  </p:clrMapOvr>
  <p:transition spd="med">
    <p:dissolv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C85BF49-3D7A-4F43-BA91-D003E0AEA5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3BD8DC-39EC-4016-A177-D6AECE158338}" type="slidenum">
              <a:rPr lang="zh-CN" altLang="en-US" smtClean="0"/>
            </a:fld>
            <a:endParaRPr lang="zh-CN" altLang="en-US"/>
          </a:p>
        </p:txBody>
      </p:sp>
    </p:spTree>
  </p:cSld>
  <p:clrMapOvr>
    <a:masterClrMapping/>
  </p:clrMapOvr>
  <p:transition spd="med">
    <p:dissolv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panose="020B0604020202020204"/>
            </a:endParaRPr>
          </a:p>
        </p:txBody>
      </p:sp>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spTree>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AC5EDB2-2432-4562-A07F-96DD67ADB9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BA6181-1769-4B1D-B02E-B5069CD68A89}" type="slidenum">
              <a:rPr lang="zh-CN" altLang="en-US" smtClean="0"/>
            </a:fld>
            <a:endParaRPr lang="zh-CN" altLang="en-US"/>
          </a:p>
        </p:txBody>
      </p:sp>
    </p:spTree>
  </p:cSld>
  <p:clrMapOvr>
    <a:masterClrMapping/>
  </p:clrMapOvr>
  <p:transition spd="med">
    <p:dissolv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4" Type="http://schemas.openxmlformats.org/officeDocument/2006/relationships/theme" Target="../theme/theme10.xml"/><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30.xml"/><Relationship Id="rId8" Type="http://schemas.openxmlformats.org/officeDocument/2006/relationships/slideLayout" Target="../slideLayouts/slideLayout129.xml"/><Relationship Id="rId7" Type="http://schemas.openxmlformats.org/officeDocument/2006/relationships/slideLayout" Target="../slideLayouts/slideLayout128.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 Id="rId3" Type="http://schemas.openxmlformats.org/officeDocument/2006/relationships/slideLayout" Target="../slideLayouts/slideLayout124.xml"/><Relationship Id="rId23" Type="http://schemas.openxmlformats.org/officeDocument/2006/relationships/theme" Target="../theme/theme11.xml"/><Relationship Id="rId22" Type="http://schemas.openxmlformats.org/officeDocument/2006/relationships/image" Target="../media/image47.png"/><Relationship Id="rId21" Type="http://schemas.openxmlformats.org/officeDocument/2006/relationships/slideLayout" Target="../slideLayouts/slideLayout142.xml"/><Relationship Id="rId20" Type="http://schemas.openxmlformats.org/officeDocument/2006/relationships/slideLayout" Target="../slideLayouts/slideLayout141.xml"/><Relationship Id="rId2" Type="http://schemas.openxmlformats.org/officeDocument/2006/relationships/slideLayout" Target="../slideLayouts/slideLayout123.xml"/><Relationship Id="rId19" Type="http://schemas.openxmlformats.org/officeDocument/2006/relationships/slideLayout" Target="../slideLayouts/slideLayout140.xml"/><Relationship Id="rId18" Type="http://schemas.openxmlformats.org/officeDocument/2006/relationships/slideLayout" Target="../slideLayouts/slideLayout139.xml"/><Relationship Id="rId17" Type="http://schemas.openxmlformats.org/officeDocument/2006/relationships/slideLayout" Target="../slideLayouts/slideLayout138.xml"/><Relationship Id="rId16" Type="http://schemas.openxmlformats.org/officeDocument/2006/relationships/slideLayout" Target="../slideLayouts/slideLayout137.xml"/><Relationship Id="rId15" Type="http://schemas.openxmlformats.org/officeDocument/2006/relationships/slideLayout" Target="../slideLayouts/slideLayout136.xml"/><Relationship Id="rId14" Type="http://schemas.openxmlformats.org/officeDocument/2006/relationships/slideLayout" Target="../slideLayouts/slideLayout135.xml"/><Relationship Id="rId13" Type="http://schemas.openxmlformats.org/officeDocument/2006/relationships/slideLayout" Target="../slideLayouts/slideLayout134.xml"/><Relationship Id="rId12" Type="http://schemas.openxmlformats.org/officeDocument/2006/relationships/slideLayout" Target="../slideLayouts/slideLayout133.xml"/><Relationship Id="rId11" Type="http://schemas.openxmlformats.org/officeDocument/2006/relationships/slideLayout" Target="../slideLayouts/slideLayout132.xml"/><Relationship Id="rId10" Type="http://schemas.openxmlformats.org/officeDocument/2006/relationships/slideLayout" Target="../slideLayouts/slideLayout131.xml"/><Relationship Id="rId1"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8" Type="http://schemas.openxmlformats.org/officeDocument/2006/relationships/theme" Target="../theme/theme3.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3" Type="http://schemas.openxmlformats.org/officeDocument/2006/relationships/theme" Target="../theme/theme4.xml"/><Relationship Id="rId12" Type="http://schemas.openxmlformats.org/officeDocument/2006/relationships/image" Target="../media/image41.jpeg"/><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2" Type="http://schemas.openxmlformats.org/officeDocument/2006/relationships/theme" Target="../theme/theme5.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0.xml"/><Relationship Id="rId8" Type="http://schemas.openxmlformats.org/officeDocument/2006/relationships/slideLayout" Target="../slideLayouts/slideLayout79.xml"/><Relationship Id="rId7" Type="http://schemas.openxmlformats.org/officeDocument/2006/relationships/slideLayout" Target="../slideLayouts/slideLayout78.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3" Type="http://schemas.openxmlformats.org/officeDocument/2006/relationships/slideLayout" Target="../slideLayouts/slideLayout74.xml"/><Relationship Id="rId2" Type="http://schemas.openxmlformats.org/officeDocument/2006/relationships/slideLayout" Target="../slideLayouts/slideLayout73.xml"/><Relationship Id="rId12" Type="http://schemas.openxmlformats.org/officeDocument/2006/relationships/theme" Target="../theme/theme6.xml"/><Relationship Id="rId11" Type="http://schemas.openxmlformats.org/officeDocument/2006/relationships/slideLayout" Target="../slideLayouts/slideLayout82.xml"/><Relationship Id="rId10" Type="http://schemas.openxmlformats.org/officeDocument/2006/relationships/slideLayout" Target="../slideLayouts/slideLayout81.xml"/><Relationship Id="rId1"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91.xml"/><Relationship Id="rId8" Type="http://schemas.openxmlformats.org/officeDocument/2006/relationships/slideLayout" Target="../slideLayouts/slideLayout90.xml"/><Relationship Id="rId7" Type="http://schemas.openxmlformats.org/officeDocument/2006/relationships/slideLayout" Target="../slideLayouts/slideLayout89.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3" Type="http://schemas.openxmlformats.org/officeDocument/2006/relationships/slideLayout" Target="../slideLayouts/slideLayout85.xml"/><Relationship Id="rId2" Type="http://schemas.openxmlformats.org/officeDocument/2006/relationships/slideLayout" Target="../slideLayouts/slideLayout84.xml"/><Relationship Id="rId13" Type="http://schemas.openxmlformats.org/officeDocument/2006/relationships/theme" Target="../theme/theme7.xml"/><Relationship Id="rId12" Type="http://schemas.openxmlformats.org/officeDocument/2006/relationships/slideLayout" Target="../slideLayouts/slideLayout94.xml"/><Relationship Id="rId11" Type="http://schemas.openxmlformats.org/officeDocument/2006/relationships/slideLayout" Target="../slideLayouts/slideLayout93.xml"/><Relationship Id="rId10" Type="http://schemas.openxmlformats.org/officeDocument/2006/relationships/slideLayout" Target="../slideLayouts/slideLayout92.xml"/><Relationship Id="rId1"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3.xml"/><Relationship Id="rId8" Type="http://schemas.openxmlformats.org/officeDocument/2006/relationships/slideLayout" Target="../slideLayouts/slideLayout102.xml"/><Relationship Id="rId7" Type="http://schemas.openxmlformats.org/officeDocument/2006/relationships/slideLayout" Target="../slideLayouts/slideLayout101.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3" Type="http://schemas.openxmlformats.org/officeDocument/2006/relationships/slideLayout" Target="../slideLayouts/slideLayout97.xml"/><Relationship Id="rId2" Type="http://schemas.openxmlformats.org/officeDocument/2006/relationships/slideLayout" Target="../slideLayouts/slideLayout96.xml"/><Relationship Id="rId12" Type="http://schemas.openxmlformats.org/officeDocument/2006/relationships/theme" Target="../theme/theme8.xml"/><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14.xml"/><Relationship Id="rId8" Type="http://schemas.openxmlformats.org/officeDocument/2006/relationships/slideLayout" Target="../slideLayouts/slideLayout113.xml"/><Relationship Id="rId7" Type="http://schemas.openxmlformats.org/officeDocument/2006/relationships/slideLayout" Target="../slideLayouts/slideLayout112.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 Id="rId3" Type="http://schemas.openxmlformats.org/officeDocument/2006/relationships/slideLayout" Target="../slideLayouts/slideLayout108.xml"/><Relationship Id="rId2" Type="http://schemas.openxmlformats.org/officeDocument/2006/relationships/slideLayout" Target="../slideLayouts/slideLayout107.xml"/><Relationship Id="rId15" Type="http://schemas.openxmlformats.org/officeDocument/2006/relationships/theme" Target="../theme/theme9.xml"/><Relationship Id="rId14" Type="http://schemas.openxmlformats.org/officeDocument/2006/relationships/image" Target="../media/image45.jpeg"/><Relationship Id="rId13" Type="http://schemas.openxmlformats.org/officeDocument/2006/relationships/slideLayout" Target="../slideLayouts/slideLayout118.xml"/><Relationship Id="rId12" Type="http://schemas.openxmlformats.org/officeDocument/2006/relationships/slideLayout" Target="../slideLayouts/slideLayout117.xml"/><Relationship Id="rId11" Type="http://schemas.openxmlformats.org/officeDocument/2006/relationships/slideLayout" Target="../slideLayouts/slideLayout116.xml"/><Relationship Id="rId10" Type="http://schemas.openxmlformats.org/officeDocument/2006/relationships/slideLayout" Target="../slideLayouts/slideLayout115.xml"/><Relationship Id="rId1"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solidFill>
              <a:latin typeface="Microsoft YaHei" panose="020B0503020204020204" pitchFamily="34" charset="-122"/>
              <a:ea typeface="Microsoft YaHei" panose="020B0503020204020204" pitchFamily="34" charset="-122"/>
              <a:sym typeface="+mn-ea"/>
            </a:endParaRPr>
          </a:p>
          <a:p>
            <a:r>
              <a:rPr lang="en-US" altLang="zh-CN" sz="600" dirty="0">
                <a:solidFill>
                  <a:schemeClr val="bg1"/>
                </a:solidFill>
                <a:latin typeface="Microsoft YaHei" panose="020B0503020204020204" pitchFamily="34" charset="-122"/>
                <a:ea typeface="Microsoft YaHei" panose="020B0503020204020204" pitchFamily="34" charset="-122"/>
                <a:sym typeface="+mn-ea"/>
              </a:rPr>
              <a:t>ibaotu.com</a:t>
            </a:r>
            <a:endParaRPr lang="en-US" altLang="zh-CN" sz="600" dirty="0">
              <a:solidFill>
                <a:schemeClr val="bg1"/>
              </a:solidFill>
              <a:latin typeface="Microsoft YaHei" panose="020B0503020204020204" pitchFamily="34" charset="-122"/>
              <a:ea typeface="Microsoft YaHei"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med">
    <p:dissolv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8AC5EDB2-2432-4562-A07F-96DD67ADB98D}"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EBA6181-1769-4B1D-B02E-B5069CD68A89}"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med">
    <p:dissolve/>
  </p:transition>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19.xml"/><Relationship Id="rId8" Type="http://schemas.openxmlformats.org/officeDocument/2006/relationships/image" Target="../media/image54.png"/><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6.png"/><Relationship Id="rId2" Type="http://schemas.openxmlformats.org/officeDocument/2006/relationships/image" Target="../media/image49.png"/><Relationship Id="rId10" Type="http://schemas.openxmlformats.org/officeDocument/2006/relationships/notesSlide" Target="../notesSlides/notesSlide1.xml"/><Relationship Id="rId1"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image" Target="../media/image55.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5.xml"/><Relationship Id="rId4" Type="http://schemas.microsoft.com/office/2007/relationships/hdphoto" Target="../media/image59.wdp"/><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5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3.xml"/><Relationship Id="rId3" Type="http://schemas.openxmlformats.org/officeDocument/2006/relationships/image" Target="../media/image61.png"/><Relationship Id="rId2" Type="http://schemas.openxmlformats.org/officeDocument/2006/relationships/tags" Target="../tags/tag5.xml"/><Relationship Id="rId1" Type="http://schemas.openxmlformats.org/officeDocument/2006/relationships/image" Target="../media/image60.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13.xml"/><Relationship Id="rId2" Type="http://schemas.microsoft.com/office/2007/relationships/hdphoto" Target="../media/image59.wdp"/><Relationship Id="rId1" Type="http://schemas.openxmlformats.org/officeDocument/2006/relationships/image" Target="../media/image58.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84.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67.xml"/><Relationship Id="rId3" Type="http://schemas.microsoft.com/office/2007/relationships/hdphoto" Target="../media/image68.wdp"/><Relationship Id="rId2" Type="http://schemas.openxmlformats.org/officeDocument/2006/relationships/image" Target="../media/image67.png"/><Relationship Id="rId1"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3">
            <a:extLst>
              <a:ext uri="{28A0092B-C50C-407E-A947-70E740481C1C}">
                <a14:useLocalDpi xmlns:a14="http://schemas.microsoft.com/office/drawing/2010/main" val="0"/>
              </a:ext>
            </a:extLst>
          </a:blip>
          <a:srcRect t="39410"/>
          <a:stretch>
            <a:fillRect/>
          </a:stretch>
        </p:blipFill>
        <p:spPr>
          <a:xfrm>
            <a:off x="57924" y="-10429"/>
            <a:ext cx="12192000" cy="2377442"/>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Tiếng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Việt</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dissolv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100" b="1" i="0" u="none" strike="noStrike" kern="10" cap="none" spc="0" normalizeH="0" baseline="0" noProof="0">
              <a:ln w="9525">
                <a:rou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panose="02020603050405020304"/>
              <a:ea typeface="+mn-ea"/>
              <a:cs typeface="Times New Roman" panose="02020603050405020304"/>
            </a:endParaRPr>
          </a:p>
        </p:txBody>
      </p:sp>
      <p:sp>
        <p:nvSpPr>
          <p:cNvPr id="14348" name="WordArt 12"/>
          <p:cNvSpPr>
            <a:spLocks noChangeArrowheads="1" noChangeShapeType="1" noTextEdit="1"/>
          </p:cNvSpPr>
          <p:nvPr/>
        </p:nvSpPr>
        <p:spPr bwMode="auto">
          <a:xfrm>
            <a:off x="2818340" y="2262481"/>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ea typeface="+mn-ea"/>
                <a:cs typeface="Times New Roman" panose="02020603050405020304" pitchFamily="18" charset="0"/>
              </a:rPr>
              <a:t>MÔN: TIẾNG VIỆT</a:t>
            </a:r>
            <a:endParaRPr kumimoji="0" lang="en-US" sz="36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ea typeface="+mn-ea"/>
              <a:cs typeface="Times New Roman" panose="02020603050405020304" pitchFamily="18" charset="0"/>
            </a:endParaRPr>
          </a:p>
        </p:txBody>
      </p:sp>
      <p:grpSp>
        <p:nvGrpSpPr>
          <p:cNvPr id="2053" name="Group 13"/>
          <p:cNvGrpSpPr/>
          <p:nvPr/>
        </p:nvGrpSpPr>
        <p:grpSpPr bwMode="auto">
          <a:xfrm>
            <a:off x="2" y="-14288"/>
            <a:ext cx="12256654" cy="6837363"/>
            <a:chOff x="14" y="-9"/>
            <a:chExt cx="5781" cy="4329"/>
          </a:xfrm>
        </p:grpSpPr>
        <p:pic>
          <p:nvPicPr>
            <p:cNvPr id="2057" name="Picture 14" descr="n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1"/>
            <a:ext cx="9331036"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ỦY BAN NHÂN DÂN QUẬN LONG BIÊN</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TIỂU HỌC </a:t>
            </a: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PHÚC LỢI</a:t>
            </a:r>
            <a:endPar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PHÂN MÔN : </a:t>
            </a:r>
            <a:r>
              <a:rPr kumimoji="0" lang="en-US" alt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VIẾT</a:t>
            </a:r>
            <a:r>
              <a:rPr kumimoji="0" lang="en-US" altLang="en-US" sz="40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mn-cs"/>
              </a:rPr>
              <a:t> (N - V)</a:t>
            </a: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56" name="TextBox 14"/>
          <p:cNvSpPr txBox="1">
            <a:spLocks noChangeArrowheads="1"/>
          </p:cNvSpPr>
          <p:nvPr/>
        </p:nvSpPr>
        <p:spPr bwMode="auto">
          <a:xfrm>
            <a:off x="1977476" y="4145456"/>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LỚP 2</a:t>
            </a:r>
            <a:r>
              <a:rPr kumimoji="0" lang="vi-VN"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4"/>
          <p:cNvSpPr txBox="1">
            <a:spLocks noChangeArrowheads="1"/>
          </p:cNvSpPr>
          <p:nvPr/>
        </p:nvSpPr>
        <p:spPr bwMode="auto">
          <a:xfrm>
            <a:off x="1969029" y="5045759"/>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Khám</a:t>
            </a:r>
            <a:r>
              <a:rPr kumimoji="0" lang="en-US" sz="3600" b="1" i="0" u="none" strike="noStrike" kern="1200" cap="none" spc="0" normalizeH="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phá</a:t>
            </a:r>
            <a:r>
              <a:rPr kumimoji="0" lang="en-US" sz="3600" b="1" i="0" u="none" strike="noStrike" kern="1200" cap="none" spc="0" normalizeH="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đáy</a:t>
            </a:r>
            <a:r>
              <a:rPr kumimoji="0" lang="en-US" sz="3600" b="1" i="0" u="none" strike="noStrike" kern="1200" cap="none" spc="0" normalizeH="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biển</a:t>
            </a:r>
            <a:r>
              <a:rPr kumimoji="0" lang="en-US" sz="3600" b="1" i="0" u="none" strike="noStrike" kern="1200" cap="none" spc="0" normalizeH="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noProof="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Sa</a:t>
            </a:r>
            <a:r>
              <a:rPr kumimoji="0" lang="en-US" sz="3600" b="1" i="0" u="none" strike="noStrike" kern="1200" cap="none" spc="0" normalizeH="0" baseline="0" noProof="0" smtClean="0">
                <a:ln>
                  <a:noFill/>
                </a:ln>
                <a:solidFill>
                  <a:srgbClr val="7030A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0540" y="2690037"/>
            <a:ext cx="6804837" cy="2800767"/>
          </a:xfrm>
          <a:prstGeom prst="rect">
            <a:avLst/>
          </a:prstGeom>
          <a:noFill/>
        </p:spPr>
        <p:txBody>
          <a:bodyPr wrap="square" rtlCol="0">
            <a:spAutoFit/>
          </a:bodyPr>
          <a:lstStyle/>
          <a:p>
            <a:pPr algn="ctr"/>
            <a:r>
              <a:rPr lang="en-US" sz="8800" dirty="0" err="1">
                <a:solidFill>
                  <a:srgbClr val="00B050"/>
                </a:solidFill>
                <a:effectLst>
                  <a:outerShdw blurRad="38100" dist="38100" dir="2700000" algn="tl">
                    <a:srgbClr val="000000">
                      <a:alpha val="43137"/>
                    </a:srgbClr>
                  </a:outerShdw>
                </a:effectLst>
              </a:rPr>
              <a:t>Tiết</a:t>
            </a:r>
            <a:r>
              <a:rPr lang="en-US" sz="8800" dirty="0">
                <a:solidFill>
                  <a:srgbClr val="00B050"/>
                </a:solidFill>
                <a:effectLst>
                  <a:outerShdw blurRad="38100" dist="38100" dir="2700000" algn="tl">
                    <a:srgbClr val="000000">
                      <a:alpha val="43137"/>
                    </a:srgbClr>
                  </a:outerShdw>
                </a:effectLst>
              </a:rPr>
              <a:t> 3</a:t>
            </a:r>
            <a:endParaRPr lang="en-US" sz="8800" dirty="0">
              <a:solidFill>
                <a:srgbClr val="00B050"/>
              </a:solidFill>
              <a:effectLst>
                <a:outerShdw blurRad="38100" dist="38100" dir="2700000" algn="tl">
                  <a:srgbClr val="000000">
                    <a:alpha val="43137"/>
                  </a:srgbClr>
                </a:outerShdw>
              </a:effectLst>
            </a:endParaRPr>
          </a:p>
          <a:p>
            <a:pPr algn="ctr"/>
            <a:r>
              <a:rPr lang="en-US" sz="8800" dirty="0" err="1">
                <a:solidFill>
                  <a:srgbClr val="00B050"/>
                </a:solidFill>
                <a:effectLst>
                  <a:outerShdw blurRad="38100" dist="38100" dir="2700000" algn="tl">
                    <a:srgbClr val="000000">
                      <a:alpha val="43137"/>
                    </a:srgbClr>
                  </a:outerShdw>
                </a:effectLst>
              </a:rPr>
              <a:t>Viết</a:t>
            </a:r>
            <a:endParaRPr lang="en-US" sz="8800" dirty="0">
              <a:solidFill>
                <a:srgbClr val="00B05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4637" y="1062126"/>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3" name="图片 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998465" y="3582331"/>
            <a:ext cx="4156354" cy="2770902"/>
          </a:xfrm>
          <a:prstGeom prst="rect">
            <a:avLst/>
          </a:prstGeom>
        </p:spPr>
      </p:pic>
      <p:sp>
        <p:nvSpPr>
          <p:cNvPr id="4" name="TextBox 3"/>
          <p:cNvSpPr txBox="1"/>
          <p:nvPr/>
        </p:nvSpPr>
        <p:spPr>
          <a:xfrm>
            <a:off x="2567939" y="1062126"/>
            <a:ext cx="6026836" cy="923330"/>
          </a:xfrm>
          <a:prstGeom prst="rect">
            <a:avLst/>
          </a:prstGeom>
          <a:noFill/>
        </p:spPr>
        <p:txBody>
          <a:bodyPr wrap="square" rtlCol="0">
            <a:spAutoFit/>
          </a:bodyPr>
          <a:lstStyle/>
          <a:p>
            <a:pPr algn="ctr" defTabSz="1219200">
              <a:buClr>
                <a:srgbClr val="000000"/>
              </a:buClr>
              <a:defRPr/>
            </a:pPr>
            <a:r>
              <a:rPr lang="en-US" sz="5400" kern="0" dirty="0">
                <a:latin typeface="+mj-lt"/>
                <a:cs typeface="Arial" panose="020B0604020202020204"/>
                <a:sym typeface="Arial" panose="020B0604020202020204"/>
              </a:rPr>
              <a:t>NGHE - VIẾT</a:t>
            </a:r>
            <a:endParaRPr lang="en-US" sz="5400" kern="0" dirty="0">
              <a:latin typeface="+mj-lt"/>
              <a:cs typeface="Arial" panose="020B0604020202020204"/>
              <a:sym typeface="Arial" panose="020B0604020202020204"/>
            </a:endParaRPr>
          </a:p>
        </p:txBody>
      </p:sp>
      <p:sp>
        <p:nvSpPr>
          <p:cNvPr id="5" name="TextBox 4"/>
          <p:cNvSpPr txBox="1"/>
          <p:nvPr/>
        </p:nvSpPr>
        <p:spPr>
          <a:xfrm>
            <a:off x="1963650" y="2139029"/>
            <a:ext cx="7056740" cy="646331"/>
          </a:xfrm>
          <a:prstGeom prst="rect">
            <a:avLst/>
          </a:prstGeom>
          <a:noFill/>
        </p:spPr>
        <p:txBody>
          <a:bodyPr wrap="none" rtlCol="0">
            <a:spAutoFit/>
          </a:bodyPr>
          <a:lstStyle/>
          <a:p>
            <a:pPr defTabSz="1219200">
              <a:buClr>
                <a:srgbClr val="000000"/>
              </a:buClr>
              <a:defRPr/>
            </a:pPr>
            <a:r>
              <a:rPr lang="vi-VN" sz="3600" b="1" kern="0" dirty="0">
                <a:solidFill>
                  <a:srgbClr val="17479D"/>
                </a:solidFill>
                <a:latin typeface="+mj-lt"/>
                <a:cs typeface="Arial" panose="020B0604020202020204"/>
                <a:sym typeface="Arial" panose="020B0604020202020204"/>
              </a:rPr>
              <a:t>KHÁM PHÁ ĐÁY BIỂN Ở TRƯỜNG SA</a:t>
            </a:r>
            <a:endParaRPr lang="en-US" sz="3600" b="1" kern="0" dirty="0">
              <a:solidFill>
                <a:srgbClr val="17479D"/>
              </a:solidFill>
              <a:latin typeface="+mj-lt"/>
              <a:cs typeface="Arial" panose="020B0604020202020204"/>
              <a:sym typeface="Arial" panose="020B0604020202020204"/>
            </a:endParaRPr>
          </a:p>
        </p:txBody>
      </p:sp>
      <p:sp>
        <p:nvSpPr>
          <p:cNvPr id="6" name="TextBox 5"/>
          <p:cNvSpPr txBox="1"/>
          <p:nvPr/>
        </p:nvSpPr>
        <p:spPr>
          <a:xfrm>
            <a:off x="1496650" y="3102960"/>
            <a:ext cx="8437308" cy="650499"/>
          </a:xfrm>
          <a:prstGeom prst="rect">
            <a:avLst/>
          </a:prstGeom>
          <a:noFill/>
        </p:spPr>
        <p:txBody>
          <a:bodyPr wrap="square" rtlCol="0">
            <a:spAutoFit/>
          </a:bodyPr>
          <a:lstStyle/>
          <a:p>
            <a:pPr algn="just" defTabSz="1219200">
              <a:lnSpc>
                <a:spcPct val="150000"/>
              </a:lnSpc>
              <a:buClr>
                <a:srgbClr val="000000"/>
              </a:buClr>
              <a:defRPr/>
            </a:pPr>
            <a:r>
              <a:rPr lang="vi-VN" sz="2800" b="1" kern="0" dirty="0">
                <a:solidFill>
                  <a:srgbClr val="FFAB40">
                    <a:lumMod val="75000"/>
                  </a:srgbClr>
                </a:solidFill>
                <a:latin typeface="+mj-lt"/>
                <a:sym typeface="Arial" panose="020B0604020202020204"/>
              </a:rPr>
              <a:t>Nghe - viết</a:t>
            </a:r>
            <a:r>
              <a:rPr lang="en-US" sz="2800" b="1" kern="0" dirty="0">
                <a:solidFill>
                  <a:srgbClr val="FFAB40">
                    <a:lumMod val="75000"/>
                  </a:srgbClr>
                </a:solidFill>
                <a:latin typeface="+mj-lt"/>
                <a:sym typeface="Arial" panose="020B0604020202020204"/>
              </a:rPr>
              <a:t>: </a:t>
            </a:r>
            <a:r>
              <a:rPr lang="en-US" sz="2800" b="1" dirty="0">
                <a:solidFill>
                  <a:srgbClr val="FFAB40">
                    <a:lumMod val="75000"/>
                  </a:srgbClr>
                </a:solidFill>
                <a:latin typeface="+mj-lt"/>
              </a:rPr>
              <a:t>“</a:t>
            </a:r>
            <a:r>
              <a:rPr lang="vi-VN" sz="2800" b="1" dirty="0">
                <a:solidFill>
                  <a:srgbClr val="FFAB40">
                    <a:lumMod val="75000"/>
                  </a:srgbClr>
                </a:solidFill>
                <a:latin typeface="+mj-lt"/>
              </a:rPr>
              <a:t>Khám phá đáy biển ở Trường Sa”</a:t>
            </a:r>
            <a:endParaRPr lang="vi-VN" sz="2800" kern="0" dirty="0">
              <a:solidFill>
                <a:srgbClr val="FFAB40">
                  <a:lumMod val="75000"/>
                </a:srgbClr>
              </a:solidFill>
              <a:latin typeface="+mj-lt"/>
              <a:sym typeface="Arial" panose="020B0604020202020204"/>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724" y="3237000"/>
            <a:ext cx="406360" cy="384000"/>
          </a:xfrm>
          <a:prstGeom prst="rect">
            <a:avLst/>
          </a:prstGeom>
        </p:spPr>
      </p:pic>
      <p:pic>
        <p:nvPicPr>
          <p:cNvPr id="8" name="Picture 7"/>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41724" y="4285099"/>
            <a:ext cx="384000" cy="384000"/>
          </a:xfrm>
          <a:prstGeom prst="rect">
            <a:avLst/>
          </a:prstGeom>
        </p:spPr>
      </p:pic>
      <p:sp>
        <p:nvSpPr>
          <p:cNvPr id="9" name="TextBox 8"/>
          <p:cNvSpPr txBox="1"/>
          <p:nvPr/>
        </p:nvSpPr>
        <p:spPr>
          <a:xfrm>
            <a:off x="1496650" y="4071060"/>
            <a:ext cx="8437308" cy="650499"/>
          </a:xfrm>
          <a:prstGeom prst="rect">
            <a:avLst/>
          </a:prstGeom>
          <a:noFill/>
        </p:spPr>
        <p:txBody>
          <a:bodyPr wrap="square" rtlCol="0">
            <a:spAutoFit/>
          </a:bodyPr>
          <a:lstStyle/>
          <a:p>
            <a:pPr algn="just" defTabSz="1219200">
              <a:lnSpc>
                <a:spcPct val="150000"/>
              </a:lnSpc>
              <a:buClr>
                <a:srgbClr val="000000"/>
              </a:buClr>
              <a:defRPr/>
            </a:pPr>
            <a:r>
              <a:rPr lang="vi-VN" sz="2800" b="1" kern="0" dirty="0">
                <a:solidFill>
                  <a:srgbClr val="FFAB40">
                    <a:lumMod val="75000"/>
                  </a:srgbClr>
                </a:solidFill>
                <a:latin typeface="+mj-lt"/>
                <a:cs typeface="Arial" panose="020B0604020202020204"/>
                <a:sym typeface="Arial" panose="020B0604020202020204"/>
              </a:rPr>
              <a:t>Bài tập</a:t>
            </a:r>
            <a:r>
              <a:rPr lang="en-US" sz="2800" b="1" kern="0" dirty="0">
                <a:solidFill>
                  <a:srgbClr val="FFAB40">
                    <a:lumMod val="75000"/>
                  </a:srgbClr>
                </a:solidFill>
                <a:latin typeface="+mj-lt"/>
                <a:cs typeface="Arial" panose="020B0604020202020204"/>
                <a:sym typeface="Arial" panose="020B0604020202020204"/>
              </a:rPr>
              <a:t> </a:t>
            </a:r>
            <a:r>
              <a:rPr lang="en-US" sz="2800" b="1" kern="0" dirty="0" err="1">
                <a:solidFill>
                  <a:srgbClr val="FFAB40">
                    <a:lumMod val="75000"/>
                  </a:srgbClr>
                </a:solidFill>
                <a:latin typeface="+mj-lt"/>
                <a:cs typeface="Arial" panose="020B0604020202020204"/>
                <a:sym typeface="Arial" panose="020B0604020202020204"/>
              </a:rPr>
              <a:t>tự</a:t>
            </a:r>
            <a:r>
              <a:rPr lang="en-US" sz="2800" b="1" kern="0" dirty="0">
                <a:solidFill>
                  <a:srgbClr val="FFAB40">
                    <a:lumMod val="75000"/>
                  </a:srgbClr>
                </a:solidFill>
                <a:latin typeface="+mj-lt"/>
                <a:cs typeface="Arial" panose="020B0604020202020204"/>
                <a:sym typeface="Arial" panose="020B0604020202020204"/>
              </a:rPr>
              <a:t> </a:t>
            </a:r>
            <a:r>
              <a:rPr lang="en-US" sz="2800" b="1" kern="0" dirty="0" err="1">
                <a:solidFill>
                  <a:srgbClr val="FFAB40">
                    <a:lumMod val="75000"/>
                  </a:srgbClr>
                </a:solidFill>
                <a:latin typeface="+mj-lt"/>
                <a:cs typeface="Arial" panose="020B0604020202020204"/>
                <a:sym typeface="Arial" panose="020B0604020202020204"/>
              </a:rPr>
              <a:t>chọn</a:t>
            </a:r>
            <a:endParaRPr lang="vi-VN" sz="2800" kern="0" dirty="0">
              <a:solidFill>
                <a:srgbClr val="FFAB40">
                  <a:lumMod val="75000"/>
                </a:srgbClr>
              </a:solidFill>
              <a:latin typeface="+mj-lt"/>
              <a:cs typeface="Arial" panose="020B0604020202020204"/>
              <a:sym typeface="Arial" panose="020B0604020202020204"/>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TextBox 4"/>
          <p:cNvSpPr txBox="1"/>
          <p:nvPr/>
        </p:nvSpPr>
        <p:spPr>
          <a:xfrm>
            <a:off x="5014794" y="-172924"/>
            <a:ext cx="2371545" cy="809965"/>
          </a:xfrm>
          <a:prstGeom prst="rect">
            <a:avLst/>
          </a:prstGeom>
          <a:noFill/>
        </p:spPr>
        <p:txBody>
          <a:bodyPr wrap="square" rtlCol="0">
            <a:spAutoFit/>
          </a:bodyPr>
          <a:lstStyle/>
          <a:p>
            <a:pPr algn="just" defTabSz="1219200">
              <a:lnSpc>
                <a:spcPct val="150000"/>
              </a:lnSpc>
              <a:buClr>
                <a:srgbClr val="000000"/>
              </a:buClr>
              <a:defRPr/>
            </a:pPr>
            <a:r>
              <a:rPr lang="vi-VN" sz="3600" b="1" kern="0" dirty="0">
                <a:solidFill>
                  <a:schemeClr val="bg1"/>
                </a:solidFill>
                <a:latin typeface="+mj-lt"/>
                <a:cs typeface="Arial" panose="020B0604020202020204"/>
                <a:sym typeface="Arial" panose="020B0604020202020204"/>
              </a:rPr>
              <a:t>Nghe - viết</a:t>
            </a:r>
            <a:endParaRPr lang="vi-VN" sz="3600" kern="0" dirty="0">
              <a:solidFill>
                <a:schemeClr val="bg1"/>
              </a:solidFill>
              <a:latin typeface="+mj-lt"/>
              <a:cs typeface="Arial" panose="020B0604020202020204"/>
              <a:sym typeface="Arial" panose="020B0604020202020204"/>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86913" y="131850"/>
            <a:ext cx="406360" cy="384000"/>
          </a:xfrm>
          <a:prstGeom prst="rect">
            <a:avLst/>
          </a:prstGeom>
        </p:spPr>
      </p:pic>
      <p:sp>
        <p:nvSpPr>
          <p:cNvPr id="7" name="Rectangle 6"/>
          <p:cNvSpPr/>
          <p:nvPr/>
        </p:nvSpPr>
        <p:spPr>
          <a:xfrm>
            <a:off x="2725640" y="1410401"/>
            <a:ext cx="7077450" cy="646331"/>
          </a:xfrm>
          <a:prstGeom prst="rect">
            <a:avLst/>
          </a:prstGeom>
        </p:spPr>
        <p:txBody>
          <a:bodyPr wrap="none">
            <a:spAutoFit/>
          </a:bodyPr>
          <a:lstStyle/>
          <a:p>
            <a:r>
              <a:rPr lang="vi-VN" sz="3600" b="1" dirty="0">
                <a:solidFill>
                  <a:srgbClr val="0070C0"/>
                </a:solidFill>
                <a:latin typeface="HP001 4 hang 1 ô ly" panose="020B0603050302020204" pitchFamily="34" charset="0"/>
              </a:rPr>
              <a:t>Khám phá đáy biển ở Trường Sa</a:t>
            </a:r>
            <a:endParaRPr lang="vi-VN" sz="3600" b="1" dirty="0">
              <a:solidFill>
                <a:srgbClr val="0070C0"/>
              </a:solidFill>
              <a:latin typeface="HP001 4 hang 1 ô ly" panose="020B0603050302020204" pitchFamily="34" charset="0"/>
            </a:endParaRPr>
          </a:p>
        </p:txBody>
      </p:sp>
      <p:sp>
        <p:nvSpPr>
          <p:cNvPr id="8" name="Rectangle 7"/>
          <p:cNvSpPr/>
          <p:nvPr/>
        </p:nvSpPr>
        <p:spPr>
          <a:xfrm>
            <a:off x="1784800" y="2042140"/>
            <a:ext cx="8622399" cy="3785652"/>
          </a:xfrm>
          <a:prstGeom prst="rect">
            <a:avLst/>
          </a:prstGeom>
        </p:spPr>
        <p:txBody>
          <a:bodyPr wrap="square">
            <a:spAutoFit/>
          </a:bodyPr>
          <a:lstStyle/>
          <a:p>
            <a:pPr indent="230505" algn="just">
              <a:lnSpc>
                <a:spcPct val="150000"/>
              </a:lnSpc>
            </a:pPr>
            <a:r>
              <a:rPr lang="vi-VN" sz="3200" dirty="0">
                <a:latin typeface="HP001 4 hang 1 ô ly" panose="020B0603050302020204" pitchFamily="34" charset="0"/>
              </a:rPr>
              <a:t> Biển ở Trường Sa có những loài cá </a:t>
            </a:r>
            <a:r>
              <a:rPr lang="vi-VN" sz="3200">
                <a:latin typeface="HP001 4 hang 1 ô ly" panose="020B0603050302020204" pitchFamily="34" charset="0"/>
              </a:rPr>
              <a:t>đẹp ǟực </a:t>
            </a:r>
            <a:r>
              <a:rPr lang="vi-VN" sz="3200" dirty="0">
                <a:latin typeface="HP001 4 hang 1 ô ly" panose="020B0603050302020204" pitchFamily="34" charset="0"/>
              </a:rPr>
              <a:t>ǟỡ và lạ mắt. Từng đàn cá đủ màu sắc, dày đặc đến hàng trăm con tạo nên một tấm thảm hoa di động. Những vỉa san hô chạy dài từ chân mỗi đảo xuống sâu dần dưới đáy biển.</a:t>
            </a:r>
            <a:endParaRPr lang="vi-VN" sz="3200" dirty="0">
              <a:latin typeface="HP001 4 hang 1 ô ly" panose="020B0603050302020204" pitchFamily="34" charset="0"/>
            </a:endParaRPr>
          </a:p>
        </p:txBody>
      </p:sp>
    </p:spTree>
  </p:cSld>
  <p:clrMapOvr>
    <a:masterClrMapping/>
  </p:clrMapOvr>
  <p:transition spd="med">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356413" y="817080"/>
            <a:ext cx="7479173" cy="5223840"/>
          </a:xfrm>
          <a:prstGeom prst="rect">
            <a:avLst/>
          </a:prstGeom>
        </p:spPr>
      </p:pic>
      <p:pic>
        <p:nvPicPr>
          <p:cNvPr id="8" name="PA_图片 11"/>
          <p:cNvPicPr>
            <a:picLocks noChangeAspect="1"/>
          </p:cNvPicPr>
          <p:nvPr>
            <p:custDataLst>
              <p:tags r:id="rId2"/>
            </p:custDataLst>
          </p:nvPr>
        </p:nvPicPr>
        <p:blipFill>
          <a:blip r:embed="rId3" cstate="screen"/>
          <a:stretch>
            <a:fillRect/>
          </a:stretch>
        </p:blipFill>
        <p:spPr>
          <a:xfrm>
            <a:off x="8329737" y="-1422109"/>
            <a:ext cx="5041402" cy="5041402"/>
          </a:xfrm>
          <a:prstGeom prst="rect">
            <a:avLst/>
          </a:prstGeom>
        </p:spPr>
      </p:pic>
      <p:sp>
        <p:nvSpPr>
          <p:cNvPr id="6" name="TextBox 5"/>
          <p:cNvSpPr txBox="1"/>
          <p:nvPr/>
        </p:nvSpPr>
        <p:spPr>
          <a:xfrm>
            <a:off x="2681150" y="4526634"/>
            <a:ext cx="7154436" cy="730200"/>
          </a:xfrm>
          <a:prstGeom prst="rect">
            <a:avLst/>
          </a:prstGeom>
          <a:noFill/>
        </p:spPr>
        <p:txBody>
          <a:bodyPr wrap="square" rtlCol="0">
            <a:spAutoFit/>
          </a:bodyPr>
          <a:lstStyle/>
          <a:p>
            <a:pPr algn="ctr" defTabSz="1219200">
              <a:lnSpc>
                <a:spcPct val="150000"/>
              </a:lnSpc>
              <a:buClr>
                <a:srgbClr val="000000"/>
              </a:buClr>
              <a:defRPr/>
            </a:pPr>
            <a:r>
              <a:rPr lang="vi-VN" sz="3200" b="1" kern="0" dirty="0">
                <a:solidFill>
                  <a:srgbClr val="0070C0"/>
                </a:solidFill>
                <a:latin typeface="+mj-lt"/>
                <a:cs typeface="Arial" panose="020B0604020202020204"/>
                <a:sym typeface="Arial" panose="020B0604020202020204"/>
              </a:rPr>
              <a:t>Học sinh viết bài vào vở ô li</a:t>
            </a:r>
            <a:endParaRPr lang="en-US" sz="3200" b="1" kern="0" dirty="0">
              <a:solidFill>
                <a:srgbClr val="0070C0"/>
              </a:solidFill>
              <a:latin typeface="+mj-lt"/>
              <a:cs typeface="Arial" panose="020B0604020202020204"/>
              <a:sym typeface="Arial" panose="020B0604020202020204"/>
            </a:endParaRPr>
          </a:p>
        </p:txBody>
      </p:sp>
      <p:sp>
        <p:nvSpPr>
          <p:cNvPr id="7" name="TextBox 6"/>
          <p:cNvSpPr txBox="1"/>
          <p:nvPr/>
        </p:nvSpPr>
        <p:spPr>
          <a:xfrm>
            <a:off x="3244950" y="3696174"/>
            <a:ext cx="6026836" cy="830997"/>
          </a:xfrm>
          <a:prstGeom prst="rect">
            <a:avLst/>
          </a:prstGeom>
          <a:noFill/>
        </p:spPr>
        <p:txBody>
          <a:bodyPr wrap="square" rtlCol="0">
            <a:spAutoFit/>
          </a:bodyPr>
          <a:lstStyle/>
          <a:p>
            <a:pPr algn="ctr" defTabSz="1219200">
              <a:buClr>
                <a:srgbClr val="000000"/>
              </a:buClr>
              <a:defRPr/>
            </a:pPr>
            <a:r>
              <a:rPr lang="vi-VN" sz="4800" kern="0" dirty="0">
                <a:latin typeface="+mj-lt"/>
                <a:cs typeface="Arial" panose="020B0604020202020204"/>
                <a:sym typeface="Arial" panose="020B0604020202020204"/>
              </a:rPr>
              <a:t>VIẾT BÀI</a:t>
            </a:r>
            <a:endParaRPr lang="en-US" sz="4800" kern="0" dirty="0">
              <a:latin typeface="+mj-lt"/>
              <a:cs typeface="Arial" panose="020B0604020202020204"/>
              <a:sym typeface="Arial" panose="020B0604020202020204"/>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srgbClr val="FFFFFF"/>
              </a:solidFill>
              <a:ea typeface="字魂35号-经典雅黑" panose="00000500000000000000" pitchFamily="2" charset="-122"/>
            </a:endParaRPr>
          </a:p>
        </p:txBody>
      </p:sp>
      <p:cxnSp>
        <p:nvCxnSpPr>
          <p:cNvPr id="20" name="30"/>
          <p:cNvCxnSpPr/>
          <p:nvPr/>
        </p:nvCxnSpPr>
        <p:spPr>
          <a:xfrm>
            <a:off x="1530206" y="2971960"/>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1">
            <a:duotone>
              <a:srgbClr val="70AD47">
                <a:shade val="45000"/>
                <a:satMod val="135000"/>
              </a:srgbClr>
              <a:prstClr val="white"/>
            </a:duotone>
            <a:extLst>
              <a:ext uri="{BEBA8EAE-BF5A-486C-A8C5-ECC9F3942E4B}">
                <a14:imgProps xmlns:a14="http://schemas.microsoft.com/office/drawing/2010/main">
                  <a14:imgLayer r:embed="rId2">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446338" y="1727213"/>
            <a:ext cx="581308" cy="469457"/>
          </a:xfrm>
          <a:prstGeom prst="rect">
            <a:avLst/>
          </a:prstGeom>
        </p:spPr>
      </p:pic>
      <p:sp>
        <p:nvSpPr>
          <p:cNvPr id="41" name="TextBox 40"/>
          <p:cNvSpPr txBox="1"/>
          <p:nvPr/>
        </p:nvSpPr>
        <p:spPr>
          <a:xfrm>
            <a:off x="3138780" y="1548007"/>
            <a:ext cx="8694681" cy="6504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vi-VN" sz="2800" b="1" i="0" u="none" strike="noStrike" kern="0" cap="none" spc="0" normalizeH="0" baseline="0" noProof="0" dirty="0">
                <a:ln>
                  <a:noFill/>
                </a:ln>
                <a:solidFill>
                  <a:srgbClr val="17479D"/>
                </a:solidFill>
                <a:effectLst/>
                <a:uLnTx/>
                <a:uFillTx/>
              </a:rPr>
              <a:t>Chọn </a:t>
            </a:r>
            <a:r>
              <a:rPr kumimoji="0" lang="vi-VN" sz="2800" b="1" i="1" u="none" strike="noStrike" kern="0" cap="none" spc="0" normalizeH="0" baseline="0" noProof="0" dirty="0">
                <a:ln>
                  <a:noFill/>
                </a:ln>
                <a:solidFill>
                  <a:srgbClr val="17479D"/>
                </a:solidFill>
                <a:effectLst/>
                <a:uLnTx/>
                <a:uFillTx/>
              </a:rPr>
              <a:t>it </a:t>
            </a:r>
            <a:r>
              <a:rPr kumimoji="0" lang="vi-VN" sz="2800" b="1" i="0" u="none" strike="noStrike" kern="0" cap="none" spc="0" normalizeH="0" baseline="0" noProof="0" dirty="0">
                <a:ln>
                  <a:noFill/>
                </a:ln>
                <a:solidFill>
                  <a:srgbClr val="17479D"/>
                </a:solidFill>
                <a:effectLst/>
                <a:uLnTx/>
                <a:uFillTx/>
              </a:rPr>
              <a:t>hoặc </a:t>
            </a:r>
            <a:r>
              <a:rPr kumimoji="0" lang="vi-VN" sz="2800" b="1" i="1" u="none" strike="noStrike" kern="0" cap="none" spc="0" normalizeH="0" baseline="0" noProof="0" dirty="0">
                <a:ln>
                  <a:noFill/>
                </a:ln>
                <a:solidFill>
                  <a:srgbClr val="17479D"/>
                </a:solidFill>
                <a:effectLst/>
                <a:uLnTx/>
                <a:uFillTx/>
              </a:rPr>
              <a:t>uyt </a:t>
            </a:r>
            <a:r>
              <a:rPr kumimoji="0" lang="en-US" sz="2800" b="1" i="1" u="none" strike="noStrike" kern="0" cap="none" spc="0" normalizeH="0" baseline="0" noProof="0" dirty="0">
                <a:ln>
                  <a:noFill/>
                </a:ln>
                <a:solidFill>
                  <a:srgbClr val="17479D"/>
                </a:solidFill>
                <a:effectLst/>
                <a:uLnTx/>
                <a:uFillTx/>
              </a:rPr>
              <a:t> </a:t>
            </a:r>
            <a:r>
              <a:rPr kumimoji="0" lang="vi-VN" sz="2800" b="1" i="0" u="none" strike="noStrike" kern="0" cap="none" spc="0" normalizeH="0" baseline="0" noProof="0" dirty="0">
                <a:ln>
                  <a:noFill/>
                </a:ln>
                <a:solidFill>
                  <a:srgbClr val="17479D"/>
                </a:solidFill>
                <a:effectLst/>
                <a:uLnTx/>
                <a:uFillTx/>
              </a:rPr>
              <a:t>thay cho ô vuông.</a:t>
            </a:r>
            <a:endParaRPr kumimoji="0" lang="vi-VN" sz="2800" b="1" i="0" u="none" strike="noStrike" kern="0" cap="none" spc="0" normalizeH="0" baseline="0" noProof="0" dirty="0">
              <a:ln>
                <a:noFill/>
              </a:ln>
              <a:solidFill>
                <a:srgbClr val="17479D"/>
              </a:solidFill>
              <a:effectLst/>
              <a:uLnTx/>
              <a:uFillTx/>
            </a:endParaRPr>
          </a:p>
        </p:txBody>
      </p:sp>
      <p:sp>
        <p:nvSpPr>
          <p:cNvPr id="44" name="TextBox 43"/>
          <p:cNvSpPr txBox="1"/>
          <p:nvPr/>
        </p:nvSpPr>
        <p:spPr>
          <a:xfrm>
            <a:off x="1657712" y="2102531"/>
            <a:ext cx="9892145" cy="2589491"/>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Tx/>
              <a:buAutoNum type="alphaLcPeriod"/>
              <a:defRPr/>
            </a:pPr>
            <a:r>
              <a:rPr kumimoji="0" lang="vi-VN" sz="2800" b="0" i="0" u="none" strike="noStrike" kern="0" cap="none" spc="0" normalizeH="0" baseline="0" noProof="0" dirty="0">
                <a:ln>
                  <a:noFill/>
                </a:ln>
                <a:solidFill>
                  <a:prstClr val="black"/>
                </a:solidFill>
                <a:effectLst/>
                <a:uLnTx/>
                <a:uFillTx/>
              </a:rPr>
              <a:t>Chú mực ống cứ thấy kẻ lạ là phun mực đen k </a:t>
            </a:r>
            <a:r>
              <a:rPr kumimoji="0" lang="vi-VN" sz="2800" b="1" i="0" u="none" strike="noStrike" kern="0" cap="none" spc="0" normalizeH="0" baseline="0" noProof="0" dirty="0">
                <a:ln>
                  <a:noFill/>
                </a:ln>
                <a:solidFill>
                  <a:srgbClr val="FF0000"/>
                </a:solidFill>
                <a:effectLst/>
                <a:uLnTx/>
                <a:uFillTx/>
              </a:rPr>
              <a:t>ịt     </a:t>
            </a:r>
            <a:r>
              <a:rPr kumimoji="0" lang="vi-VN" sz="2800" b="0" i="0" u="none" strike="noStrike" kern="0" cap="none" spc="0" normalizeH="0" baseline="0" noProof="0" dirty="0">
                <a:ln>
                  <a:noFill/>
                </a:ln>
                <a:solidFill>
                  <a:prstClr val="black"/>
                </a:solidFill>
                <a:effectLst/>
                <a:uLnTx/>
                <a:uFillTx/>
              </a:rPr>
              <a:t>cả một vùng nước xanh.</a:t>
            </a:r>
            <a:endParaRPr kumimoji="0" lang="vi-VN" sz="2800" b="0" i="0" u="none" strike="noStrike" kern="0" cap="none" spc="0" normalizeH="0" baseline="0" noProof="0" dirty="0">
              <a:ln>
                <a:noFill/>
              </a:ln>
              <a:solidFill>
                <a:prstClr val="black"/>
              </a:solidFill>
              <a:effectLst/>
              <a:uLnTx/>
              <a:uFillTx/>
            </a:endParaRPr>
          </a:p>
          <a:p>
            <a:pPr marL="457200" marR="0" lvl="0" indent="-457200" defTabSz="914400" eaLnBrk="1" fontAlgn="auto" latinLnBrk="0" hangingPunct="1">
              <a:lnSpc>
                <a:spcPct val="150000"/>
              </a:lnSpc>
              <a:spcBef>
                <a:spcPts val="0"/>
              </a:spcBef>
              <a:spcAft>
                <a:spcPts val="0"/>
              </a:spcAft>
              <a:buClrTx/>
              <a:buSzTx/>
              <a:buFontTx/>
              <a:buAutoNum type="alphaLcPeriod"/>
              <a:defRPr/>
            </a:pPr>
            <a:r>
              <a:rPr kumimoji="0" lang="vi-VN" sz="2800" b="0" i="0" u="none" strike="noStrike" kern="0" cap="none" spc="0" normalizeH="0" baseline="0" noProof="0" dirty="0">
                <a:ln>
                  <a:noFill/>
                </a:ln>
                <a:solidFill>
                  <a:prstClr val="black"/>
                </a:solidFill>
                <a:effectLst/>
                <a:uLnTx/>
                <a:uFillTx/>
              </a:rPr>
              <a:t>Tàu ngầm trông như chiếc xe b </a:t>
            </a:r>
            <a:r>
              <a:rPr kumimoji="0" lang="vi-VN" sz="2800" b="1" i="0" u="none" strike="noStrike" kern="0" cap="none" spc="0" normalizeH="0" baseline="0" noProof="0" dirty="0">
                <a:ln>
                  <a:noFill/>
                </a:ln>
                <a:solidFill>
                  <a:srgbClr val="FF0000"/>
                </a:solidFill>
                <a:effectLst/>
                <a:uLnTx/>
                <a:uFillTx/>
              </a:rPr>
              <a:t>uýt  </a:t>
            </a:r>
            <a:r>
              <a:rPr kumimoji="0" lang="vi-VN" sz="2800" b="0" i="0" u="none" strike="noStrike" kern="0" cap="none" spc="0" normalizeH="0" baseline="0" noProof="0" dirty="0">
                <a:ln>
                  <a:noFill/>
                </a:ln>
                <a:solidFill>
                  <a:prstClr val="black"/>
                </a:solidFill>
                <a:effectLst/>
                <a:uLnTx/>
                <a:uFillTx/>
              </a:rPr>
              <a:t>chạy dưới đáy đại dương.</a:t>
            </a:r>
            <a:endParaRPr kumimoji="0" lang="vi-VN" sz="2800" b="0" i="0" u="none" strike="noStrike" kern="0" cap="none" spc="0" normalizeH="0" baseline="0" noProof="0" dirty="0">
              <a:ln>
                <a:noFill/>
              </a:ln>
              <a:solidFill>
                <a:prstClr val="black"/>
              </a:solidFill>
              <a:effectLst/>
              <a:uLnTx/>
              <a:uFillTx/>
            </a:endParaRPr>
          </a:p>
          <a:p>
            <a:pPr marL="457200" marR="0" lvl="0" indent="-457200" defTabSz="914400" eaLnBrk="1" fontAlgn="auto" latinLnBrk="0" hangingPunct="1">
              <a:lnSpc>
                <a:spcPct val="150000"/>
              </a:lnSpc>
              <a:spcBef>
                <a:spcPts val="0"/>
              </a:spcBef>
              <a:spcAft>
                <a:spcPts val="0"/>
              </a:spcAft>
              <a:buClrTx/>
              <a:buSzTx/>
              <a:buFontTx/>
              <a:buAutoNum type="alphaLcPeriod"/>
              <a:defRPr/>
            </a:pPr>
            <a:r>
              <a:rPr kumimoji="0" lang="vi-VN" sz="2800" b="0" i="0" u="none" strike="noStrike" kern="0" cap="none" spc="0" normalizeH="0" baseline="0" noProof="0" dirty="0">
                <a:ln>
                  <a:noFill/>
                </a:ln>
                <a:solidFill>
                  <a:prstClr val="black"/>
                </a:solidFill>
                <a:effectLst/>
                <a:uLnTx/>
                <a:uFillTx/>
              </a:rPr>
              <a:t>Cậu bé vừa đi vừa h </a:t>
            </a:r>
            <a:r>
              <a:rPr kumimoji="0" lang="vi-VN" sz="2800" b="1" i="0" u="none" strike="noStrike" kern="0" cap="none" spc="0" normalizeH="0" baseline="0" noProof="0" dirty="0">
                <a:ln>
                  <a:noFill/>
                </a:ln>
                <a:solidFill>
                  <a:srgbClr val="FF0000"/>
                </a:solidFill>
                <a:effectLst/>
                <a:uLnTx/>
                <a:uFillTx/>
              </a:rPr>
              <a:t>uýt</a:t>
            </a:r>
            <a:r>
              <a:rPr kumimoji="0" lang="vi-VN" sz="2800" b="0" i="0" u="none" strike="noStrike" kern="0" cap="none" spc="0" normalizeH="0" baseline="0" noProof="0" dirty="0">
                <a:ln>
                  <a:noFill/>
                </a:ln>
                <a:solidFill>
                  <a:prstClr val="black"/>
                </a:solidFill>
                <a:effectLst/>
                <a:uLnTx/>
                <a:uFillTx/>
              </a:rPr>
              <a:t>  sáo.</a:t>
            </a:r>
            <a:endParaRPr kumimoji="0" lang="vi-VN" sz="2800" b="0" i="0" u="none" strike="noStrike" kern="0" cap="none" spc="0" normalizeH="0" baseline="0" noProof="0" dirty="0">
              <a:ln>
                <a:noFill/>
              </a:ln>
              <a:solidFill>
                <a:prstClr val="black"/>
              </a:solidFill>
              <a:effectLst/>
              <a:uLnTx/>
              <a:uFillTx/>
            </a:endParaRPr>
          </a:p>
        </p:txBody>
      </p:sp>
      <p:grpSp>
        <p:nvGrpSpPr>
          <p:cNvPr id="45" name="Group 44"/>
          <p:cNvGrpSpPr/>
          <p:nvPr/>
        </p:nvGrpSpPr>
        <p:grpSpPr>
          <a:xfrm>
            <a:off x="8983209" y="2261986"/>
            <a:ext cx="594363" cy="480000"/>
            <a:chOff x="7507111" y="2996098"/>
            <a:chExt cx="417689" cy="417689"/>
          </a:xfrm>
        </p:grpSpPr>
        <p:sp>
          <p:nvSpPr>
            <p:cNvPr id="46" name="Rectangle 45"/>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47" name="Straight Connector 46"/>
            <p:cNvCxnSpPr>
              <a:stCxn id="46" idx="0"/>
              <a:endCxn id="46"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48" name="Straight Connector 47"/>
            <p:cNvCxnSpPr>
              <a:stCxn id="46" idx="3"/>
              <a:endCxn id="46"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49" name="Straight Connector 48"/>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50" name="Group 49"/>
          <p:cNvGrpSpPr/>
          <p:nvPr/>
        </p:nvGrpSpPr>
        <p:grpSpPr>
          <a:xfrm>
            <a:off x="6781136" y="3549008"/>
            <a:ext cx="594363" cy="480000"/>
            <a:chOff x="7507111" y="2996098"/>
            <a:chExt cx="417689" cy="417689"/>
          </a:xfrm>
        </p:grpSpPr>
        <p:sp>
          <p:nvSpPr>
            <p:cNvPr id="51" name="Rectangle 50"/>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52" name="Straight Connector 51"/>
            <p:cNvCxnSpPr>
              <a:stCxn id="51" idx="0"/>
              <a:endCxn id="51"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53" name="Straight Connector 52"/>
            <p:cNvCxnSpPr>
              <a:stCxn id="51" idx="3"/>
              <a:endCxn id="51"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54" name="Straight Connector 53"/>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55" name="Group 54"/>
          <p:cNvGrpSpPr/>
          <p:nvPr/>
        </p:nvGrpSpPr>
        <p:grpSpPr>
          <a:xfrm>
            <a:off x="5132707" y="4212023"/>
            <a:ext cx="594363" cy="480000"/>
            <a:chOff x="7507111" y="2996098"/>
            <a:chExt cx="417689" cy="417689"/>
          </a:xfrm>
        </p:grpSpPr>
        <p:sp>
          <p:nvSpPr>
            <p:cNvPr id="56" name="Rectangle 55"/>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57" name="Straight Connector 56"/>
            <p:cNvCxnSpPr>
              <a:stCxn id="56" idx="0"/>
              <a:endCxn id="56"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58" name="Straight Connector 57"/>
            <p:cNvCxnSpPr>
              <a:stCxn id="56" idx="3"/>
              <a:endCxn id="56"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59" name="Straight Connector 58"/>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1"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randombar(horizontal)">
                                      <p:cBhvr>
                                        <p:cTn id="19" dur="500"/>
                                        <p:tgtEl>
                                          <p:spTgt spid="44"/>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randombar(horizontal)">
                                      <p:cBhvr>
                                        <p:cTn id="25" dur="500"/>
                                        <p:tgtEl>
                                          <p:spTgt spid="50"/>
                                        </p:tgtEl>
                                      </p:cBhvr>
                                    </p:animEffect>
                                  </p:childTnLst>
                                </p:cTn>
                              </p:par>
                              <p:par>
                                <p:cTn id="26" presetID="14" presetClass="entr" presetSubtype="1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randombar(horizontal)">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456219"/>
            <a:ext cx="12192000" cy="401781"/>
          </a:xfrm>
          <a:prstGeom prst="rect">
            <a:avLst/>
          </a:prstGeom>
          <a:solidFill>
            <a:srgbClr val="7BC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23420" t="85409"/>
          <a:stretch>
            <a:fillRect/>
          </a:stretch>
        </p:blipFill>
        <p:spPr>
          <a:xfrm>
            <a:off x="3934691" y="6363855"/>
            <a:ext cx="8257308" cy="494144"/>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75283" t="16608" r="6038"/>
          <a:stretch>
            <a:fillRect/>
          </a:stretch>
        </p:blipFill>
        <p:spPr>
          <a:xfrm>
            <a:off x="10359018" y="2254959"/>
            <a:ext cx="1832982" cy="4603041"/>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357" t="3897" r="72099" b="65660"/>
          <a:stretch>
            <a:fillRect/>
          </a:stretch>
        </p:blipFill>
        <p:spPr>
          <a:xfrm>
            <a:off x="166706" y="174173"/>
            <a:ext cx="1466162" cy="1022928"/>
          </a:xfrm>
          <a:prstGeom prst="rect">
            <a:avLst/>
          </a:prstGeom>
        </p:spPr>
      </p:pic>
      <p:grpSp>
        <p:nvGrpSpPr>
          <p:cNvPr id="2" name="组合 1"/>
          <p:cNvGrpSpPr/>
          <p:nvPr/>
        </p:nvGrpSpPr>
        <p:grpSpPr>
          <a:xfrm>
            <a:off x="1711577" y="967643"/>
            <a:ext cx="8768846" cy="735747"/>
            <a:chOff x="1252609" y="1540036"/>
            <a:chExt cx="8768846" cy="735747"/>
          </a:xfrm>
        </p:grpSpPr>
        <p:sp>
          <p:nvSpPr>
            <p:cNvPr id="11" name="矩形: 圆角 10"/>
            <p:cNvSpPr/>
            <p:nvPr/>
          </p:nvSpPr>
          <p:spPr>
            <a:xfrm>
              <a:off x="1252609" y="1540036"/>
              <a:ext cx="4484508" cy="735747"/>
            </a:xfrm>
            <a:prstGeom prst="roundRect">
              <a:avLst>
                <a:gd name="adj" fmla="val 50000"/>
              </a:avLst>
            </a:prstGeom>
            <a:solidFill>
              <a:srgbClr val="7BC6D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cxnSp>
          <p:nvCxnSpPr>
            <p:cNvPr id="3" name="直接连接符 2"/>
            <p:cNvCxnSpPr>
              <a:stCxn id="11" idx="3"/>
            </p:cNvCxnSpPr>
            <p:nvPr/>
          </p:nvCxnSpPr>
          <p:spPr>
            <a:xfrm flipV="1">
              <a:off x="5737117" y="1880174"/>
              <a:ext cx="4284338" cy="27736"/>
            </a:xfrm>
            <a:prstGeom prst="line">
              <a:avLst/>
            </a:prstGeom>
            <a:ln w="50800">
              <a:solidFill>
                <a:srgbClr val="7BC6DA"/>
              </a:solidFill>
            </a:ln>
          </p:spPr>
          <p:style>
            <a:lnRef idx="1">
              <a:schemeClr val="accent1"/>
            </a:lnRef>
            <a:fillRef idx="0">
              <a:schemeClr val="accent1"/>
            </a:fillRef>
            <a:effectRef idx="0">
              <a:schemeClr val="accent1"/>
            </a:effectRef>
            <a:fontRef idx="minor">
              <a:schemeClr val="tx1"/>
            </a:fontRef>
          </p:style>
        </p:cxnSp>
      </p:grpSp>
      <p:cxnSp>
        <p:nvCxnSpPr>
          <p:cNvPr id="12" name="31"/>
          <p:cNvCxnSpPr/>
          <p:nvPr/>
        </p:nvCxnSpPr>
        <p:spPr>
          <a:xfrm>
            <a:off x="1252609" y="2366017"/>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457" y="1054841"/>
            <a:ext cx="599910" cy="484479"/>
          </a:xfrm>
          <a:prstGeom prst="rect">
            <a:avLst/>
          </a:prstGeom>
        </p:spPr>
      </p:pic>
      <p:sp>
        <p:nvSpPr>
          <p:cNvPr id="14" name="TextBox 13"/>
          <p:cNvSpPr txBox="1"/>
          <p:nvPr/>
        </p:nvSpPr>
        <p:spPr>
          <a:xfrm>
            <a:off x="2631636" y="883416"/>
            <a:ext cx="3488377" cy="73020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vi-VN" sz="3200" b="1" i="0" u="none" strike="noStrike" kern="0" cap="none" spc="0" normalizeH="0" baseline="0" noProof="0" dirty="0">
                <a:ln>
                  <a:noFill/>
                </a:ln>
                <a:solidFill>
                  <a:srgbClr val="17479D"/>
                </a:solidFill>
                <a:effectLst/>
                <a:uLnTx/>
                <a:uFillTx/>
              </a:rPr>
              <a:t>Chọn a hoặc b.</a:t>
            </a:r>
            <a:endParaRPr kumimoji="0" lang="vi-VN" sz="3200" b="1" i="0" u="none" strike="noStrike" kern="0" cap="none" spc="0" normalizeH="0" baseline="0" noProof="0" dirty="0">
              <a:ln>
                <a:noFill/>
              </a:ln>
              <a:solidFill>
                <a:srgbClr val="17479D"/>
              </a:solidFill>
              <a:effectLst/>
              <a:uLnTx/>
              <a:uFillTx/>
            </a:endParaRPr>
          </a:p>
        </p:txBody>
      </p:sp>
      <p:sp>
        <p:nvSpPr>
          <p:cNvPr id="15" name="TextBox 14"/>
          <p:cNvSpPr txBox="1"/>
          <p:nvPr/>
        </p:nvSpPr>
        <p:spPr>
          <a:xfrm>
            <a:off x="1317853" y="2166374"/>
            <a:ext cx="9892145" cy="584775"/>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Tx/>
              <a:buAutoNum type="alphaLcPeriod"/>
              <a:defRPr/>
            </a:pPr>
            <a:r>
              <a:rPr kumimoji="0" lang="vi-VN" sz="3200" b="0" i="0" u="none" strike="noStrike" kern="0" cap="none" spc="0" normalizeH="0" baseline="0" noProof="0" dirty="0">
                <a:ln>
                  <a:noFill/>
                </a:ln>
                <a:solidFill>
                  <a:prstClr val="black"/>
                </a:solidFill>
                <a:effectLst/>
                <a:uLnTx/>
                <a:uFillTx/>
              </a:rPr>
              <a:t>Tìm tiếng chứa </a:t>
            </a:r>
            <a:r>
              <a:rPr kumimoji="0" lang="vi-VN" sz="3200" b="1" i="1" u="none" strike="noStrike" kern="0" cap="none" spc="0" normalizeH="0" baseline="0" noProof="0" dirty="0">
                <a:ln>
                  <a:noFill/>
                </a:ln>
                <a:solidFill>
                  <a:prstClr val="black"/>
                </a:solidFill>
                <a:effectLst/>
                <a:uLnTx/>
                <a:uFillTx/>
              </a:rPr>
              <a:t>iêu </a:t>
            </a:r>
            <a:r>
              <a:rPr kumimoji="0" lang="vi-VN" sz="3200" b="0" i="0" u="none" strike="noStrike" kern="0" cap="none" spc="0" normalizeH="0" baseline="0" noProof="0" dirty="0">
                <a:ln>
                  <a:noFill/>
                </a:ln>
                <a:solidFill>
                  <a:prstClr val="black"/>
                </a:solidFill>
                <a:effectLst/>
                <a:uLnTx/>
                <a:uFillTx/>
              </a:rPr>
              <a:t>hoặc </a:t>
            </a:r>
            <a:r>
              <a:rPr kumimoji="0" lang="vi-VN" sz="3200" b="1" i="1" u="none" strike="noStrike" kern="0" cap="none" spc="0" normalizeH="0" baseline="0" noProof="0" dirty="0">
                <a:ln>
                  <a:noFill/>
                </a:ln>
                <a:solidFill>
                  <a:prstClr val="black"/>
                </a:solidFill>
                <a:effectLst/>
                <a:uLnTx/>
                <a:uFillTx/>
              </a:rPr>
              <a:t>ươu </a:t>
            </a:r>
            <a:r>
              <a:rPr kumimoji="0" lang="vi-VN" sz="3200" b="0" i="0" u="none" strike="noStrike" kern="0" cap="none" spc="0" normalizeH="0" baseline="0" noProof="0" dirty="0">
                <a:ln>
                  <a:noFill/>
                </a:ln>
                <a:solidFill>
                  <a:prstClr val="black"/>
                </a:solidFill>
                <a:effectLst/>
                <a:uLnTx/>
                <a:uFillTx/>
              </a:rPr>
              <a:t> thay cho ô vuông.</a:t>
            </a:r>
            <a:endParaRPr kumimoji="0" lang="vi-VN" sz="3200" b="0" i="0" u="none" strike="noStrike" kern="0" cap="none" spc="0" normalizeH="0" baseline="0" noProof="0" dirty="0">
              <a:ln>
                <a:noFill/>
              </a:ln>
              <a:solidFill>
                <a:prstClr val="black"/>
              </a:solidFill>
              <a:effectLst/>
              <a:uLnTx/>
              <a:uFillTx/>
            </a:endParaRPr>
          </a:p>
        </p:txBody>
      </p:sp>
      <p:sp>
        <p:nvSpPr>
          <p:cNvPr id="16" name="TextBox 15"/>
          <p:cNvSpPr txBox="1"/>
          <p:nvPr/>
        </p:nvSpPr>
        <p:spPr>
          <a:xfrm>
            <a:off x="1664173" y="2782532"/>
            <a:ext cx="7551063" cy="2207527"/>
          </a:xfrm>
          <a:prstGeom prst="rect">
            <a:avLst/>
          </a:prstGeom>
          <a:noFill/>
        </p:spPr>
        <p:txBody>
          <a:bodyPr wrap="square" rtlCol="0">
            <a:spAutoFit/>
          </a:bodyPr>
          <a:lstStyle/>
          <a:p>
            <a:pPr marL="381000" marR="0" lvl="0" indent="-381000" defTabSz="914400" eaLnBrk="1" fontAlgn="auto" latinLnBrk="0" hangingPunct="1">
              <a:lnSpc>
                <a:spcPct val="150000"/>
              </a:lnSpc>
              <a:spcBef>
                <a:spcPts val="0"/>
              </a:spcBef>
              <a:spcAft>
                <a:spcPts val="0"/>
              </a:spcAft>
              <a:buClrTx/>
              <a:buSzTx/>
              <a:buFontTx/>
              <a:buChar char="-"/>
              <a:defRPr/>
            </a:pPr>
            <a:r>
              <a:rPr kumimoji="0" lang="vi-VN" sz="3200" b="0" i="0" u="none" strike="noStrike" kern="0" cap="none" spc="0" normalizeH="0" baseline="0" noProof="0" dirty="0">
                <a:ln>
                  <a:noFill/>
                </a:ln>
                <a:solidFill>
                  <a:prstClr val="black"/>
                </a:solidFill>
                <a:effectLst/>
                <a:uLnTx/>
                <a:uFillTx/>
              </a:rPr>
              <a:t>Ốc  </a:t>
            </a:r>
            <a:r>
              <a:rPr kumimoji="0" lang="vi-VN" sz="3200" b="1" i="0" u="none" strike="noStrike" kern="0" cap="none" spc="0" normalizeH="0" baseline="0" noProof="0" dirty="0">
                <a:ln>
                  <a:noFill/>
                </a:ln>
                <a:solidFill>
                  <a:srgbClr val="FF0000"/>
                </a:solidFill>
                <a:effectLst/>
                <a:uLnTx/>
                <a:uFillTx/>
              </a:rPr>
              <a:t>bươu</a:t>
            </a:r>
            <a:r>
              <a:rPr kumimoji="0" lang="vi-VN" sz="3200" b="0" i="0" u="none" strike="noStrike" kern="0" cap="none" spc="0" normalizeH="0" baseline="0" noProof="0" dirty="0">
                <a:ln>
                  <a:noFill/>
                </a:ln>
                <a:solidFill>
                  <a:prstClr val="black"/>
                </a:solidFill>
                <a:effectLst/>
                <a:uLnTx/>
                <a:uFillTx/>
              </a:rPr>
              <a:t>  sống trong ruộng lúa.</a:t>
            </a:r>
            <a:endParaRPr kumimoji="0" lang="vi-VN" sz="3200" b="0" i="0" u="none" strike="noStrike" kern="0" cap="none" spc="0" normalizeH="0" baseline="0" noProof="0" dirty="0">
              <a:ln>
                <a:noFill/>
              </a:ln>
              <a:solidFill>
                <a:prstClr val="black"/>
              </a:solidFill>
              <a:effectLst/>
              <a:uLnTx/>
              <a:uFillTx/>
            </a:endParaRPr>
          </a:p>
          <a:p>
            <a:pPr marL="381000" marR="0" lvl="0" indent="-381000" defTabSz="914400" eaLnBrk="1" fontAlgn="auto" latinLnBrk="0" hangingPunct="1">
              <a:lnSpc>
                <a:spcPct val="150000"/>
              </a:lnSpc>
              <a:spcBef>
                <a:spcPts val="0"/>
              </a:spcBef>
              <a:spcAft>
                <a:spcPts val="0"/>
              </a:spcAft>
              <a:buClrTx/>
              <a:buSzTx/>
              <a:buFontTx/>
              <a:buChar char="-"/>
              <a:defRPr/>
            </a:pPr>
            <a:r>
              <a:rPr kumimoji="0" lang="vi-VN" sz="3200" b="0" i="0" u="none" strike="noStrike" kern="0" cap="none" spc="0" normalizeH="0" baseline="0" noProof="0" dirty="0">
                <a:ln>
                  <a:noFill/>
                </a:ln>
                <a:solidFill>
                  <a:prstClr val="black"/>
                </a:solidFill>
                <a:effectLst/>
                <a:uLnTx/>
                <a:uFillTx/>
              </a:rPr>
              <a:t>Hội thi thả  </a:t>
            </a:r>
            <a:r>
              <a:rPr kumimoji="0" lang="vi-VN" sz="3200" b="1" i="0" u="none" strike="noStrike" kern="0" cap="none" spc="0" normalizeH="0" baseline="0" noProof="0" dirty="0">
                <a:ln>
                  <a:noFill/>
                </a:ln>
                <a:solidFill>
                  <a:srgbClr val="FF0000"/>
                </a:solidFill>
                <a:effectLst/>
                <a:uLnTx/>
                <a:uFillTx/>
              </a:rPr>
              <a:t>diều</a:t>
            </a:r>
            <a:r>
              <a:rPr kumimoji="0" lang="vi-VN" sz="3200" b="0" i="0" u="none" strike="noStrike" kern="0" cap="none" spc="0" normalizeH="0" baseline="0" noProof="0" dirty="0">
                <a:ln>
                  <a:noFill/>
                </a:ln>
                <a:solidFill>
                  <a:prstClr val="black"/>
                </a:solidFill>
                <a:effectLst/>
                <a:uLnTx/>
                <a:uFillTx/>
              </a:rPr>
              <a:t>  được tổ chức trên bãi biển.</a:t>
            </a:r>
            <a:endParaRPr kumimoji="0" lang="vi-VN" sz="3200" b="0" i="0" u="none" strike="noStrike" kern="0" cap="none" spc="0" normalizeH="0" baseline="0" noProof="0" dirty="0">
              <a:ln>
                <a:noFill/>
              </a:ln>
              <a:solidFill>
                <a:prstClr val="black"/>
              </a:solidFill>
              <a:effectLst/>
              <a:uLnTx/>
              <a:uFillTx/>
            </a:endParaRPr>
          </a:p>
        </p:txBody>
      </p:sp>
      <p:grpSp>
        <p:nvGrpSpPr>
          <p:cNvPr id="17" name="Group 16"/>
          <p:cNvGrpSpPr/>
          <p:nvPr/>
        </p:nvGrpSpPr>
        <p:grpSpPr>
          <a:xfrm>
            <a:off x="2745847" y="3004229"/>
            <a:ext cx="1029426" cy="480000"/>
            <a:chOff x="7507111" y="2996098"/>
            <a:chExt cx="417689" cy="417689"/>
          </a:xfrm>
        </p:grpSpPr>
        <p:sp>
          <p:nvSpPr>
            <p:cNvPr id="19" name="Rectangle 18"/>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21" name="Straight Connector 20"/>
            <p:cNvCxnSpPr>
              <a:stCxn id="19" idx="0"/>
              <a:endCxn id="19"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22" name="Straight Connector 21"/>
            <p:cNvCxnSpPr>
              <a:stCxn id="19" idx="3"/>
              <a:endCxn id="19"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23" name="Straight Connector 22"/>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24" name="Group 23"/>
          <p:cNvGrpSpPr/>
          <p:nvPr/>
        </p:nvGrpSpPr>
        <p:grpSpPr>
          <a:xfrm>
            <a:off x="3975060" y="3720422"/>
            <a:ext cx="800736" cy="480000"/>
            <a:chOff x="7507111" y="2996098"/>
            <a:chExt cx="417689" cy="417689"/>
          </a:xfrm>
        </p:grpSpPr>
        <p:sp>
          <p:nvSpPr>
            <p:cNvPr id="25" name="Rectangle 24"/>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26" name="Straight Connector 25"/>
            <p:cNvCxnSpPr>
              <a:stCxn id="25" idx="0"/>
              <a:endCxn id="25"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27" name="Straight Connector 26"/>
            <p:cNvCxnSpPr>
              <a:stCxn id="25" idx="3"/>
              <a:endCxn id="25"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28" name="Straight Connector 27"/>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5382" y="810824"/>
            <a:ext cx="10334625" cy="4941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0242" name="图片 2"/>
          <p:cNvPicPr>
            <a:picLocks noChangeAspect="1" noChangeArrowheads="1"/>
          </p:cNvPicPr>
          <p:nvPr/>
        </p:nvPicPr>
        <p:blipFill>
          <a:blip r:embed="rId1" cstate="screen">
            <a:clrChange>
              <a:clrFrom>
                <a:srgbClr val="FFFFFF"/>
              </a:clrFrom>
              <a:clrTo>
                <a:srgbClr val="FFFFFF">
                  <a:alpha val="0"/>
                </a:srgbClr>
              </a:clrTo>
            </a:clrChange>
          </a:blip>
          <a:srcRect t="31084" b="-2"/>
          <a:stretch>
            <a:fillRect/>
          </a:stretch>
        </p:blipFill>
        <p:spPr bwMode="auto">
          <a:xfrm>
            <a:off x="1385888" y="4130747"/>
            <a:ext cx="9420225" cy="272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385888" y="37399"/>
            <a:ext cx="9951522" cy="730200"/>
          </a:xfrm>
          <a:prstGeom prst="rect">
            <a:avLst/>
          </a:prstGeom>
        </p:spPr>
        <p:txBody>
          <a:bodyPr wrap="square">
            <a:spAutoFit/>
          </a:bodyPr>
          <a:lstStyle/>
          <a:p>
            <a:pPr>
              <a:lnSpc>
                <a:spcPct val="150000"/>
              </a:lnSpc>
            </a:pPr>
            <a:r>
              <a:rPr lang="en-US" sz="3200" dirty="0">
                <a:latin typeface="+mj-lt"/>
              </a:rPr>
              <a:t>b. </a:t>
            </a:r>
            <a:r>
              <a:rPr lang="vi-VN" sz="3200" dirty="0">
                <a:latin typeface="+mj-lt"/>
              </a:rPr>
              <a:t>Tìm từ ngữ chứa tiếng </a:t>
            </a:r>
            <a:r>
              <a:rPr lang="vi-VN" sz="3200" b="1" i="1" dirty="0">
                <a:latin typeface="+mj-lt"/>
              </a:rPr>
              <a:t>in </a:t>
            </a:r>
            <a:r>
              <a:rPr lang="vi-VN" sz="3200" dirty="0">
                <a:latin typeface="+mj-lt"/>
              </a:rPr>
              <a:t>hoặc </a:t>
            </a:r>
            <a:r>
              <a:rPr lang="vi-VN" sz="3200" b="1" i="1" dirty="0">
                <a:latin typeface="+mj-lt"/>
              </a:rPr>
              <a:t>inh </a:t>
            </a:r>
            <a:r>
              <a:rPr lang="vi-VN" sz="3200" dirty="0">
                <a:latin typeface="+mj-lt"/>
              </a:rPr>
              <a:t>phù hợp với tranh.</a:t>
            </a:r>
            <a:endParaRPr lang="vi-VN" sz="3200" dirty="0">
              <a:latin typeface="+mj-lt"/>
            </a:endParaRPr>
          </a:p>
        </p:txBody>
      </p:sp>
      <p:pic>
        <p:nvPicPr>
          <p:cNvPr id="6" name="Picture 5"/>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r="72736"/>
          <a:stretch>
            <a:fillRect/>
          </a:stretch>
        </p:blipFill>
        <p:spPr>
          <a:xfrm>
            <a:off x="2378100" y="228706"/>
            <a:ext cx="2854785" cy="2063017"/>
          </a:xfrm>
          <a:prstGeom prst="rect">
            <a:avLst/>
          </a:prstGeom>
        </p:spPr>
      </p:pic>
      <p:pic>
        <p:nvPicPr>
          <p:cNvPr id="8" name="Picture 7"/>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l="27615" r="45121"/>
          <a:stretch>
            <a:fillRect/>
          </a:stretch>
        </p:blipFill>
        <p:spPr>
          <a:xfrm>
            <a:off x="6857755" y="228705"/>
            <a:ext cx="2854785" cy="2063017"/>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l="52388" r="27395"/>
          <a:stretch>
            <a:fillRect/>
          </a:stretch>
        </p:blipFill>
        <p:spPr>
          <a:xfrm>
            <a:off x="2868547" y="2397491"/>
            <a:ext cx="2116851" cy="2063017"/>
          </a:xfrm>
          <a:prstGeom prst="rect">
            <a:avLst/>
          </a:prstGeom>
        </p:spPr>
      </p:pic>
      <p:pic>
        <p:nvPicPr>
          <p:cNvPr id="10" name="Picture 9"/>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l="70165" t="236" b="-236"/>
          <a:stretch>
            <a:fillRect/>
          </a:stretch>
        </p:blipFill>
        <p:spPr>
          <a:xfrm>
            <a:off x="7206603" y="2476866"/>
            <a:ext cx="3123919" cy="2063017"/>
          </a:xfrm>
          <a:prstGeom prst="rect">
            <a:avLst/>
          </a:prstGeom>
        </p:spPr>
      </p:pic>
      <p:sp>
        <p:nvSpPr>
          <p:cNvPr id="11" name="TextBox 10"/>
          <p:cNvSpPr txBox="1"/>
          <p:nvPr/>
        </p:nvSpPr>
        <p:spPr>
          <a:xfrm>
            <a:off x="3033487" y="2178398"/>
            <a:ext cx="1544012" cy="584775"/>
          </a:xfrm>
          <a:prstGeom prst="rect">
            <a:avLst/>
          </a:prstGeom>
          <a:noFill/>
        </p:spPr>
        <p:txBody>
          <a:bodyPr wrap="none" rtlCol="0">
            <a:spAutoFit/>
          </a:bodyPr>
          <a:lstStyle/>
          <a:p>
            <a:r>
              <a:rPr lang="vi-VN" sz="3200" dirty="0">
                <a:latin typeface="+mj-lt"/>
              </a:rPr>
              <a:t>Cái k</a:t>
            </a:r>
            <a:r>
              <a:rPr lang="vi-VN" sz="3200" dirty="0">
                <a:solidFill>
                  <a:srgbClr val="FF0000"/>
                </a:solidFill>
                <a:latin typeface="+mj-lt"/>
              </a:rPr>
              <a:t>ính</a:t>
            </a:r>
            <a:endParaRPr lang="vi-VN" sz="3200" dirty="0">
              <a:solidFill>
                <a:srgbClr val="FF0000"/>
              </a:solidFill>
              <a:latin typeface="+mj-lt"/>
            </a:endParaRPr>
          </a:p>
        </p:txBody>
      </p:sp>
      <p:sp>
        <p:nvSpPr>
          <p:cNvPr id="12" name="TextBox 11"/>
          <p:cNvSpPr txBox="1"/>
          <p:nvPr/>
        </p:nvSpPr>
        <p:spPr>
          <a:xfrm>
            <a:off x="7902781" y="1978598"/>
            <a:ext cx="1508746" cy="584775"/>
          </a:xfrm>
          <a:prstGeom prst="rect">
            <a:avLst/>
          </a:prstGeom>
          <a:noFill/>
        </p:spPr>
        <p:txBody>
          <a:bodyPr wrap="none" rtlCol="0">
            <a:spAutoFit/>
          </a:bodyPr>
          <a:lstStyle/>
          <a:p>
            <a:r>
              <a:rPr lang="vi-VN" sz="3200" dirty="0">
                <a:latin typeface="+mj-lt"/>
              </a:rPr>
              <a:t>Đèn p</a:t>
            </a:r>
            <a:r>
              <a:rPr lang="vi-VN" sz="3200" dirty="0">
                <a:solidFill>
                  <a:srgbClr val="FF0000"/>
                </a:solidFill>
                <a:latin typeface="+mj-lt"/>
              </a:rPr>
              <a:t>in</a:t>
            </a:r>
            <a:endParaRPr lang="vi-VN" sz="3200" dirty="0">
              <a:solidFill>
                <a:srgbClr val="FF0000"/>
              </a:solidFill>
              <a:latin typeface="+mj-lt"/>
            </a:endParaRPr>
          </a:p>
        </p:txBody>
      </p:sp>
      <p:sp>
        <p:nvSpPr>
          <p:cNvPr id="13" name="TextBox 12"/>
          <p:cNvSpPr txBox="1"/>
          <p:nvPr/>
        </p:nvSpPr>
        <p:spPr>
          <a:xfrm>
            <a:off x="3179359" y="4542750"/>
            <a:ext cx="1398140" cy="584775"/>
          </a:xfrm>
          <a:prstGeom prst="rect">
            <a:avLst/>
          </a:prstGeom>
          <a:noFill/>
        </p:spPr>
        <p:txBody>
          <a:bodyPr wrap="none" rtlCol="0">
            <a:spAutoFit/>
          </a:bodyPr>
          <a:lstStyle/>
          <a:p>
            <a:r>
              <a:rPr lang="vi-VN" sz="3200" dirty="0">
                <a:latin typeface="+mj-lt"/>
              </a:rPr>
              <a:t>Số ch</a:t>
            </a:r>
            <a:r>
              <a:rPr lang="vi-VN" sz="3200" dirty="0">
                <a:solidFill>
                  <a:srgbClr val="FF0000"/>
                </a:solidFill>
                <a:latin typeface="+mj-lt"/>
              </a:rPr>
              <a:t>ín</a:t>
            </a:r>
            <a:endParaRPr lang="vi-VN" sz="3200" dirty="0">
              <a:solidFill>
                <a:srgbClr val="FF0000"/>
              </a:solidFill>
              <a:latin typeface="+mj-lt"/>
            </a:endParaRPr>
          </a:p>
        </p:txBody>
      </p:sp>
      <p:sp>
        <p:nvSpPr>
          <p:cNvPr id="14" name="TextBox 13"/>
          <p:cNvSpPr txBox="1"/>
          <p:nvPr/>
        </p:nvSpPr>
        <p:spPr>
          <a:xfrm>
            <a:off x="7763320" y="4513134"/>
            <a:ext cx="2010487" cy="584775"/>
          </a:xfrm>
          <a:prstGeom prst="rect">
            <a:avLst/>
          </a:prstGeom>
          <a:noFill/>
        </p:spPr>
        <p:txBody>
          <a:bodyPr wrap="none" rtlCol="0">
            <a:spAutoFit/>
          </a:bodyPr>
          <a:lstStyle/>
          <a:p>
            <a:r>
              <a:rPr lang="vi-VN" sz="3200" dirty="0">
                <a:latin typeface="+mj-lt"/>
              </a:rPr>
              <a:t>Máy vi t</a:t>
            </a:r>
            <a:r>
              <a:rPr lang="vi-VN" sz="3200" dirty="0">
                <a:solidFill>
                  <a:srgbClr val="FF0000"/>
                </a:solidFill>
                <a:latin typeface="+mj-lt"/>
              </a:rPr>
              <a:t>ính</a:t>
            </a:r>
            <a:endParaRPr lang="vi-VN" sz="3200" dirty="0">
              <a:solidFill>
                <a:srgbClr val="FF0000"/>
              </a:solidFill>
              <a:latin typeface="+mj-lt"/>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P spid="14" grpId="0"/>
    </p:bld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1000</Words>
  <Application>WPS Presentation</Application>
  <PresentationFormat>Widescreen</PresentationFormat>
  <Paragraphs>58</Paragraphs>
  <Slides>10</Slides>
  <Notes>7</Notes>
  <HiddenSlides>0</HiddenSlides>
  <MMClips>0</MMClips>
  <ScaleCrop>false</ScaleCrop>
  <HeadingPairs>
    <vt:vector size="6" baseType="variant">
      <vt:variant>
        <vt:lpstr>已用的字体</vt:lpstr>
      </vt:variant>
      <vt:variant>
        <vt:i4>23</vt:i4>
      </vt:variant>
      <vt:variant>
        <vt:lpstr>主题</vt:lpstr>
      </vt:variant>
      <vt:variant>
        <vt:i4>11</vt:i4>
      </vt:variant>
      <vt:variant>
        <vt:lpstr>幻灯片标题</vt:lpstr>
      </vt:variant>
      <vt:variant>
        <vt:i4>10</vt:i4>
      </vt:variant>
    </vt:vector>
  </HeadingPairs>
  <TitlesOfParts>
    <vt:vector size="44" baseType="lpstr">
      <vt:lpstr>Arial</vt:lpstr>
      <vt:lpstr>SimSun</vt:lpstr>
      <vt:lpstr>Wingdings</vt:lpstr>
      <vt:lpstr>Arial</vt:lpstr>
      <vt:lpstr>Arial-Rounded</vt:lpstr>
      <vt:lpstr>Calibri</vt:lpstr>
      <vt:lpstr>等线</vt:lpstr>
      <vt:lpstr>等线</vt:lpstr>
      <vt:lpstr>Arial-Rounded</vt:lpstr>
      <vt:lpstr>Yellowtail</vt:lpstr>
      <vt:lpstr>Microsoft YaHei</vt:lpstr>
      <vt:lpstr>Calibri</vt:lpstr>
      <vt:lpstr>字魂59号-创粗黑</vt:lpstr>
      <vt:lpstr>ITC Avant Garde Std Bk</vt:lpstr>
      <vt:lpstr>Century Gothic</vt:lpstr>
      <vt:lpstr>Times New Roman</vt:lpstr>
      <vt:lpstr>Times New Roman</vt:lpstr>
      <vt:lpstr>字魂59号-创粗黑</vt:lpstr>
      <vt:lpstr>黑体</vt:lpstr>
      <vt:lpstr>HP001 4 hang 1 ô ly</vt:lpstr>
      <vt:lpstr>字魂35号-经典雅黑</vt:lpstr>
      <vt:lpstr>Arial Unicode MS</vt:lpstr>
      <vt:lpstr>#9Slide03 NettoOTLight</vt:lpstr>
      <vt:lpstr>Office Theme</vt:lpstr>
      <vt:lpstr>1_Office 主题</vt:lpstr>
      <vt:lpstr>千图网海量PPT模板www.58pic.com​​</vt:lpstr>
      <vt:lpstr>2_Office 主题</vt:lpstr>
      <vt:lpstr>第一PPT，www.1ppt.com</vt:lpstr>
      <vt:lpstr>2_第一PPT，www.1ppt.com</vt:lpstr>
      <vt:lpstr>Office 主题​​</vt:lpstr>
      <vt:lpstr>https://www.freeppt7.com</vt:lpstr>
      <vt:lpstr>1_Office Theme</vt:lpstr>
      <vt:lpstr>3_Office 主题​​</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46</cp:revision>
  <dcterms:created xsi:type="dcterms:W3CDTF">2021-07-20T01:55:00Z</dcterms:created>
  <dcterms:modified xsi:type="dcterms:W3CDTF">2023-07-21T03:21:43Z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56D0771D5E2A497B837E4EF18523D120</vt:lpwstr>
  </property>
  <property fmtid="{D5CDD505-2E9C-101B-9397-08002B2CF9AE}" pid="3" name="KSOProductBuildVer">
    <vt:lpwstr>1033-11.2.0.11537</vt:lpwstr>
  </property>
</Properties>
</file>