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2" r:id="rId4"/>
    <p:sldMasterId id="2147483700" r:id="rId5"/>
    <p:sldMasterId id="2147483712" r:id="rId6"/>
    <p:sldMasterId id="2147483724" r:id="rId7"/>
    <p:sldMasterId id="2147483728" r:id="rId8"/>
    <p:sldMasterId id="2147483742" r:id="rId9"/>
    <p:sldMasterId id="2147483757" r:id="rId10"/>
  </p:sldMasterIdLst>
  <p:notesMasterIdLst>
    <p:notesMasterId r:id="rId17"/>
  </p:notesMasterIdLst>
  <p:sldIdLst>
    <p:sldId id="3402" r:id="rId11"/>
    <p:sldId id="265" r:id="rId12"/>
    <p:sldId id="307" r:id="rId13"/>
    <p:sldId id="309" r:id="rId14"/>
    <p:sldId id="314" r:id="rId15"/>
    <p:sldId id="300" r:id="rId16"/>
    <p:sldId id="3397" r:id="rId18"/>
    <p:sldId id="496" r:id="rId19"/>
    <p:sldId id="470" r:id="rId20"/>
    <p:sldId id="514" r:id="rId21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gs" Target="tags/tag6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tags" Target="../tags/tag4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:blinds/>
      </p:transition>
    </mc:Choice>
    <mc:Fallback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  <a:endParaRPr lang="zh-CN" altLang="en-US" sz="1735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1" name="Freeform 17"/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 matchingName="Section header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12" Type="http://schemas.openxmlformats.org/officeDocument/2006/relationships/image" Target="../media/image37.jpeg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5" Type="http://schemas.openxmlformats.org/officeDocument/2006/relationships/theme" Target="../theme/theme6.xml"/><Relationship Id="rId4" Type="http://schemas.openxmlformats.org/officeDocument/2006/relationships/image" Target="../media/image38.png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5" Type="http://schemas.openxmlformats.org/officeDocument/2006/relationships/theme" Target="../theme/theme7.xml"/><Relationship Id="rId14" Type="http://schemas.openxmlformats.org/officeDocument/2006/relationships/image" Target="../media/image39.jpeg"/><Relationship Id="rId13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5" Type="http://schemas.openxmlformats.org/officeDocument/2006/relationships/theme" Target="../theme/theme8.xml"/><Relationship Id="rId14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40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1.xml"/><Relationship Id="rId4" Type="http://schemas.openxmlformats.org/officeDocument/2006/relationships/image" Target="../media/image41.pn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3.xml"/><Relationship Id="rId4" Type="http://schemas.openxmlformats.org/officeDocument/2006/relationships/image" Target="../media/image42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3.xml"/><Relationship Id="rId4" Type="http://schemas.openxmlformats.org/officeDocument/2006/relationships/image" Target="../media/image41.pn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tags" Target="../tags/tag5.xml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microsoft.com/office/2007/relationships/media" Target="file:///C:\Users\Admin\Desktop\ppt%2032\v%20v&#7915;a.mp4" TargetMode="External"/><Relationship Id="rId4" Type="http://schemas.openxmlformats.org/officeDocument/2006/relationships/video" Target="file:///C:\Users\Admin\Desktop\ppt%2032\v%20v&#7915;a.mp4" TargetMode="External"/><Relationship Id="rId3" Type="http://schemas.openxmlformats.org/officeDocument/2006/relationships/image" Target="../media/image46.png"/><Relationship Id="rId2" Type="http://schemas.microsoft.com/office/2007/relationships/media" Target="../media/media2.mp4"/><Relationship Id="rId10" Type="http://schemas.openxmlformats.org/officeDocument/2006/relationships/notesSlide" Target="../notesSlides/notesSlide1.xml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49.png"/><Relationship Id="rId2" Type="http://schemas.microsoft.com/office/2007/relationships/media" Target="file:///C:\Users\Admin\Desktop\ppt%2032\ch&#7919;%20hoa%20v.mp4" TargetMode="External"/><Relationship Id="rId1" Type="http://schemas.openxmlformats.org/officeDocument/2006/relationships/video" Target="file:///C:\Users\Admin\Desktop\ppt%2032\ch&#7919;%20hoa%20v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2.xml"/><Relationship Id="rId1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82.xml"/><Relationship Id="rId4" Type="http://schemas.openxmlformats.org/officeDocument/2006/relationships/image" Target="../media/image24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1" cy="1524000"/>
          </a:xfrm>
          <a:prstGeom prst="rect">
            <a:avLst/>
          </a:prstGeom>
        </p:spPr>
        <p:txBody>
          <a:bodyPr wrap="none" lIns="91440" tIns="45721" rIns="91440" bIns="45721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914400">
              <a:defRPr/>
            </a:pPr>
            <a:endParaRPr lang="vi-VN" sz="1100" b="1" kern="1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1" y="2262481"/>
            <a:ext cx="6173260" cy="722019"/>
          </a:xfrm>
          <a:prstGeom prst="rect">
            <a:avLst/>
          </a:prstGeom>
        </p:spPr>
        <p:txBody>
          <a:bodyPr wrap="none" lIns="91440" tIns="45721" rIns="91440" bIns="4572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>
              <a:defRPr/>
            </a:pPr>
            <a:r>
              <a:rPr lang="en-US" sz="37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lang="en-US" sz="3700" b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0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599" y="533400"/>
            <a:ext cx="9331036" cy="143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1" rIns="91440" bIns="45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1" hangingPunct="1">
              <a:lnSpc>
                <a:spcPct val="150000"/>
              </a:lnSpc>
              <a:defRPr/>
            </a:pPr>
            <a:r>
              <a:rPr lang="en-US" sz="2900" b="1" dirty="0">
                <a:solidFill>
                  <a:srgbClr val="FF0000"/>
                </a:solidFill>
                <a:cs typeface="Times New Roman" panose="02020603050405020304" pitchFamily="18" charset="0"/>
              </a:rPr>
              <a:t>PHÒNG GIÁO DỤC VÀ ĐÀO TẠO QUẬN LONG BIÊN</a:t>
            </a:r>
            <a:endParaRPr lang="en-US" sz="29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defTabSz="914400" eaLnBrk="1" hangingPunct="1">
              <a:lnSpc>
                <a:spcPct val="150000"/>
              </a:lnSpc>
              <a:defRPr/>
            </a:pPr>
            <a:r>
              <a:rPr lang="en-US" sz="2900" b="1" dirty="0">
                <a:solidFill>
                  <a:srgbClr val="FF0000"/>
                </a:solidFill>
                <a:cs typeface="Times New Roman" panose="02020603050405020304" pitchFamily="18" charset="0"/>
              </a:rPr>
              <a:t>TRƯỜNG TIỂU HỌC </a:t>
            </a:r>
            <a:r>
              <a:rPr lang="vi-VN" altLang="en-US" sz="2900" b="1" dirty="0">
                <a:solidFill>
                  <a:srgbClr val="FF0000"/>
                </a:solidFill>
                <a:cs typeface="Times New Roman" panose="02020603050405020304" pitchFamily="18" charset="0"/>
              </a:rPr>
              <a:t>PHÚC LỢI</a:t>
            </a:r>
            <a:endParaRPr lang="vi-VN" altLang="en-US" sz="29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3" y="3330157"/>
            <a:ext cx="8534400" cy="132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1" rIns="91440" bIns="4572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PHÂN MÔN : 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VIẾT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6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1" rIns="91440" bIns="45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defRPr/>
            </a:pPr>
            <a:r>
              <a:rPr lang="en-US" sz="3700" b="1" dirty="0">
                <a:solidFill>
                  <a:srgbClr val="FF0000"/>
                </a:solidFill>
                <a:cs typeface="Times New Roman" panose="02020603050405020304" pitchFamily="18" charset="0"/>
              </a:rPr>
              <a:t>LỚP 2</a:t>
            </a:r>
            <a:endParaRPr lang="en-US" sz="37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096693" y="4999254"/>
            <a:ext cx="9594898" cy="66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1" rIns="91440" bIns="457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>
              <a:defRPr/>
            </a:pPr>
            <a:r>
              <a:rPr lang="en-US" sz="37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Bài</a:t>
            </a:r>
            <a:r>
              <a:rPr lang="en-US" sz="3700" b="1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37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Chữ</a:t>
            </a:r>
            <a:r>
              <a:rPr lang="en-US" sz="37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hoa</a:t>
            </a:r>
            <a:r>
              <a:rPr lang="en-US" sz="37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V (</a:t>
            </a:r>
            <a:r>
              <a:rPr lang="en-US" sz="3700" b="1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kiểu</a:t>
            </a:r>
            <a:r>
              <a:rPr lang="en-US" sz="37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2)</a:t>
            </a:r>
            <a:endParaRPr lang="en-US" sz="37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3401" y="-16095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chemeClr val="bg1"/>
                </a:solidFill>
                <a:latin typeface="UTM Cookies" panose="02040603050506020204" pitchFamily="18" charset="0"/>
              </a:rPr>
              <a:t>   </a:t>
            </a:r>
            <a:endParaRPr lang="en-US" sz="3600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 descr="A picture containing athletic game, sport&#10;&#10;Description automatically generated"/>
          <p:cNvPicPr>
            <a:picLocks noChangeAspect="1"/>
          </p:cNvPicPr>
          <p:nvPr/>
        </p:nvPicPr>
        <p:blipFill rotWithShape="1">
          <a:blip r:embed="rId1"/>
          <a:srcRect l="52377"/>
          <a:stretch>
            <a:fillRect/>
          </a:stretch>
        </p:blipFill>
        <p:spPr>
          <a:xfrm>
            <a:off x="1590330" y="1038162"/>
            <a:ext cx="4505670" cy="4456435"/>
          </a:xfrm>
          <a:prstGeom prst="rect">
            <a:avLst/>
          </a:prstGeom>
        </p:spPr>
      </p:pic>
      <p:pic>
        <p:nvPicPr>
          <p:cNvPr id="8" name="Picture 7" descr="Diagram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2634" t="20989" r="11585" b="22962"/>
          <a:stretch>
            <a:fillRect/>
          </a:stretch>
        </p:blipFill>
        <p:spPr>
          <a:xfrm>
            <a:off x="6839210" y="1738073"/>
            <a:ext cx="3466169" cy="36259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91423" y="161029"/>
            <a:ext cx="48555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6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5165" y="5490408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5613" y="559653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f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cỡ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ô li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b) 5 ô 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athletic game, sport&#10;&#10;Description automatically generated"/>
          <p:cNvPicPr>
            <a:picLocks noChangeAspect="1"/>
          </p:cNvPicPr>
          <p:nvPr/>
        </p:nvPicPr>
        <p:blipFill rotWithShape="1">
          <a:blip r:embed="rId4"/>
          <a:srcRect l="52377"/>
          <a:stretch>
            <a:fillRect/>
          </a:stretch>
        </p:blipFill>
        <p:spPr>
          <a:xfrm>
            <a:off x="6808546" y="2139858"/>
            <a:ext cx="3864457" cy="38222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1536" y="146868"/>
            <a:ext cx="48555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f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9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9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52719" y="1412876"/>
            <a:ext cx="7204075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cỡ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ô li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21" name="Picture 20" descr="Diagram&#10;&#10;Description automatically generated"/>
          <p:cNvPicPr>
            <a:picLocks noChangeAspect="1"/>
          </p:cNvPicPr>
          <p:nvPr/>
        </p:nvPicPr>
        <p:blipFill rotWithShape="1">
          <a:blip r:embed="rId4"/>
          <a:srcRect l="12634" t="20989" r="11585" b="22962"/>
          <a:stretch>
            <a:fillRect/>
          </a:stretch>
        </p:blipFill>
        <p:spPr>
          <a:xfrm>
            <a:off x="7050089" y="2016868"/>
            <a:ext cx="3466169" cy="3625901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 flipV="1">
            <a:off x="7103254" y="2773364"/>
            <a:ext cx="3284755" cy="21266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18486" y="144184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9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842976" y="1487488"/>
            <a:ext cx="5181600" cy="3293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c)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athletic game, sport&#10;&#10;Description automatically generated"/>
          <p:cNvPicPr>
            <a:picLocks noChangeAspect="1"/>
          </p:cNvPicPr>
          <p:nvPr/>
        </p:nvPicPr>
        <p:blipFill rotWithShape="1">
          <a:blip r:embed="rId4"/>
          <a:srcRect l="52377"/>
          <a:stretch>
            <a:fillRect/>
          </a:stretch>
        </p:blipFill>
        <p:spPr>
          <a:xfrm>
            <a:off x="7077083" y="2062643"/>
            <a:ext cx="3729140" cy="36883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56100" y="135183"/>
            <a:ext cx="60977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1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5" name="V kiểu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14630" t="6850" r="21758"/>
          <a:stretch>
            <a:fillRect/>
          </a:stretch>
        </p:blipFill>
        <p:spPr>
          <a:xfrm>
            <a:off x="2536371" y="862149"/>
            <a:ext cx="6672735" cy="5368834"/>
          </a:xfrm>
          <a:prstGeom prst="rect">
            <a:avLst/>
          </a:prstGeom>
        </p:spPr>
      </p:pic>
      <p:pic>
        <p:nvPicPr>
          <p:cNvPr id="6" name="v vừa.mp4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492" y="-374073"/>
            <a:ext cx="11291454" cy="6470073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81" y="1845849"/>
            <a:ext cx="3920858" cy="5689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7099" y="-207825"/>
            <a:ext cx="7535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V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(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cỡ vừa)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47437" y="603960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4048" y="618438"/>
            <a:ext cx="686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ữ hoa v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72836" y="1551709"/>
            <a:ext cx="10972800" cy="50153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79673" y="5846618"/>
            <a:ext cx="3865418" cy="429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srgbClr val="FFFFFF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0" name="30"/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/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78845" y="11585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13324" y="1282380"/>
            <a:ext cx="8595197" cy="1101752"/>
            <a:chOff x="309277" y="1609086"/>
            <a:chExt cx="6446398" cy="826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/>
            <a:srcRect l="1" r="16630" b="84500"/>
            <a:stretch>
              <a:fillRect/>
            </a:stretch>
          </p:blipFill>
          <p:spPr>
            <a:xfrm>
              <a:off x="309277" y="1609086"/>
              <a:ext cx="6372919" cy="82631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3759" y="1892088"/>
              <a:ext cx="6181916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f</a:t>
              </a:r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iệt Nam có nhiều danh lam thắng cảnh.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41863" y="2776017"/>
            <a:ext cx="91727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2.5 li 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0639" y="4650190"/>
            <a:ext cx="14568574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1660" y="3443453"/>
            <a:ext cx="3180153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V, N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4767" y="5857975"/>
            <a:ext cx="1456857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h, l, g.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">
        <p14:warp dir="i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口哨版轻松欢快夏日旅行配乐-26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fade in="5000.000000" out="5000.0000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308356" y="870526"/>
            <a:ext cx="609459" cy="6094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4852" y="1947504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 VỞ</a:t>
            </a:r>
            <a:endParaRPr lang="en-US" sz="4800" dirty="0">
              <a:solidFill>
                <a:schemeClr val="accent2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5229" y="2778501"/>
            <a:ext cx="715443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viết vào vở </a:t>
            </a:r>
            <a:r>
              <a:rPr lang="vi-VN" sz="2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0250&quot;&gt;&lt;object type=&quot;3&quot; unique_id=&quot;10253&quot;&gt;&lt;property id=&quot;20148&quot; value=&quot;5&quot;/&gt;&lt;property id=&quot;20300&quot; value=&quot;Slide 2&quot;/&gt;&lt;property id=&quot;20307&quot; value=&quot;265&quot;/&gt;&lt;/object&gt;&lt;object type=&quot;3&quot; unique_id=&quot;10254&quot;&gt;&lt;property id=&quot;20148&quot; value=&quot;5&quot;/&gt;&lt;property id=&quot;20300&quot; value=&quot;Slide 3&quot;/&gt;&lt;property id=&quot;20307&quot; value=&quot;307&quot;/&gt;&lt;/object&gt;&lt;object type=&quot;3&quot; unique_id=&quot;10255&quot;&gt;&lt;property id=&quot;20148&quot; value=&quot;5&quot;/&gt;&lt;property id=&quot;20300&quot; value=&quot;Slide 4&quot;/&gt;&lt;property id=&quot;20307&quot; value=&quot;309&quot;/&gt;&lt;/object&gt;&lt;object type=&quot;3&quot; unique_id=&quot;10256&quot;&gt;&lt;property id=&quot;20148&quot; value=&quot;5&quot;/&gt;&lt;property id=&quot;20300&quot; value=&quot;Slide 5&quot;/&gt;&lt;property id=&quot;20307&quot; value=&quot;314&quot;/&gt;&lt;/object&gt;&lt;object type=&quot;3&quot; unique_id=&quot;10257&quot;&gt;&lt;property id=&quot;20148&quot; value=&quot;5&quot;/&gt;&lt;property id=&quot;20300&quot; value=&quot;Slide 6&quot;/&gt;&lt;property id=&quot;20307&quot; value=&quot;300&quot;/&gt;&lt;/object&gt;&lt;object type=&quot;3&quot; unique_id=&quot;10258&quot;&gt;&lt;property id=&quot;20148&quot; value=&quot;5&quot;/&gt;&lt;property id=&quot;20300&quot; value=&quot;Slide 7&quot;/&gt;&lt;property id=&quot;20307&quot; value=&quot;3397&quot;/&gt;&lt;/object&gt;&lt;object type=&quot;3&quot; unique_id=&quot;10259&quot;&gt;&lt;property id=&quot;20148&quot; value=&quot;5&quot;/&gt;&lt;property id=&quot;20300&quot; value=&quot;Slide 8&quot;/&gt;&lt;property id=&quot;20307&quot; value=&quot;496&quot;/&gt;&lt;/object&gt;&lt;object type=&quot;3&quot; unique_id=&quot;10260&quot;&gt;&lt;property id=&quot;20148&quot; value=&quot;5&quot;/&gt;&lt;property id=&quot;20300&quot; value=&quot;Slide 9&quot;/&gt;&lt;property id=&quot;20307&quot; value=&quot;470&quot;/&gt;&lt;/object&gt;&lt;object type=&quot;3&quot; unique_id=&quot;10261&quot;&gt;&lt;property id=&quot;20148&quot; value=&quot;5&quot;/&gt;&lt;property id=&quot;20300&quot; value=&quot;Slide 10&quot;/&gt;&lt;property id=&quot;20307&quot; value=&quot;514&quot;/&gt;&lt;/object&gt;&lt;object type=&quot;3&quot; unique_id=&quot;10301&quot;&gt;&lt;property id=&quot;20148&quot; value=&quot;5&quot;/&gt;&lt;property id=&quot;20300&quot; value=&quot;Slide 1&quot;/&gt;&lt;property id=&quot;20307&quot; value=&quot;3402&quot;/&gt;&lt;/object&gt;&lt;/object&gt;&lt;object type=&quot;8&quot; unique_id=&quot;1027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765</Words>
  <Application>WPS Presentation</Application>
  <PresentationFormat>Custom</PresentationFormat>
  <Paragraphs>80</Paragraphs>
  <Slides>10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10</vt:i4>
      </vt:variant>
    </vt:vector>
  </HeadingPairs>
  <TitlesOfParts>
    <vt:vector size="45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Microsoft YaHei</vt:lpstr>
      <vt:lpstr>ITC Avant Garde Std Bk</vt:lpstr>
      <vt:lpstr>Century Gothic</vt:lpstr>
      <vt:lpstr>.VnTime</vt:lpstr>
      <vt:lpstr>Times New Roman</vt:lpstr>
      <vt:lpstr>Times New Roman</vt:lpstr>
      <vt:lpstr>黑体</vt:lpstr>
      <vt:lpstr>UTM Cookies</vt:lpstr>
      <vt:lpstr>Segoe Print</vt:lpstr>
      <vt:lpstr>HP001</vt:lpstr>
      <vt:lpstr>HP001 4 hàng</vt:lpstr>
      <vt:lpstr>#9Slide03 NettoOTLight</vt:lpstr>
      <vt:lpstr>仓耳羽辰体-谷力 W05</vt:lpstr>
      <vt:lpstr>字魂35号-经典雅黑</vt:lpstr>
      <vt:lpstr>HP001 4 hang 1 ô ly</vt:lpstr>
      <vt:lpstr>Arial Unicode MS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54</cp:revision>
  <dcterms:created xsi:type="dcterms:W3CDTF">2021-07-20T01:55:00Z</dcterms:created>
  <dcterms:modified xsi:type="dcterms:W3CDTF">2023-07-21T03:07:05Z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FF948F662EB8449F837855E29A38EC5E</vt:lpwstr>
  </property>
  <property fmtid="{D5CDD505-2E9C-101B-9397-08002B2CF9AE}" pid="3" name="KSOProductBuildVer">
    <vt:lpwstr>1033-11.2.0.11537</vt:lpwstr>
  </property>
</Properties>
</file>