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3"/>
    <p:sldMasterId id="2147483682" r:id="rId4"/>
    <p:sldMasterId id="2147483700" r:id="rId5"/>
    <p:sldMasterId id="2147483712" r:id="rId6"/>
    <p:sldMasterId id="2147483724" r:id="rId7"/>
    <p:sldMasterId id="2147483736" r:id="rId8"/>
  </p:sldMasterIdLst>
  <p:notesMasterIdLst>
    <p:notesMasterId r:id="rId16"/>
  </p:notesMasterIdLst>
  <p:sldIdLst>
    <p:sldId id="3404" r:id="rId9"/>
    <p:sldId id="3400" r:id="rId10"/>
    <p:sldId id="266" r:id="rId11"/>
    <p:sldId id="256" r:id="rId12"/>
    <p:sldId id="262" r:id="rId13"/>
    <p:sldId id="259" r:id="rId14"/>
    <p:sldId id="265" r:id="rId15"/>
    <p:sldId id="3397" r:id="rId17"/>
    <p:sldId id="3401" r:id="rId18"/>
    <p:sldId id="514" r:id="rId19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5" d="100"/>
          <a:sy n="65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5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8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tags" Target="../tags/tag3.xml"/><Relationship Id="rId7" Type="http://schemas.openxmlformats.org/officeDocument/2006/relationships/image" Target="../media/image5.png"/><Relationship Id="rId6" Type="http://schemas.openxmlformats.org/officeDocument/2006/relationships/tags" Target="../tags/tag2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tags" Target="../tags/tag4.xm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/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/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/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7" name="10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pic>
        <p:nvPicPr>
          <p:cNvPr id="6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</p:cNvPr>
          <p:cNvPicPr>
            <a:picLocks noChangeAspect="1"/>
          </p:cNvPicPr>
          <p:nvPr userDrawn="1"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/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screen"/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cstate="screen"/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/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zh-CN" altLang="en-US" sz="1735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ea"/>
                <a:sym typeface="+mn-lt"/>
              </a:rPr>
              <a:t>年度工作概述</a:t>
            </a:r>
            <a:endParaRPr lang="zh-CN" altLang="en-US" sz="1735" dirty="0">
              <a:solidFill>
                <a:schemeClr val="tx1">
                  <a:lumMod val="50000"/>
                  <a:lumOff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40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400">
              <a:defRPr/>
            </a:pPr>
            <a:endParaRPr lang="zh-CN" altLang="en-US" sz="1865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12" name="Freeform 17"/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/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 panose="020F0502020204030204"/>
                <a:ea typeface="Arial-Rounded"/>
              </a:endParaRPr>
            </a:p>
          </p:txBody>
        </p:sp>
      </p:grpSp>
      <p:sp>
        <p:nvSpPr>
          <p:cNvPr id="17" name="Rectangle 17"/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14" name="Rectangle 16"/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 panose="020F0502020204030204"/>
              <a:ea typeface="Arial-Rounded"/>
            </a:endParaRP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27" name="TextBox 26"/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/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8" Type="http://schemas.openxmlformats.org/officeDocument/2006/relationships/theme" Target="../theme/theme3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79.xml"/><Relationship Id="rId7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2" Type="http://schemas.openxmlformats.org/officeDocument/2006/relationships/image" Target="../media/image41.jpeg"/><Relationship Id="rId1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0.xml"/><Relationship Id="rId7" Type="http://schemas.openxmlformats.org/officeDocument/2006/relationships/slideLayout" Target="../slideLayouts/slideLayout89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/>
                <a:sym typeface="Arial" panose="020B0604020202020204"/>
              </a:rPr>
              <a:t>: tranthao121004@gmail.com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4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microsoft.com/office/2007/relationships/hdphoto" Target="../media/image51.wdp"/><Relationship Id="rId7" Type="http://schemas.openxmlformats.org/officeDocument/2006/relationships/image" Target="../media/image50.png"/><Relationship Id="rId6" Type="http://schemas.microsoft.com/office/2007/relationships/hdphoto" Target="../media/image49.wdp"/><Relationship Id="rId5" Type="http://schemas.openxmlformats.org/officeDocument/2006/relationships/image" Target="../media/image48.png"/><Relationship Id="rId4" Type="http://schemas.microsoft.com/office/2007/relationships/hdphoto" Target="../media/image47.wdp"/><Relationship Id="rId3" Type="http://schemas.openxmlformats.org/officeDocument/2006/relationships/image" Target="../media/image46.png"/><Relationship Id="rId21" Type="http://schemas.openxmlformats.org/officeDocument/2006/relationships/slideLayout" Target="../slideLayouts/slideLayout83.xml"/><Relationship Id="rId20" Type="http://schemas.openxmlformats.org/officeDocument/2006/relationships/image" Target="../media/image62.png"/><Relationship Id="rId2" Type="http://schemas.openxmlformats.org/officeDocument/2006/relationships/image" Target="../media/image45.png"/><Relationship Id="rId19" Type="http://schemas.openxmlformats.org/officeDocument/2006/relationships/slide" Target="slide4.xml"/><Relationship Id="rId18" Type="http://schemas.openxmlformats.org/officeDocument/2006/relationships/image" Target="../media/image61.png"/><Relationship Id="rId17" Type="http://schemas.openxmlformats.org/officeDocument/2006/relationships/image" Target="../media/image60.png"/><Relationship Id="rId16" Type="http://schemas.microsoft.com/office/2007/relationships/hdphoto" Target="../media/image59.wdp"/><Relationship Id="rId15" Type="http://schemas.openxmlformats.org/officeDocument/2006/relationships/image" Target="../media/image58.png"/><Relationship Id="rId14" Type="http://schemas.microsoft.com/office/2007/relationships/hdphoto" Target="../media/image57.wdp"/><Relationship Id="rId13" Type="http://schemas.openxmlformats.org/officeDocument/2006/relationships/image" Target="../media/image56.png"/><Relationship Id="rId12" Type="http://schemas.microsoft.com/office/2007/relationships/hdphoto" Target="../media/image55.wdp"/><Relationship Id="rId11" Type="http://schemas.openxmlformats.org/officeDocument/2006/relationships/image" Target="../media/image54.png"/><Relationship Id="rId10" Type="http://schemas.microsoft.com/office/2007/relationships/hdphoto" Target="../media/image53.wdp"/><Relationship Id="rId1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microsoft.com/office/2007/relationships/hdphoto" Target="../media/image70.wdp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GIF"/><Relationship Id="rId3" Type="http://schemas.openxmlformats.org/officeDocument/2006/relationships/image" Target="../media/image65.png"/><Relationship Id="rId2" Type="http://schemas.microsoft.com/office/2007/relationships/hdphoto" Target="../media/image64.wdp"/><Relationship Id="rId15" Type="http://schemas.openxmlformats.org/officeDocument/2006/relationships/slideLayout" Target="../slideLayouts/slideLayout83.xml"/><Relationship Id="rId14" Type="http://schemas.openxmlformats.org/officeDocument/2006/relationships/image" Target="../media/image74.jpeg"/><Relationship Id="rId13" Type="http://schemas.openxmlformats.org/officeDocument/2006/relationships/image" Target="../media/image73.png"/><Relationship Id="rId12" Type="http://schemas.openxmlformats.org/officeDocument/2006/relationships/image" Target="../media/image61.png"/><Relationship Id="rId11" Type="http://schemas.openxmlformats.org/officeDocument/2006/relationships/image" Target="../media/image72.png"/><Relationship Id="rId10" Type="http://schemas.openxmlformats.org/officeDocument/2006/relationships/image" Target="../media/image60.png"/><Relationship Id="rId1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microsoft.com/office/2007/relationships/hdphoto" Target="../media/image70.wdp"/><Relationship Id="rId7" Type="http://schemas.openxmlformats.org/officeDocument/2006/relationships/image" Target="../media/image69.png"/><Relationship Id="rId6" Type="http://schemas.microsoft.com/office/2007/relationships/hdphoto" Target="../media/image76.wdp"/><Relationship Id="rId5" Type="http://schemas.openxmlformats.org/officeDocument/2006/relationships/image" Target="../media/image75.png"/><Relationship Id="rId4" Type="http://schemas.openxmlformats.org/officeDocument/2006/relationships/image" Target="../media/image67.png"/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5" Type="http://schemas.openxmlformats.org/officeDocument/2006/relationships/slideLayout" Target="../slideLayouts/slideLayout83.xml"/><Relationship Id="rId14" Type="http://schemas.openxmlformats.org/officeDocument/2006/relationships/image" Target="../media/image78.png"/><Relationship Id="rId13" Type="http://schemas.openxmlformats.org/officeDocument/2006/relationships/image" Target="../media/image77.png"/><Relationship Id="rId12" Type="http://schemas.openxmlformats.org/officeDocument/2006/relationships/image" Target="../media/image73.png"/><Relationship Id="rId11" Type="http://schemas.openxmlformats.org/officeDocument/2006/relationships/image" Target="../media/image61.png"/><Relationship Id="rId10" Type="http://schemas.openxmlformats.org/officeDocument/2006/relationships/image" Target="../media/image71.png"/><Relationship Id="rId1" Type="http://schemas.openxmlformats.org/officeDocument/2006/relationships/image" Target="../media/image4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microsoft.com/office/2007/relationships/hdphoto" Target="../media/image70.wdp"/><Relationship Id="rId7" Type="http://schemas.openxmlformats.org/officeDocument/2006/relationships/image" Target="../media/image69.png"/><Relationship Id="rId6" Type="http://schemas.microsoft.com/office/2007/relationships/hdphoto" Target="../media/image81.wdp"/><Relationship Id="rId5" Type="http://schemas.openxmlformats.org/officeDocument/2006/relationships/image" Target="../media/image80.png"/><Relationship Id="rId4" Type="http://schemas.openxmlformats.org/officeDocument/2006/relationships/image" Target="../media/image67.png"/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6" Type="http://schemas.openxmlformats.org/officeDocument/2006/relationships/slideLayout" Target="../slideLayouts/slideLayout83.xml"/><Relationship Id="rId15" Type="http://schemas.microsoft.com/office/2007/relationships/hdphoto" Target="../media/image83.wdp"/><Relationship Id="rId14" Type="http://schemas.openxmlformats.org/officeDocument/2006/relationships/image" Target="../media/image82.png"/><Relationship Id="rId13" Type="http://schemas.openxmlformats.org/officeDocument/2006/relationships/image" Target="../media/image78.png"/><Relationship Id="rId12" Type="http://schemas.openxmlformats.org/officeDocument/2006/relationships/image" Target="../media/image73.png"/><Relationship Id="rId11" Type="http://schemas.openxmlformats.org/officeDocument/2006/relationships/image" Target="../media/image61.png"/><Relationship Id="rId10" Type="http://schemas.openxmlformats.org/officeDocument/2006/relationships/image" Target="../media/image71.png"/><Relationship Id="rId1" Type="http://schemas.openxmlformats.org/officeDocument/2006/relationships/image" Target="../media/image7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8.xml"/><Relationship Id="rId2" Type="http://schemas.microsoft.com/office/2007/relationships/hdphoto" Target="../media/image85.wdp"/><Relationship Id="rId1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5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3" Type="http://schemas.openxmlformats.org/officeDocument/2006/relationships/image" Target="../media/image88.jpeg"/><Relationship Id="rId2" Type="http://schemas.microsoft.com/office/2007/relationships/hdphoto" Target="../media/image87.wdp"/><Relationship Id="rId1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92.jpeg"/><Relationship Id="rId1" Type="http://schemas.openxmlformats.org/officeDocument/2006/relationships/image" Target="../media/image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68454" y="333015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PHÂN MÔN : </a:t>
            </a:r>
            <a:r>
              <a:rPr kumimoji="0" lang="en-US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096694" y="4999252"/>
            <a:ext cx="95948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MRVT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họn lọc] 2002+ Hình nền powerpoint đẹp cho bài thuyết trình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-211016"/>
            <a:ext cx="12192000" cy="760241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88455" y="1209822"/>
            <a:ext cx="67524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Mì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B.Bún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C.Cháo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Phở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630" y="640128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Đây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món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ăn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gì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294" y="-501473"/>
            <a:ext cx="4130142" cy="275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23999" y="534074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Đâu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trang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phục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truyền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thống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Việt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Nam?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30175" y="2324883"/>
            <a:ext cx="313879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 Kimono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639966" y="2309385"/>
            <a:ext cx="294353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B.Áo</a:t>
            </a:r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dài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382000" y="2253339"/>
            <a:ext cx="31496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400" dirty="0" err="1">
                <a:solidFill>
                  <a:srgbClr val="0000FF"/>
                </a:solidFill>
                <a:latin typeface="Calibri" panose="020F0502020204030204"/>
              </a:rPr>
              <a:t>C.xườn</a:t>
            </a:r>
            <a:r>
              <a:rPr lang="en-US" sz="44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Calibri" panose="020F0502020204030204"/>
              </a:rPr>
              <a:t>xám</a:t>
            </a:r>
            <a:endParaRPr lang="en-US" sz="44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A.Nón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lá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mũ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C.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ô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743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Cái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áo</a:t>
            </a:r>
            <a:r>
              <a:rPr lang="en-US" sz="4000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 panose="020F0502020204030204"/>
              </a:rPr>
              <a:t>mưa</a:t>
            </a:r>
            <a:endParaRPr lang="en-US" sz="4000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425371" y="0"/>
            <a:ext cx="5747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dãi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8303" y="647700"/>
            <a:ext cx="110572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Tìm từ ngữ chỉ sự vật tương ứng với mỗi lời giải thích dưới đây: 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839" y="1116627"/>
            <a:ext cx="988995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 ăn gồm bánh phở và thịt, chan nước dùng.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 dùng để đội đầu, che mưa nắng, thường làm bằng lá có hình chóp.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truyền thống của người Việt Nam.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 chơi dân gian được nặn bằng bột màu hấp chín, thường có hình con vật.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841" y="4292451"/>
            <a:ext cx="7743929" cy="169423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657560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128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18696" y="5946691"/>
            <a:ext cx="4211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93034" y="5946691"/>
            <a:ext cx="679805" cy="584775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26761" y="4135897"/>
            <a:ext cx="1671049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Nón lá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1971" y="4149966"/>
            <a:ext cx="1655005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Áo dài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65193" y="4121828"/>
            <a:ext cx="1421262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 he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32468" y="4107765"/>
            <a:ext cx="1765003" cy="52322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Phở bò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520" y="1654106"/>
            <a:ext cx="10311618" cy="45778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Kết hợp từ ngữ ở cột A với từ ngữ ở cột B để tạo câu giới thiệu.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202984" y="3473530"/>
            <a:ext cx="1719514" cy="10703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46714" y="4562720"/>
            <a:ext cx="1874258" cy="11065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 flipH="1" flipV="1">
            <a:off x="3861604" y="3619153"/>
            <a:ext cx="2346004" cy="1860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ồ Ba Bể: Điểm đến hấp dẫn trên cung đường Đông Bắ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12" y="1568547"/>
            <a:ext cx="11596915" cy="469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ur thám hiểm hang sơn Đoòng 6 ngày 5 đêm hấp dẫn Du lịch mạo hiể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" y="1565899"/>
            <a:ext cx="11596914" cy="506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à Lạt - Thành Phố Ngàn Hoa Hút Hồn Du Khá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0" y="1427871"/>
            <a:ext cx="11591779" cy="505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1"/>
          <p:cNvSpPr/>
          <p:nvPr/>
        </p:nvSpPr>
        <p:spPr>
          <a:xfrm>
            <a:off x="352937" y="496838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5760" y="620283"/>
            <a:ext cx="11511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882" name="Picture 2" descr="Tìm hiểu về Hồ Hoàn Kiếm (Hồ Gươm) ở Hà Nội - Vntrip.v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7268" y="1625453"/>
            <a:ext cx="5133877" cy="4479925"/>
          </a:xfrm>
          <a:prstGeom prst="rect">
            <a:avLst/>
          </a:prstGeom>
          <a:noFill/>
        </p:spPr>
      </p:pic>
      <p:pic>
        <p:nvPicPr>
          <p:cNvPr id="122884" name="Picture 4" descr="Chùa Mai Phúc chứa đựng nhiều giá trị đặc sắ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1125" y="1599882"/>
            <a:ext cx="5682518" cy="44632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p="http://schemas.openxmlformats.org/presentationml/2006/main">
  <p:tag name="PA" val="v3.2.0"/>
</p:tagLst>
</file>

<file path=ppt/tags/tag2.xml><?xml version="1.0" encoding="utf-8"?>
<p:tagLst xmlns:p="http://schemas.openxmlformats.org/presentationml/2006/main">
  <p:tag name="PA" val="v3.2.0"/>
</p:tagLst>
</file>

<file path=ppt/tags/tag3.xml><?xml version="1.0" encoding="utf-8"?>
<p:tagLst xmlns:p="http://schemas.openxmlformats.org/presentationml/2006/main">
  <p:tag name="PA" val="v3.2.0"/>
</p:tagLst>
</file>

<file path=ppt/tags/tag4.xml><?xml version="1.0" encoding="utf-8"?>
<p:tagLst xmlns:p="http://schemas.openxmlformats.org/presentationml/2006/main">
  <p:tag name="PA" val="v3.2.0"/>
</p:tagLst>
</file>

<file path=ppt/tags/tag5.xml><?xml version="1.0" encoding="utf-8"?>
<p:tagLst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52&quot;&gt;&lt;object type=&quot;3&quot; unique_id=&quot;10154&quot;&gt;&lt;property id=&quot;20148&quot; value=&quot;5&quot;/&gt;&lt;property id=&quot;20300&quot; value=&quot;Slide 2&quot;/&gt;&lt;property id=&quot;20307&quot; value=&quot;3400&quot;/&gt;&lt;/object&gt;&lt;object type=&quot;3&quot; unique_id=&quot;10155&quot;&gt;&lt;property id=&quot;20148&quot; value=&quot;5&quot;/&gt;&lt;property id=&quot;20300&quot; value=&quot;Slide 3&quot;/&gt;&lt;property id=&quot;20307&quot; value=&quot;266&quot;/&gt;&lt;/object&gt;&lt;object type=&quot;3&quot; unique_id=&quot;10156&quot;&gt;&lt;property id=&quot;20148&quot; value=&quot;5&quot;/&gt;&lt;property id=&quot;20300&quot; value=&quot;Slide 4&quot;/&gt;&lt;property id=&quot;20307&quot; value=&quot;256&quot;/&gt;&lt;/object&gt;&lt;object type=&quot;3&quot; unique_id=&quot;10157&quot;&gt;&lt;property id=&quot;20148&quot; value=&quot;5&quot;/&gt;&lt;property id=&quot;20300&quot; value=&quot;Slide 5&quot;/&gt;&lt;property id=&quot;20307&quot; value=&quot;262&quot;/&gt;&lt;/object&gt;&lt;object type=&quot;3&quot; unique_id=&quot;10158&quot;&gt;&lt;property id=&quot;20148&quot; value=&quot;5&quot;/&gt;&lt;property id=&quot;20300&quot; value=&quot;Slide 6&quot;/&gt;&lt;property id=&quot;20307&quot; value=&quot;259&quot;/&gt;&lt;/object&gt;&lt;object type=&quot;3&quot; unique_id=&quot;10160&quot;&gt;&lt;property id=&quot;20148&quot; value=&quot;5&quot;/&gt;&lt;property id=&quot;20300&quot; value=&quot;Slide 7&quot;/&gt;&lt;property id=&quot;20307&quot; value=&quot;265&quot;/&gt;&lt;/object&gt;&lt;object type=&quot;3&quot; unique_id=&quot;10161&quot;&gt;&lt;property id=&quot;20148&quot; value=&quot;5&quot;/&gt;&lt;property id=&quot;20300&quot; value=&quot;Slide 8&quot;/&gt;&lt;property id=&quot;20307&quot; value=&quot;3397&quot;/&gt;&lt;/object&gt;&lt;object type=&quot;3&quot; unique_id=&quot;10162&quot;&gt;&lt;property id=&quot;20148&quot; value=&quot;5&quot;/&gt;&lt;property id=&quot;20300&quot; value=&quot;Slide 9&quot;/&gt;&lt;property id=&quot;20307&quot; value=&quot;3401&quot;/&gt;&lt;/object&gt;&lt;object type=&quot;3&quot; unique_id=&quot;10163&quot;&gt;&lt;property id=&quot;20148&quot; value=&quot;5&quot;/&gt;&lt;property id=&quot;20300&quot; value=&quot;Slide 10&quot;/&gt;&lt;property id=&quot;20307&quot; value=&quot;514&quot;/&gt;&lt;/object&gt;&lt;object type=&quot;3&quot; unique_id=&quot;10313&quot;&gt;&lt;property id=&quot;20148&quot; value=&quot;5&quot;/&gt;&lt;property id=&quot;20300&quot; value=&quot;Slide 1&quot;/&gt;&lt;property id=&quot;20307&quot; value=&quot;3404&quot;/&gt;&lt;/object&gt;&lt;/object&gt;&lt;object type=&quot;8&quot; unique_id=&quot;1017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911</Words>
  <Application>WPS Presentation</Application>
  <PresentationFormat>Custom</PresentationFormat>
  <Paragraphs>83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10</vt:i4>
      </vt:variant>
    </vt:vector>
  </HeadingPairs>
  <TitlesOfParts>
    <vt:vector size="33" baseType="lpstr">
      <vt:lpstr>Arial</vt:lpstr>
      <vt:lpstr>SimSun</vt:lpstr>
      <vt:lpstr>Wingdings</vt:lpstr>
      <vt:lpstr>Arial</vt:lpstr>
      <vt:lpstr>Arial-Rounded</vt:lpstr>
      <vt:lpstr>Calibri</vt:lpstr>
      <vt:lpstr>等线</vt:lpstr>
      <vt:lpstr>等线</vt:lpstr>
      <vt:lpstr>Arial-Rounded</vt:lpstr>
      <vt:lpstr>Yellowtail</vt:lpstr>
      <vt:lpstr>Microsoft YaHei</vt:lpstr>
      <vt:lpstr>Times New Roman</vt:lpstr>
      <vt:lpstr>Times New Roman</vt:lpstr>
      <vt:lpstr>黑体</vt:lpstr>
      <vt:lpstr>Arial Unicode MS</vt:lpstr>
      <vt:lpstr>#9Slide03 NettoOTLight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54</cp:revision>
  <dcterms:created xsi:type="dcterms:W3CDTF">2021-07-20T01:55:00Z</dcterms:created>
  <dcterms:modified xsi:type="dcterms:W3CDTF">2023-07-21T03:09:46Z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86E56587AF7A43DAB73890C9B2159300</vt:lpwstr>
  </property>
  <property fmtid="{D5CDD505-2E9C-101B-9397-08002B2CF9AE}" pid="3" name="KSOProductBuildVer">
    <vt:lpwstr>1033-11.2.0.11537</vt:lpwstr>
  </property>
</Properties>
</file>