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emf" ContentType="image/x-emf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</p:sldMasterIdLst>
  <p:notesMasterIdLst>
    <p:notesMasterId r:id="rId7"/>
  </p:notesMasterIdLst>
  <p:sldIdLst>
    <p:sldId id="426" r:id="rId4"/>
    <p:sldId id="422" r:id="rId5"/>
    <p:sldId id="423" r:id="rId6"/>
    <p:sldId id="425" r:id="rId8"/>
    <p:sldId id="424" r:id="rId9"/>
    <p:sldId id="409" r:id="rId10"/>
    <p:sldId id="410" r:id="rId11"/>
    <p:sldId id="419" r:id="rId12"/>
    <p:sldId id="420" r:id="rId13"/>
  </p:sldIdLst>
  <p:sldSz cx="6858000" cy="5143500"/>
  <p:notesSz cx="6858000" cy="9144000"/>
  <p:embeddedFontLst>
    <p:embeddedFont>
      <p:font typeface="SimSun" panose="02010600030101010101" pitchFamily="2" charset="-122"/>
      <p:regular r:id="rId17"/>
    </p:embeddedFont>
    <p:embeddedFont>
      <p:font typeface="Kalam" panose="02000000000000000000"/>
      <p:regular r:id="rId18"/>
    </p:embeddedFont>
    <p:embeddedFont>
      <p:font typeface="Montserrat" panose="02000505000000020004"/>
      <p:bold r:id="rId19"/>
      <p:boldItalic r:id="rId20"/>
    </p:embeddedFont>
    <p:embeddedFont>
      <p:font typeface="Microsoft YaHei" panose="020B0503020204020204" charset="-122"/>
      <p:regular r:id="rId21"/>
    </p:embeddedFont>
    <p:embeddedFont>
      <p:font typeface="Calibri" panose="020F0502020204030204"/>
      <p:regular r:id="rId22"/>
      <p:bold r:id="rId23"/>
      <p:italic r:id="rId24"/>
      <p:boldItalic r:id="rId25"/>
    </p:embeddedFont>
    <p:embeddedFont>
      <p:font typeface="Calibri Light" panose="020F0302020204030204" charset="0"/>
      <p:regular r:id="rId26"/>
      <p:italic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3" d="100"/>
          <a:sy n="93" d="100"/>
        </p:scale>
        <p:origin x="-1416" y="-10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2.xml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7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0BCD88A2-A8ED-4796-ABF9-3B8FE568CF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D15D1682-7505-41DF-BF39-FFEDA95B34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5" name="TextBox 4"/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1585912" y="1257300"/>
            <a:ext cx="3814763" cy="1143000"/>
          </a:xfrm>
          <a:prstGeom prst="rect">
            <a:avLst/>
          </a:prstGeom>
        </p:spPr>
        <p:txBody>
          <a:bodyPr wrap="none" lIns="57607" tIns="28804" rIns="57607" bIns="28804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575945">
              <a:buClrTx/>
              <a:defRPr/>
            </a:pPr>
            <a:endParaRPr lang="vi-VN" sz="700" b="1" kern="1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1585316" y="1696861"/>
            <a:ext cx="3472459" cy="541514"/>
          </a:xfrm>
          <a:prstGeom prst="rect">
            <a:avLst/>
          </a:prstGeom>
        </p:spPr>
        <p:txBody>
          <a:bodyPr wrap="none" lIns="57607" tIns="28804" rIns="57607" bIns="288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75945">
              <a:buClrTx/>
              <a:defRPr/>
            </a:pPr>
            <a:r>
              <a:rPr lang="en-US" sz="23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  <a:endParaRPr lang="en-US" sz="2300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0" y="-10716"/>
            <a:ext cx="6894368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586740" y="400050"/>
            <a:ext cx="5979795" cy="8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75945" eaLnBrk="1" hangingPunct="1">
              <a:lnSpc>
                <a:spcPct val="15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lang="en-US" sz="1800" b="1" kern="1200" dirty="0">
              <a:solidFill>
                <a:srgbClr val="FF0000"/>
              </a:solidFill>
              <a:ea typeface="+mn-ea"/>
              <a:cs typeface="Times New Roman" panose="02020603050405020304" pitchFamily="18" charset="0"/>
            </a:endParaRPr>
          </a:p>
          <a:p>
            <a:pPr algn="ctr" defTabSz="575945" eaLnBrk="1" hangingPunct="1">
              <a:lnSpc>
                <a:spcPct val="15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lang="vi-VN" altLang="en-US" sz="1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PHÚC LỢI</a:t>
            </a:r>
            <a:endParaRPr lang="vi-VN" altLang="en-US" sz="1800" b="1" kern="1200" dirty="0">
              <a:solidFill>
                <a:srgbClr val="FF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938505" y="2497618"/>
            <a:ext cx="4800600" cy="8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75945">
              <a:spcBef>
                <a:spcPct val="50000"/>
              </a:spcBef>
              <a:buClrTx/>
              <a:defRPr/>
            </a:pPr>
            <a:r>
              <a:rPr lang="en-US" altLang="en-US" sz="25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PHÂN MÔN : </a:t>
            </a:r>
            <a:r>
              <a:rPr lang="en-US" altLang="en-US" sz="25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ĐỌC MỞ RỘNG</a:t>
            </a:r>
            <a:endParaRPr lang="en-US" sz="2500" b="1" i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75945">
              <a:buClrTx/>
              <a:defRPr/>
            </a:pPr>
            <a:endParaRPr lang="en-US" sz="2500" b="1" i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112330" y="3109091"/>
            <a:ext cx="4800600" cy="4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575945" eaLnBrk="1" hangingPunct="1">
              <a:buClrTx/>
              <a:defRPr/>
            </a:pPr>
            <a:r>
              <a:rPr lang="en-US" sz="23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LỚP 2</a:t>
            </a:r>
            <a:endParaRPr lang="en-US" sz="2300" b="1" kern="1200" dirty="0">
              <a:solidFill>
                <a:srgbClr val="FF00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16890" y="3749440"/>
            <a:ext cx="5397130" cy="4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575945" eaLnBrk="1" hangingPunct="1">
              <a:buClrTx/>
              <a:defRPr/>
            </a:pPr>
            <a:r>
              <a:rPr lang="en-US" sz="2300" b="1" kern="1200" dirty="0" err="1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Hồ</a:t>
            </a:r>
            <a:r>
              <a:rPr lang="en-US" sz="2300" b="1" kern="1200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  </a:t>
            </a:r>
            <a:endParaRPr lang="en-US" sz="2300" b="1" kern="1200" dirty="0">
              <a:solidFill>
                <a:srgbClr val="7030A0"/>
              </a:solidFill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7" y="582676"/>
            <a:ext cx="964906" cy="9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70"/>
          <a:stretch>
            <a:fillRect/>
          </a:stretch>
        </p:blipFill>
        <p:spPr>
          <a:xfrm>
            <a:off x="996885" y="981220"/>
            <a:ext cx="5276064" cy="3287111"/>
          </a:xfrm>
          <a:prstGeom prst="flowChartConnector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988516"/>
            <a:ext cx="5143500" cy="4022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78" y="1492151"/>
            <a:ext cx="4467657" cy="22395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74" y="1202830"/>
            <a:ext cx="1074954" cy="1160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530" y="1152508"/>
            <a:ext cx="833903" cy="10298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00" y="3014306"/>
            <a:ext cx="3460343" cy="8497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4435876" y="2284371"/>
            <a:ext cx="712879" cy="486904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9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30594" y="2104522"/>
            <a:ext cx="26398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defRPr/>
            </a:pPr>
            <a:r>
              <a:rPr lang="en-US" altLang="zh-CN" sz="405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05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ổ quốc ta (Tập hát theo lời bài hát mẫu SGK mới 2018 cùng phát triển năng lực 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4729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091031" y="1952776"/>
            <a:ext cx="245106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39969" y="2286007"/>
            <a:ext cx="6908891" cy="2213298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272619" y="1107119"/>
            <a:ext cx="3801948" cy="1866527"/>
            <a:chOff x="1417547" y="1264224"/>
            <a:chExt cx="4405927" cy="33182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997285" y="3255979"/>
              <a:ext cx="3409987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575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  <a:endParaRPr lang="en-US" sz="1575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66264" y="2595991"/>
              <a:ext cx="3041008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575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1575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1575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1575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748" r="17336"/>
          <a:stretch>
            <a:fillRect/>
          </a:stretch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92" y="1488176"/>
            <a:ext cx="6369594" cy="3655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6898" y="607807"/>
            <a:ext cx="479074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đọc bài thơ, câu chuyện viết về cảnh đẹp trên các miền đất nước.</a:t>
            </a:r>
            <a:endParaRPr lang="vi-VN"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99" y="1047562"/>
            <a:ext cx="6470802" cy="3609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084" y="460586"/>
            <a:ext cx="567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Đọc cho bạn nghe đoạn thơ hoặc đoạn truyện em thích.</a:t>
            </a:r>
            <a:endParaRPr lang="vi-VN"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748" y="2453238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HĐ tiếp nối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_PERSONNUM" val="100"/>
  <p:tag name="ARS_PPT_DBNAME" val="Bai29.Canhcuanhoba[20210602101707263].mdb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422&quot;/&gt;&lt;/object&gt;&lt;object type=&quot;3&quot; unique_id=&quot;10005&quot;&gt;&lt;property id=&quot;20148&quot; value=&quot;5&quot;/&gt;&lt;property id=&quot;20300&quot; value=&quot;Slide 3&quot;/&gt;&lt;property id=&quot;20307&quot; value=&quot;423&quot;/&gt;&lt;/object&gt;&lt;object type=&quot;3&quot; unique_id=&quot;10006&quot;&gt;&lt;property id=&quot;20148&quot; value=&quot;5&quot;/&gt;&lt;property id=&quot;20300&quot; value=&quot;Slide 4&quot;/&gt;&lt;property id=&quot;20307&quot; value=&quot;425&quot;/&gt;&lt;/object&gt;&lt;object type=&quot;3&quot; unique_id=&quot;10007&quot;&gt;&lt;property id=&quot;20148&quot; value=&quot;5&quot;/&gt;&lt;property id=&quot;20300&quot; value=&quot;Slide 5&quot;/&gt;&lt;property id=&quot;20307&quot; value=&quot;424&quot;/&gt;&lt;/object&gt;&lt;object type=&quot;3&quot; unique_id=&quot;10008&quot;&gt;&lt;property id=&quot;20148&quot; value=&quot;5&quot;/&gt;&lt;property id=&quot;20300&quot; value=&quot;Slide 6&quot;/&gt;&lt;property id=&quot;20307&quot; value=&quot;409&quot;/&gt;&lt;/object&gt;&lt;object type=&quot;3&quot; unique_id=&quot;10009&quot;&gt;&lt;property id=&quot;20148&quot; value=&quot;5&quot;/&gt;&lt;property id=&quot;20300&quot; value=&quot;Slide 7&quot;/&gt;&lt;property id=&quot;20307&quot; value=&quot;410&quot;/&gt;&lt;/object&gt;&lt;object type=&quot;3&quot; unique_id=&quot;10010&quot;&gt;&lt;property id=&quot;20148&quot; value=&quot;5&quot;/&gt;&lt;property id=&quot;20300&quot; value=&quot;Slide 8&quot;/&gt;&lt;property id=&quot;20307&quot; value=&quot;419&quot;/&gt;&lt;/object&gt;&lt;object type=&quot;3&quot; unique_id=&quot;10011&quot;&gt;&lt;property id=&quot;20148&quot; value=&quot;5&quot;/&gt;&lt;property id=&quot;20300&quot; value=&quot;Slide 9&quot;/&gt;&lt;property id=&quot;20307&quot; value=&quot;420&quot;/&gt;&lt;/object&gt;&lt;object type=&quot;3&quot; unique_id=&quot;10262&quot;&gt;&lt;property id=&quot;20148&quot; value=&quot;5&quot;/&gt;&lt;property id=&quot;20300&quot; value=&quot;Slide 1&quot;/&gt;&lt;property id=&quot;20307&quot; value=&quot;426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WPS Presentation</Application>
  <PresentationFormat>Custom</PresentationFormat>
  <Paragraphs>26</Paragraphs>
  <Slides>9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9" baseType="lpstr">
      <vt:lpstr>Arial</vt:lpstr>
      <vt:lpstr>SimSun</vt:lpstr>
      <vt:lpstr>Wingdings</vt:lpstr>
      <vt:lpstr>Arial</vt:lpstr>
      <vt:lpstr>Kalam</vt:lpstr>
      <vt:lpstr>Montserrat</vt:lpstr>
      <vt:lpstr>Times New Roman</vt:lpstr>
      <vt:lpstr>Times New Roman</vt:lpstr>
      <vt:lpstr>等线</vt:lpstr>
      <vt:lpstr>等线</vt:lpstr>
      <vt:lpstr>汉仪小麦体简</vt:lpstr>
      <vt:lpstr>Microsoft YaHei</vt:lpstr>
      <vt:lpstr>Calibri</vt:lpstr>
      <vt:lpstr>UTM Avo</vt:lpstr>
      <vt:lpstr>Segoe Print</vt:lpstr>
      <vt:lpstr>UTM Cookies</vt:lpstr>
      <vt:lpstr>Arial Unicode MS</vt:lpstr>
      <vt:lpstr>Calibri Light</vt:lpstr>
      <vt:lpstr>Doodle Sketchbook by Slidesgo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261</cp:revision>
  <dcterms:created xsi:type="dcterms:W3CDTF">2023-07-21T03:08:14Z</dcterms:created>
  <dcterms:modified xsi:type="dcterms:W3CDTF">2023-07-21T03:11:07Z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D58CE088B3ED47D494100936439B4694</vt:lpwstr>
  </property>
  <property fmtid="{D5CDD505-2E9C-101B-9397-08002B2CF9AE}" pid="3" name="KSOProductBuildVer">
    <vt:lpwstr>1033-11.2.0.11537</vt:lpwstr>
  </property>
</Properties>
</file>