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3"/>
    <p:sldMasterId id="2147483670" r:id="rId4"/>
    <p:sldMasterId id="2147483681" r:id="rId5"/>
    <p:sldMasterId id="2147483695" r:id="rId6"/>
    <p:sldMasterId id="2147483708" r:id="rId7"/>
  </p:sldMasterIdLst>
  <p:notesMasterIdLst>
    <p:notesMasterId r:id="rId29"/>
  </p:notesMasterIdLst>
  <p:sldIdLst>
    <p:sldId id="11088458" r:id="rId8"/>
    <p:sldId id="352" r:id="rId9"/>
    <p:sldId id="353" r:id="rId10"/>
    <p:sldId id="355" r:id="rId11"/>
    <p:sldId id="378" r:id="rId12"/>
    <p:sldId id="375" r:id="rId13"/>
    <p:sldId id="389" r:id="rId14"/>
    <p:sldId id="393" r:id="rId15"/>
    <p:sldId id="394" r:id="rId16"/>
    <p:sldId id="390" r:id="rId17"/>
    <p:sldId id="391" r:id="rId18"/>
    <p:sldId id="359" r:id="rId19"/>
    <p:sldId id="395" r:id="rId20"/>
    <p:sldId id="392" r:id="rId21"/>
    <p:sldId id="396" r:id="rId22"/>
    <p:sldId id="397" r:id="rId23"/>
    <p:sldId id="398" r:id="rId24"/>
    <p:sldId id="399" r:id="rId25"/>
    <p:sldId id="385" r:id="rId26"/>
    <p:sldId id="400" r:id="rId27"/>
    <p:sldId id="360" r:id="rId28"/>
    <p:sldId id="386" r:id="rId30"/>
    <p:sldId id="361" r:id="rId31"/>
    <p:sldId id="401" r:id="rId32"/>
    <p:sldId id="384" r:id="rId33"/>
    <p:sldId id="363" r:id="rId34"/>
    <p:sldId id="387" r:id="rId35"/>
    <p:sldId id="402" r:id="rId36"/>
    <p:sldId id="329" r:id="rId37"/>
    <p:sldId id="11088457" r:id="rId38"/>
  </p:sldIdLst>
  <p:sldSz cx="6858000" cy="5143500"/>
  <p:notesSz cx="6858000" cy="9144000"/>
  <p:embeddedFontLst>
    <p:embeddedFont>
      <p:font typeface="Kalam" panose="02000000000000000000"/>
      <p:regular r:id="rId42"/>
    </p:embeddedFont>
    <p:embeddedFont>
      <p:font typeface="Montserrat" panose="00000500000000000000"/>
      <p:regular r:id="rId43"/>
    </p:embeddedFont>
    <p:embeddedFont>
      <p:font typeface="Delius Unicase" panose="020B0604020202020204"/>
      <p:regular r:id="rId44"/>
    </p:embeddedFont>
    <p:embeddedFont>
      <p:font typeface="Chewy" panose="020B0604020202020204"/>
      <p:regular r:id="rId45"/>
    </p:embeddedFont>
    <p:embeddedFont>
      <p:font typeface="Comfortaa" panose="020B0604020202020204"/>
      <p:regular r:id="rId46"/>
    </p:embeddedFont>
    <p:embeddedFont>
      <p:font typeface="Arial-Rounded" panose="020B0500000000000000" pitchFamily="34" charset="0"/>
      <p:regular r:id="rId47"/>
    </p:embeddedFont>
    <p:embeddedFont>
      <p:font typeface="Microsoft YaHei" panose="020B0503020204020204" charset="-122"/>
      <p:regular r:id="rId48"/>
    </p:embeddedFont>
    <p:embeddedFont>
      <p:font typeface="iCiel Cadena" panose="020B0704020202020204" pitchFamily="2" charset="0"/>
      <p:bold r:id="rId49"/>
    </p:embeddedFont>
    <p:embeddedFont>
      <p:font typeface="Calibri" panose="020F0502020204030204"/>
      <p:regular r:id="rId50"/>
      <p:bold r:id="rId51"/>
      <p:italic r:id="rId52"/>
      <p:boldItalic r:id="rId53"/>
    </p:embeddedFont>
    <p:embeddedFont>
      <p:font typeface="Calibri Light" panose="020F0302020204030204" charset="0"/>
      <p:regular r:id="rId54"/>
      <p: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90"/>
    <a:srgbClr val="AEE2FA"/>
    <a:srgbClr val="07A7AF"/>
    <a:srgbClr val="F6D5A8"/>
    <a:srgbClr val="F45A21"/>
    <a:srgbClr val="DBE9AE"/>
    <a:srgbClr val="72B451"/>
    <a:srgbClr val="F9BDC9"/>
    <a:srgbClr val="FF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2818" autoAdjust="0"/>
  </p:normalViewPr>
  <p:slideViewPr>
    <p:cSldViewPr snapToGrid="0">
      <p:cViewPr varScale="1">
        <p:scale>
          <a:sx n="86" d="100"/>
          <a:sy n="86" d="100"/>
        </p:scale>
        <p:origin x="-1542" y="-9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6" Type="http://schemas.openxmlformats.org/officeDocument/2006/relationships/tags" Target="tags/tag12.xml"/><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Master" Target="slideMasters/slideMaster4.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F9BAA6-30B6-4FF4-B55C-79D62B66F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1282700"/>
            <a:ext cx="5915025" cy="2139950"/>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71488" y="1370013"/>
            <a:ext cx="2881312" cy="32623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505200" y="1370013"/>
            <a:ext cx="2881313" cy="32623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3E351EE-8839-4BA5-9433-A3AB790C209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274638"/>
            <a:ext cx="5915025" cy="993775"/>
          </a:xfrm>
        </p:spPr>
        <p:txBody>
          <a:bodyPr/>
          <a:lstStyle/>
          <a:p>
            <a:r>
              <a:rPr lang="en-US"/>
              <a:t>Click to edit Master title style</a:t>
            </a:r>
            <a:endParaRPr lang="en-US"/>
          </a:p>
        </p:txBody>
      </p:sp>
      <p:sp>
        <p:nvSpPr>
          <p:cNvPr id="3" name="Text Placeholder 2"/>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73075" y="1879600"/>
            <a:ext cx="2900363" cy="27622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3471863" y="1879600"/>
            <a:ext cx="2916237" cy="276225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3E351EE-8839-4BA5-9433-A3AB790C209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3E351EE-8839-4BA5-9433-A3AB790C209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351EE-8839-4BA5-9433-A3AB790C209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342900"/>
            <a:ext cx="2211388" cy="120015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E351EE-8839-4BA5-9433-A3AB790C209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342900"/>
            <a:ext cx="2211388" cy="120015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E351EE-8839-4BA5-9433-A3AB790C209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274638"/>
            <a:ext cx="1477963" cy="43576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71488" y="274638"/>
            <a:ext cx="4284662" cy="43576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E351EE-8839-4BA5-9433-A3AB790C209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3FB9-FD16-4629-8D64-3BEEF9DE211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4919" y="2181538"/>
            <a:ext cx="5788125" cy="16149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2705" b="1"/>
            </a:lvl1pPr>
            <a:lvl2pPr lvl="1" algn="ctr">
              <a:spcBef>
                <a:spcPts val="0"/>
              </a:spcBef>
              <a:spcAft>
                <a:spcPts val="0"/>
              </a:spcAft>
              <a:buSzPts val="6000"/>
              <a:buNone/>
              <a:defRPr sz="4510"/>
            </a:lvl2pPr>
            <a:lvl3pPr lvl="2" algn="ctr">
              <a:spcBef>
                <a:spcPts val="0"/>
              </a:spcBef>
              <a:spcAft>
                <a:spcPts val="0"/>
              </a:spcAft>
              <a:buSzPts val="6000"/>
              <a:buNone/>
              <a:defRPr sz="4510"/>
            </a:lvl3pPr>
            <a:lvl4pPr lvl="3" algn="ctr">
              <a:spcBef>
                <a:spcPts val="0"/>
              </a:spcBef>
              <a:spcAft>
                <a:spcPts val="0"/>
              </a:spcAft>
              <a:buSzPts val="6000"/>
              <a:buNone/>
              <a:defRPr sz="4510"/>
            </a:lvl4pPr>
            <a:lvl5pPr lvl="4" algn="ctr">
              <a:spcBef>
                <a:spcPts val="0"/>
              </a:spcBef>
              <a:spcAft>
                <a:spcPts val="0"/>
              </a:spcAft>
              <a:buSzPts val="6000"/>
              <a:buNone/>
              <a:defRPr sz="4510"/>
            </a:lvl5pPr>
            <a:lvl6pPr lvl="5" algn="ctr">
              <a:spcBef>
                <a:spcPts val="0"/>
              </a:spcBef>
              <a:spcAft>
                <a:spcPts val="0"/>
              </a:spcAft>
              <a:buSzPts val="6000"/>
              <a:buNone/>
              <a:defRPr sz="4510"/>
            </a:lvl6pPr>
            <a:lvl7pPr lvl="6" algn="ctr">
              <a:spcBef>
                <a:spcPts val="0"/>
              </a:spcBef>
              <a:spcAft>
                <a:spcPts val="0"/>
              </a:spcAft>
              <a:buSzPts val="6000"/>
              <a:buNone/>
              <a:defRPr sz="4510"/>
            </a:lvl7pPr>
            <a:lvl8pPr lvl="7" algn="ctr">
              <a:spcBef>
                <a:spcPts val="0"/>
              </a:spcBef>
              <a:spcAft>
                <a:spcPts val="0"/>
              </a:spcAft>
              <a:buSzPts val="6000"/>
              <a:buNone/>
              <a:defRPr sz="4510"/>
            </a:lvl8pPr>
            <a:lvl9pPr lvl="8" algn="ctr">
              <a:spcBef>
                <a:spcPts val="0"/>
              </a:spcBef>
              <a:spcAft>
                <a:spcPts val="0"/>
              </a:spcAft>
              <a:buSzPts val="6000"/>
              <a:buNone/>
              <a:defRPr sz="4510"/>
            </a:lvl9pPr>
          </a:lstStyle>
          <a:p/>
        </p:txBody>
      </p:sp>
      <p:sp>
        <p:nvSpPr>
          <p:cNvPr id="10" name="Google Shape;10;p2"/>
          <p:cNvSpPr txBox="1">
            <a:spLocks noGrp="1"/>
          </p:cNvSpPr>
          <p:nvPr>
            <p:ph type="subTitle" idx="1"/>
          </p:nvPr>
        </p:nvSpPr>
        <p:spPr>
          <a:xfrm>
            <a:off x="1411763" y="3853713"/>
            <a:ext cx="4034475" cy="2949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 name="Google Shape;11;p2"/>
          <p:cNvSpPr/>
          <p:nvPr/>
        </p:nvSpPr>
        <p:spPr>
          <a:xfrm rot="5400000">
            <a:off x="5114155" y="1027525"/>
            <a:ext cx="2771370" cy="716320"/>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2" name="Google Shape;12;p2"/>
          <p:cNvSpPr/>
          <p:nvPr/>
        </p:nvSpPr>
        <p:spPr>
          <a:xfrm rot="5400000">
            <a:off x="5396908" y="3759812"/>
            <a:ext cx="986132" cy="178121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3" name="Google Shape;13;p2"/>
          <p:cNvSpPr/>
          <p:nvPr/>
        </p:nvSpPr>
        <p:spPr>
          <a:xfrm rot="5400000">
            <a:off x="5542154" y="4685918"/>
            <a:ext cx="188656" cy="12555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4" name="Google Shape;14;p2"/>
          <p:cNvSpPr/>
          <p:nvPr/>
        </p:nvSpPr>
        <p:spPr>
          <a:xfrm flipH="1">
            <a:off x="6710041" y="4235776"/>
            <a:ext cx="97042"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5" name="Google Shape;15;p2"/>
          <p:cNvSpPr/>
          <p:nvPr/>
        </p:nvSpPr>
        <p:spPr>
          <a:xfrm rot="5400000">
            <a:off x="793899" y="4585008"/>
            <a:ext cx="102641" cy="65948"/>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6" name="Google Shape;16;p2"/>
          <p:cNvSpPr/>
          <p:nvPr/>
        </p:nvSpPr>
        <p:spPr>
          <a:xfrm rot="5400000">
            <a:off x="560842" y="4749561"/>
            <a:ext cx="176978" cy="120946"/>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7" name="Google Shape;17;p2"/>
          <p:cNvSpPr/>
          <p:nvPr/>
        </p:nvSpPr>
        <p:spPr>
          <a:xfrm rot="5400000">
            <a:off x="1628103" y="4962374"/>
            <a:ext cx="102641" cy="65989"/>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8" name="Google Shape;18;p2"/>
          <p:cNvSpPr/>
          <p:nvPr/>
        </p:nvSpPr>
        <p:spPr>
          <a:xfrm flipH="1">
            <a:off x="6468520" y="3679507"/>
            <a:ext cx="97042"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9" name="Google Shape;19;p2"/>
          <p:cNvSpPr/>
          <p:nvPr/>
        </p:nvSpPr>
        <p:spPr>
          <a:xfrm rot="5400000">
            <a:off x="5378801" y="4725093"/>
            <a:ext cx="94935" cy="7161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0" name="Google Shape;20;p2"/>
          <p:cNvSpPr/>
          <p:nvPr/>
        </p:nvSpPr>
        <p:spPr>
          <a:xfrm rot="5400000">
            <a:off x="884014" y="4395996"/>
            <a:ext cx="483726" cy="101131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1" name="Google Shape;21;p2"/>
          <p:cNvSpPr/>
          <p:nvPr/>
        </p:nvSpPr>
        <p:spPr>
          <a:xfrm flipH="1">
            <a:off x="6735267" y="3886742"/>
            <a:ext cx="124754"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2" name="Google Shape;22;p2"/>
          <p:cNvSpPr/>
          <p:nvPr/>
        </p:nvSpPr>
        <p:spPr>
          <a:xfrm rot="5400000">
            <a:off x="-867214" y="3548501"/>
            <a:ext cx="2462259" cy="7278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3" name="Google Shape;23;p2"/>
          <p:cNvSpPr/>
          <p:nvPr/>
        </p:nvSpPr>
        <p:spPr>
          <a:xfrm rot="5400000">
            <a:off x="-236582" y="3304156"/>
            <a:ext cx="862630" cy="3894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4" name="Google Shape;24;p2"/>
          <p:cNvSpPr/>
          <p:nvPr/>
        </p:nvSpPr>
        <p:spPr>
          <a:xfrm rot="5400000">
            <a:off x="5816390" y="-291901"/>
            <a:ext cx="540779" cy="1124582"/>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5" name="Google Shape;25;p2"/>
          <p:cNvSpPr/>
          <p:nvPr/>
        </p:nvSpPr>
        <p:spPr>
          <a:xfrm rot="5400000">
            <a:off x="521342" y="-521393"/>
            <a:ext cx="1240370" cy="2283155"/>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6" name="Google Shape;26;p2"/>
          <p:cNvSpPr/>
          <p:nvPr/>
        </p:nvSpPr>
        <p:spPr>
          <a:xfrm rot="5400000">
            <a:off x="6636311" y="356618"/>
            <a:ext cx="44334" cy="3321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7" name="Google Shape;27;p2"/>
          <p:cNvSpPr/>
          <p:nvPr/>
        </p:nvSpPr>
        <p:spPr>
          <a:xfrm rot="5400000">
            <a:off x="6137656" y="4628663"/>
            <a:ext cx="58029" cy="4352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8" name="Google Shape;28;p2"/>
          <p:cNvSpPr/>
          <p:nvPr/>
        </p:nvSpPr>
        <p:spPr>
          <a:xfrm rot="5400000">
            <a:off x="6384776" y="4972342"/>
            <a:ext cx="57968" cy="4347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29" name="Google Shape;29;p2"/>
          <p:cNvSpPr/>
          <p:nvPr/>
        </p:nvSpPr>
        <p:spPr>
          <a:xfrm rot="5400000">
            <a:off x="837980" y="46246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0" name="Google Shape;30;p2"/>
          <p:cNvSpPr/>
          <p:nvPr/>
        </p:nvSpPr>
        <p:spPr>
          <a:xfrm rot="5400000">
            <a:off x="139072" y="316666"/>
            <a:ext cx="61239" cy="4592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1" name="Google Shape;31;p2"/>
          <p:cNvSpPr/>
          <p:nvPr/>
        </p:nvSpPr>
        <p:spPr>
          <a:xfrm rot="5400000">
            <a:off x="207917" y="11023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2" name="Google Shape;32;p2"/>
          <p:cNvSpPr/>
          <p:nvPr/>
        </p:nvSpPr>
        <p:spPr>
          <a:xfrm rot="5400000">
            <a:off x="373060" y="444498"/>
            <a:ext cx="61303" cy="4592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3" name="Google Shape;33;p2"/>
          <p:cNvSpPr/>
          <p:nvPr/>
        </p:nvSpPr>
        <p:spPr>
          <a:xfrm rot="5400000">
            <a:off x="161330" y="5023446"/>
            <a:ext cx="53474" cy="4010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4" name="Google Shape;34;p2"/>
          <p:cNvSpPr/>
          <p:nvPr/>
        </p:nvSpPr>
        <p:spPr>
          <a:xfrm rot="5400000">
            <a:off x="1302926" y="4989481"/>
            <a:ext cx="62871" cy="40021"/>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5" name="Google Shape;35;p2"/>
          <p:cNvSpPr/>
          <p:nvPr/>
        </p:nvSpPr>
        <p:spPr>
          <a:xfrm rot="5400000">
            <a:off x="237868" y="3273688"/>
            <a:ext cx="53474" cy="4006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6" name="Google Shape;36;p2"/>
          <p:cNvSpPr/>
          <p:nvPr/>
        </p:nvSpPr>
        <p:spPr>
          <a:xfrm rot="5400000">
            <a:off x="6729160" y="432702"/>
            <a:ext cx="99845" cy="74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7" name="Google Shape;37;p2"/>
          <p:cNvSpPr/>
          <p:nvPr/>
        </p:nvSpPr>
        <p:spPr>
          <a:xfrm rot="5400000">
            <a:off x="5991406" y="4741725"/>
            <a:ext cx="130687" cy="9801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8" name="Google Shape;38;p2"/>
          <p:cNvSpPr/>
          <p:nvPr/>
        </p:nvSpPr>
        <p:spPr>
          <a:xfrm rot="5400000">
            <a:off x="-264" y="3574354"/>
            <a:ext cx="119925" cy="90363"/>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39" name="Google Shape;39;p2"/>
          <p:cNvSpPr/>
          <p:nvPr/>
        </p:nvSpPr>
        <p:spPr>
          <a:xfrm rot="5400000">
            <a:off x="989030" y="218862"/>
            <a:ext cx="138061" cy="10354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0" name="Google Shape;40;p2"/>
          <p:cNvSpPr/>
          <p:nvPr/>
        </p:nvSpPr>
        <p:spPr>
          <a:xfrm rot="5400000">
            <a:off x="-30888" y="4729444"/>
            <a:ext cx="119925" cy="58144"/>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1" name="Google Shape;41;p2"/>
          <p:cNvSpPr/>
          <p:nvPr/>
        </p:nvSpPr>
        <p:spPr>
          <a:xfrm rot="5400000">
            <a:off x="5969053" y="108750"/>
            <a:ext cx="99428" cy="74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1521197" y="168789"/>
            <a:ext cx="3915612" cy="4805916"/>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90"/>
            </a:p>
          </p:txBody>
        </p:sp>
      </p:grpSp>
      <p:sp>
        <p:nvSpPr>
          <p:cNvPr id="83" name="Google Shape;83;p3"/>
          <p:cNvSpPr txBox="1">
            <a:spLocks noGrp="1"/>
          </p:cNvSpPr>
          <p:nvPr>
            <p:ph type="title"/>
          </p:nvPr>
        </p:nvSpPr>
        <p:spPr>
          <a:xfrm>
            <a:off x="2449228" y="2355125"/>
            <a:ext cx="1959525" cy="5232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2705"/>
            </a:lvl2pPr>
            <a:lvl3pPr lvl="2" algn="ctr">
              <a:spcBef>
                <a:spcPts val="0"/>
              </a:spcBef>
              <a:spcAft>
                <a:spcPts val="0"/>
              </a:spcAft>
              <a:buSzPts val="3600"/>
              <a:buNone/>
              <a:defRPr sz="2705"/>
            </a:lvl3pPr>
            <a:lvl4pPr lvl="3" algn="ctr">
              <a:spcBef>
                <a:spcPts val="0"/>
              </a:spcBef>
              <a:spcAft>
                <a:spcPts val="0"/>
              </a:spcAft>
              <a:buSzPts val="3600"/>
              <a:buNone/>
              <a:defRPr sz="2705"/>
            </a:lvl4pPr>
            <a:lvl5pPr lvl="4" algn="ctr">
              <a:spcBef>
                <a:spcPts val="0"/>
              </a:spcBef>
              <a:spcAft>
                <a:spcPts val="0"/>
              </a:spcAft>
              <a:buSzPts val="3600"/>
              <a:buNone/>
              <a:defRPr sz="2705"/>
            </a:lvl5pPr>
            <a:lvl6pPr lvl="5" algn="ctr">
              <a:spcBef>
                <a:spcPts val="0"/>
              </a:spcBef>
              <a:spcAft>
                <a:spcPts val="0"/>
              </a:spcAft>
              <a:buSzPts val="3600"/>
              <a:buNone/>
              <a:defRPr sz="2705"/>
            </a:lvl6pPr>
            <a:lvl7pPr lvl="6" algn="ctr">
              <a:spcBef>
                <a:spcPts val="0"/>
              </a:spcBef>
              <a:spcAft>
                <a:spcPts val="0"/>
              </a:spcAft>
              <a:buSzPts val="3600"/>
              <a:buNone/>
              <a:defRPr sz="2705"/>
            </a:lvl7pPr>
            <a:lvl8pPr lvl="7" algn="ctr">
              <a:spcBef>
                <a:spcPts val="0"/>
              </a:spcBef>
              <a:spcAft>
                <a:spcPts val="0"/>
              </a:spcAft>
              <a:buSzPts val="3600"/>
              <a:buNone/>
              <a:defRPr sz="2705"/>
            </a:lvl8pPr>
            <a:lvl9pPr lvl="8" algn="ctr">
              <a:spcBef>
                <a:spcPts val="0"/>
              </a:spcBef>
              <a:spcAft>
                <a:spcPts val="0"/>
              </a:spcAft>
              <a:buSzPts val="3600"/>
              <a:buNone/>
              <a:defRPr sz="2705"/>
            </a:lvl9pPr>
          </a:lstStyle>
          <a:p/>
        </p:txBody>
      </p:sp>
      <p:sp>
        <p:nvSpPr>
          <p:cNvPr id="84" name="Google Shape;84;p3"/>
          <p:cNvSpPr txBox="1">
            <a:spLocks noGrp="1"/>
          </p:cNvSpPr>
          <p:nvPr>
            <p:ph type="title" idx="2" hasCustomPrompt="1"/>
          </p:nvPr>
        </p:nvSpPr>
        <p:spPr>
          <a:xfrm>
            <a:off x="2778063" y="1536713"/>
            <a:ext cx="1301850" cy="8184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4510">
                <a:solidFill>
                  <a:schemeClr val="accent6"/>
                </a:solidFill>
              </a:defRPr>
            </a:lvl1pPr>
            <a:lvl2pPr lvl="1" algn="ctr" rtl="0">
              <a:spcBef>
                <a:spcPts val="0"/>
              </a:spcBef>
              <a:spcAft>
                <a:spcPts val="0"/>
              </a:spcAft>
              <a:buSzPts val="7200"/>
              <a:buNone/>
              <a:defRPr sz="5415"/>
            </a:lvl2pPr>
            <a:lvl3pPr lvl="2" algn="ctr" rtl="0">
              <a:spcBef>
                <a:spcPts val="0"/>
              </a:spcBef>
              <a:spcAft>
                <a:spcPts val="0"/>
              </a:spcAft>
              <a:buSzPts val="7200"/>
              <a:buNone/>
              <a:defRPr sz="5415"/>
            </a:lvl3pPr>
            <a:lvl4pPr lvl="3" algn="ctr" rtl="0">
              <a:spcBef>
                <a:spcPts val="0"/>
              </a:spcBef>
              <a:spcAft>
                <a:spcPts val="0"/>
              </a:spcAft>
              <a:buSzPts val="7200"/>
              <a:buNone/>
              <a:defRPr sz="5415"/>
            </a:lvl4pPr>
            <a:lvl5pPr lvl="4" algn="ctr" rtl="0">
              <a:spcBef>
                <a:spcPts val="0"/>
              </a:spcBef>
              <a:spcAft>
                <a:spcPts val="0"/>
              </a:spcAft>
              <a:buSzPts val="7200"/>
              <a:buNone/>
              <a:defRPr sz="5415"/>
            </a:lvl5pPr>
            <a:lvl6pPr lvl="5" algn="ctr" rtl="0">
              <a:spcBef>
                <a:spcPts val="0"/>
              </a:spcBef>
              <a:spcAft>
                <a:spcPts val="0"/>
              </a:spcAft>
              <a:buSzPts val="7200"/>
              <a:buNone/>
              <a:defRPr sz="5415"/>
            </a:lvl6pPr>
            <a:lvl7pPr lvl="6" algn="ctr" rtl="0">
              <a:spcBef>
                <a:spcPts val="0"/>
              </a:spcBef>
              <a:spcAft>
                <a:spcPts val="0"/>
              </a:spcAft>
              <a:buSzPts val="7200"/>
              <a:buNone/>
              <a:defRPr sz="5415"/>
            </a:lvl7pPr>
            <a:lvl8pPr lvl="7" algn="ctr" rtl="0">
              <a:spcBef>
                <a:spcPts val="0"/>
              </a:spcBef>
              <a:spcAft>
                <a:spcPts val="0"/>
              </a:spcAft>
              <a:buSzPts val="7200"/>
              <a:buNone/>
              <a:defRPr sz="5415"/>
            </a:lvl8pPr>
            <a:lvl9pPr lvl="8" algn="ctr" rtl="0">
              <a:spcBef>
                <a:spcPts val="0"/>
              </a:spcBef>
              <a:spcAft>
                <a:spcPts val="0"/>
              </a:spcAft>
              <a:buSzPts val="7200"/>
              <a:buNone/>
              <a:defRPr sz="5415"/>
            </a:lvl9pPr>
          </a:lstStyle>
          <a:p>
            <a:r>
              <a:t>xx%</a:t>
            </a:r>
          </a:p>
        </p:txBody>
      </p:sp>
      <p:sp>
        <p:nvSpPr>
          <p:cNvPr id="85" name="Google Shape;85;p3"/>
          <p:cNvSpPr txBox="1">
            <a:spLocks noGrp="1"/>
          </p:cNvSpPr>
          <p:nvPr>
            <p:ph type="subTitle" idx="1"/>
          </p:nvPr>
        </p:nvSpPr>
        <p:spPr>
          <a:xfrm>
            <a:off x="2449247" y="2997175"/>
            <a:ext cx="1959525" cy="609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1580"/>
            </a:lvl2pPr>
            <a:lvl3pPr lvl="2" algn="ctr" rtl="0">
              <a:lnSpc>
                <a:spcPct val="100000"/>
              </a:lnSpc>
              <a:spcBef>
                <a:spcPts val="0"/>
              </a:spcBef>
              <a:spcAft>
                <a:spcPts val="0"/>
              </a:spcAft>
              <a:buSzPts val="2100"/>
              <a:buNone/>
              <a:defRPr sz="1580"/>
            </a:lvl3pPr>
            <a:lvl4pPr lvl="3" algn="ctr" rtl="0">
              <a:lnSpc>
                <a:spcPct val="100000"/>
              </a:lnSpc>
              <a:spcBef>
                <a:spcPts val="0"/>
              </a:spcBef>
              <a:spcAft>
                <a:spcPts val="0"/>
              </a:spcAft>
              <a:buSzPts val="2100"/>
              <a:buNone/>
              <a:defRPr sz="1580"/>
            </a:lvl4pPr>
            <a:lvl5pPr lvl="4" algn="ctr" rtl="0">
              <a:lnSpc>
                <a:spcPct val="100000"/>
              </a:lnSpc>
              <a:spcBef>
                <a:spcPts val="0"/>
              </a:spcBef>
              <a:spcAft>
                <a:spcPts val="0"/>
              </a:spcAft>
              <a:buSzPts val="2100"/>
              <a:buNone/>
              <a:defRPr sz="1580"/>
            </a:lvl5pPr>
            <a:lvl6pPr lvl="5" algn="ctr" rtl="0">
              <a:lnSpc>
                <a:spcPct val="100000"/>
              </a:lnSpc>
              <a:spcBef>
                <a:spcPts val="0"/>
              </a:spcBef>
              <a:spcAft>
                <a:spcPts val="0"/>
              </a:spcAft>
              <a:buSzPts val="2100"/>
              <a:buNone/>
              <a:defRPr sz="1580"/>
            </a:lvl6pPr>
            <a:lvl7pPr lvl="6" algn="ctr" rtl="0">
              <a:lnSpc>
                <a:spcPct val="100000"/>
              </a:lnSpc>
              <a:spcBef>
                <a:spcPts val="0"/>
              </a:spcBef>
              <a:spcAft>
                <a:spcPts val="0"/>
              </a:spcAft>
              <a:buSzPts val="2100"/>
              <a:buNone/>
              <a:defRPr sz="1580"/>
            </a:lvl7pPr>
            <a:lvl8pPr lvl="7" algn="ctr" rtl="0">
              <a:lnSpc>
                <a:spcPct val="100000"/>
              </a:lnSpc>
              <a:spcBef>
                <a:spcPts val="0"/>
              </a:spcBef>
              <a:spcAft>
                <a:spcPts val="0"/>
              </a:spcAft>
              <a:buSzPts val="2100"/>
              <a:buNone/>
              <a:defRPr sz="1580"/>
            </a:lvl8pPr>
            <a:lvl9pPr lvl="8" algn="ctr" rtl="0">
              <a:lnSpc>
                <a:spcPct val="100000"/>
              </a:lnSpc>
              <a:spcBef>
                <a:spcPts val="0"/>
              </a:spcBef>
              <a:spcAft>
                <a:spcPts val="0"/>
              </a:spcAft>
              <a:buSzPts val="2100"/>
              <a:buNone/>
              <a:defRPr sz="158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2255"/>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88" name="Google Shape;88;p4"/>
          <p:cNvSpPr txBox="1">
            <a:spLocks noGrp="1"/>
          </p:cNvSpPr>
          <p:nvPr>
            <p:ph type="body" idx="1"/>
          </p:nvPr>
        </p:nvSpPr>
        <p:spPr>
          <a:xfrm>
            <a:off x="534919" y="1376375"/>
            <a:ext cx="5788125" cy="3117900"/>
          </a:xfrm>
          <a:prstGeom prst="rect">
            <a:avLst/>
          </a:prstGeom>
        </p:spPr>
        <p:txBody>
          <a:bodyPr spcFirstLastPara="1" wrap="square" lIns="121705" tIns="121705" rIns="121705" bIns="121705" anchor="t" anchorCtr="0">
            <a:noAutofit/>
          </a:bodyPr>
          <a:lstStyle>
            <a:lvl1pPr marL="342900" lvl="0" indent="-224155" rtl="0">
              <a:spcBef>
                <a:spcPts val="0"/>
              </a:spcBef>
              <a:spcAft>
                <a:spcPts val="0"/>
              </a:spcAft>
              <a:buSzPts val="1100"/>
              <a:buFont typeface="Livvic"/>
              <a:buAutoNum type="arabicPeriod"/>
              <a:defRPr sz="790">
                <a:latin typeface="Comfortaa" panose="020B0604020202020204"/>
                <a:ea typeface="Comfortaa" panose="020B0604020202020204"/>
                <a:cs typeface="Comfortaa" panose="020B0604020202020204"/>
                <a:sym typeface="Comfortaa" panose="020B0604020202020204"/>
              </a:defRPr>
            </a:lvl1pPr>
            <a:lvl2pPr marL="686435" lvl="1" indent="-224155" rtl="0">
              <a:spcBef>
                <a:spcPts val="1200"/>
              </a:spcBef>
              <a:spcAft>
                <a:spcPts val="0"/>
              </a:spcAft>
              <a:buSzPts val="1100"/>
              <a:buFont typeface="Roboto Condensed Light" panose="02000000000000000000"/>
              <a:buAutoNum type="alphaLcPeriod"/>
              <a:defRPr sz="845"/>
            </a:lvl2pPr>
            <a:lvl3pPr marL="1029335" lvl="2" indent="-224155" rtl="0">
              <a:spcBef>
                <a:spcPts val="1200"/>
              </a:spcBef>
              <a:spcAft>
                <a:spcPts val="0"/>
              </a:spcAft>
              <a:buSzPts val="1100"/>
              <a:buFont typeface="Roboto Condensed Light" panose="02000000000000000000"/>
              <a:buAutoNum type="romanLcPeriod"/>
              <a:defRPr sz="845"/>
            </a:lvl3pPr>
            <a:lvl4pPr marL="1372870" lvl="3" indent="-224155" rtl="0">
              <a:spcBef>
                <a:spcPts val="1200"/>
              </a:spcBef>
              <a:spcAft>
                <a:spcPts val="0"/>
              </a:spcAft>
              <a:buSzPts val="1100"/>
              <a:buFont typeface="Roboto Condensed Light" panose="02000000000000000000"/>
              <a:buAutoNum type="arabicPeriod"/>
              <a:defRPr sz="845"/>
            </a:lvl4pPr>
            <a:lvl5pPr marL="1715770" lvl="4" indent="-224155" rtl="0">
              <a:spcBef>
                <a:spcPts val="1200"/>
              </a:spcBef>
              <a:spcAft>
                <a:spcPts val="0"/>
              </a:spcAft>
              <a:buSzPts val="1100"/>
              <a:buFont typeface="Roboto Condensed Light" panose="02000000000000000000"/>
              <a:buAutoNum type="alphaLcPeriod"/>
              <a:defRPr sz="845"/>
            </a:lvl5pPr>
            <a:lvl6pPr marL="2059305" lvl="5" indent="-224155" rtl="0">
              <a:spcBef>
                <a:spcPts val="1200"/>
              </a:spcBef>
              <a:spcAft>
                <a:spcPts val="0"/>
              </a:spcAft>
              <a:buSzPts val="1100"/>
              <a:buFont typeface="Roboto Condensed Light" panose="02000000000000000000"/>
              <a:buAutoNum type="romanLcPeriod"/>
              <a:defRPr sz="845"/>
            </a:lvl6pPr>
            <a:lvl7pPr marL="2402205" lvl="6" indent="-224155" rtl="0">
              <a:spcBef>
                <a:spcPts val="1200"/>
              </a:spcBef>
              <a:spcAft>
                <a:spcPts val="0"/>
              </a:spcAft>
              <a:buSzPts val="1100"/>
              <a:buFont typeface="Roboto Condensed Light" panose="02000000000000000000"/>
              <a:buAutoNum type="arabicPeriod"/>
              <a:defRPr sz="845"/>
            </a:lvl7pPr>
            <a:lvl8pPr marL="2745740" lvl="7" indent="-224155" rtl="0">
              <a:spcBef>
                <a:spcPts val="1200"/>
              </a:spcBef>
              <a:spcAft>
                <a:spcPts val="0"/>
              </a:spcAft>
              <a:buSzPts val="1100"/>
              <a:buFont typeface="Roboto Condensed Light" panose="02000000000000000000"/>
              <a:buAutoNum type="alphaLcPeriod"/>
              <a:defRPr sz="845"/>
            </a:lvl8pPr>
            <a:lvl9pPr marL="3088640" lvl="8" indent="-224155" rtl="0">
              <a:spcBef>
                <a:spcPts val="1200"/>
              </a:spcBef>
              <a:spcAft>
                <a:spcPts val="1200"/>
              </a:spcAft>
              <a:buSzPts val="1100"/>
              <a:buFont typeface="Roboto Condensed Light" panose="02000000000000000000"/>
              <a:buAutoNum type="romanLcPeriod"/>
              <a:defRPr sz="845"/>
            </a:lvl9pPr>
          </a:lstStyle>
          <a:p/>
        </p:txBody>
      </p:sp>
      <p:sp>
        <p:nvSpPr>
          <p:cNvPr id="89" name="Google Shape;89;p4"/>
          <p:cNvSpPr/>
          <p:nvPr/>
        </p:nvSpPr>
        <p:spPr>
          <a:xfrm flipH="1">
            <a:off x="6323116" y="-581450"/>
            <a:ext cx="1072575" cy="1162200"/>
          </a:xfrm>
          <a:prstGeom prst="pie">
            <a:avLst>
              <a:gd name="adj1" fmla="val 0"/>
              <a:gd name="adj2" fmla="val 5398930"/>
            </a:avLst>
          </a:pr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90" name="Google Shape;90;p4"/>
          <p:cNvSpPr/>
          <p:nvPr/>
        </p:nvSpPr>
        <p:spPr>
          <a:xfrm>
            <a:off x="-633600" y="-581450"/>
            <a:ext cx="1264275"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91" name="Google Shape;91;p4"/>
          <p:cNvSpPr/>
          <p:nvPr/>
        </p:nvSpPr>
        <p:spPr>
          <a:xfrm rot="5400000">
            <a:off x="3312277" y="3196787"/>
            <a:ext cx="233360" cy="3660087"/>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534919" y="1718200"/>
            <a:ext cx="1937475"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200"/>
              </a:spcBef>
              <a:spcAft>
                <a:spcPts val="0"/>
              </a:spcAft>
              <a:buSzPts val="1600"/>
              <a:buChar char="○"/>
              <a:defRPr sz="1185"/>
            </a:lvl2pPr>
            <a:lvl3pPr lvl="2">
              <a:spcBef>
                <a:spcPts val="1200"/>
              </a:spcBef>
              <a:spcAft>
                <a:spcPts val="0"/>
              </a:spcAft>
              <a:buSzPts val="1600"/>
              <a:buChar char="■"/>
              <a:defRPr sz="1185"/>
            </a:lvl3pPr>
            <a:lvl4pPr lvl="3">
              <a:spcBef>
                <a:spcPts val="1200"/>
              </a:spcBef>
              <a:spcAft>
                <a:spcPts val="0"/>
              </a:spcAft>
              <a:buSzPts val="1600"/>
              <a:buChar char="●"/>
              <a:defRPr sz="1185"/>
            </a:lvl4pPr>
            <a:lvl5pPr lvl="4">
              <a:spcBef>
                <a:spcPts val="1200"/>
              </a:spcBef>
              <a:spcAft>
                <a:spcPts val="0"/>
              </a:spcAft>
              <a:buSzPts val="1600"/>
              <a:buChar char="○"/>
              <a:defRPr sz="1185"/>
            </a:lvl5pPr>
            <a:lvl6pPr lvl="5">
              <a:spcBef>
                <a:spcPts val="1200"/>
              </a:spcBef>
              <a:spcAft>
                <a:spcPts val="0"/>
              </a:spcAft>
              <a:buSzPts val="1600"/>
              <a:buChar char="■"/>
              <a:defRPr sz="1185"/>
            </a:lvl6pPr>
            <a:lvl7pPr lvl="6">
              <a:spcBef>
                <a:spcPts val="1200"/>
              </a:spcBef>
              <a:spcAft>
                <a:spcPts val="0"/>
              </a:spcAft>
              <a:buSzPts val="1600"/>
              <a:buChar char="●"/>
              <a:defRPr sz="1185"/>
            </a:lvl7pPr>
            <a:lvl8pPr lvl="7">
              <a:spcBef>
                <a:spcPts val="1200"/>
              </a:spcBef>
              <a:spcAft>
                <a:spcPts val="0"/>
              </a:spcAft>
              <a:buSzPts val="1600"/>
              <a:buChar char="○"/>
              <a:defRPr sz="1185"/>
            </a:lvl8pPr>
            <a:lvl9pPr lvl="8">
              <a:spcBef>
                <a:spcPts val="1200"/>
              </a:spcBef>
              <a:spcAft>
                <a:spcPts val="1200"/>
              </a:spcAft>
              <a:buSzPts val="1600"/>
              <a:buChar char="■"/>
              <a:defRPr sz="1185"/>
            </a:lvl9pPr>
          </a:lstStyle>
          <a:p/>
        </p:txBody>
      </p:sp>
      <p:sp>
        <p:nvSpPr>
          <p:cNvPr id="125" name="Google Shape;125;p7"/>
          <p:cNvSpPr txBox="1">
            <a:spLocks noGrp="1"/>
          </p:cNvSpPr>
          <p:nvPr>
            <p:ph type="title"/>
          </p:nvPr>
        </p:nvSpPr>
        <p:spPr>
          <a:xfrm>
            <a:off x="534919" y="539500"/>
            <a:ext cx="2535975"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6" name="Google Shape;126;p7"/>
          <p:cNvSpPr/>
          <p:nvPr/>
        </p:nvSpPr>
        <p:spPr>
          <a:xfrm rot="10800000">
            <a:off x="3893881" y="4242603"/>
            <a:ext cx="2964119"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27" name="Google Shape;127;p7"/>
          <p:cNvSpPr/>
          <p:nvPr/>
        </p:nvSpPr>
        <p:spPr>
          <a:xfrm flipH="1">
            <a:off x="6182400" y="1718201"/>
            <a:ext cx="6756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28" name="Google Shape;128;p7"/>
          <p:cNvSpPr/>
          <p:nvPr/>
        </p:nvSpPr>
        <p:spPr>
          <a:xfrm flipH="1">
            <a:off x="6453345" y="2996087"/>
            <a:ext cx="51995"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29" name="Google Shape;129;p7"/>
          <p:cNvSpPr/>
          <p:nvPr/>
        </p:nvSpPr>
        <p:spPr>
          <a:xfrm flipH="1">
            <a:off x="6009103" y="4337021"/>
            <a:ext cx="51995"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30" name="Google Shape;130;p7"/>
          <p:cNvSpPr/>
          <p:nvPr/>
        </p:nvSpPr>
        <p:spPr>
          <a:xfrm flipH="1">
            <a:off x="6184376" y="4151111"/>
            <a:ext cx="113078"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31" name="Google Shape;131;p7"/>
          <p:cNvSpPr/>
          <p:nvPr/>
        </p:nvSpPr>
        <p:spPr>
          <a:xfrm flipH="1">
            <a:off x="5900542" y="3982977"/>
            <a:ext cx="52049"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32" name="Google Shape;132;p7"/>
          <p:cNvSpPr/>
          <p:nvPr/>
        </p:nvSpPr>
        <p:spPr>
          <a:xfrm flipH="1">
            <a:off x="6603120" y="2665908"/>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133" name="Google Shape;133;p7"/>
          <p:cNvSpPr/>
          <p:nvPr/>
        </p:nvSpPr>
        <p:spPr>
          <a:xfrm flipH="1">
            <a:off x="5480711" y="4760403"/>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56525" y="1886850"/>
            <a:ext cx="3309525"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22" y="4259282"/>
            <a:ext cx="2256298"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15" name="Google Shape;415;p24"/>
          <p:cNvSpPr txBox="1">
            <a:spLocks noGrp="1"/>
          </p:cNvSpPr>
          <p:nvPr>
            <p:ph type="title"/>
          </p:nvPr>
        </p:nvSpPr>
        <p:spPr>
          <a:xfrm flipH="1">
            <a:off x="4455131" y="996300"/>
            <a:ext cx="1867950" cy="6621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p:txBody>
      </p:sp>
      <p:sp>
        <p:nvSpPr>
          <p:cNvPr id="416" name="Google Shape;416;p24"/>
          <p:cNvSpPr txBox="1">
            <a:spLocks noGrp="1"/>
          </p:cNvSpPr>
          <p:nvPr>
            <p:ph type="subTitle" idx="1"/>
          </p:nvPr>
        </p:nvSpPr>
        <p:spPr>
          <a:xfrm flipH="1">
            <a:off x="4455119" y="1658425"/>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5"/>
            </a:lvl1pPr>
            <a:lvl2pPr lvl="1" rtl="0">
              <a:spcBef>
                <a:spcPts val="0"/>
              </a:spcBef>
              <a:spcAft>
                <a:spcPts val="0"/>
              </a:spcAft>
              <a:buSzPts val="1600"/>
              <a:buChar char="○"/>
              <a:defRPr sz="1185"/>
            </a:lvl2pPr>
            <a:lvl3pPr lvl="2" rtl="0">
              <a:spcBef>
                <a:spcPts val="1200"/>
              </a:spcBef>
              <a:spcAft>
                <a:spcPts val="0"/>
              </a:spcAft>
              <a:buSzPts val="1600"/>
              <a:buChar char="■"/>
              <a:defRPr sz="1185"/>
            </a:lvl3pPr>
            <a:lvl4pPr lvl="3" rtl="0">
              <a:spcBef>
                <a:spcPts val="1200"/>
              </a:spcBef>
              <a:spcAft>
                <a:spcPts val="0"/>
              </a:spcAft>
              <a:buSzPts val="1600"/>
              <a:buChar char="●"/>
              <a:defRPr sz="1185"/>
            </a:lvl4pPr>
            <a:lvl5pPr lvl="4" rtl="0">
              <a:spcBef>
                <a:spcPts val="1200"/>
              </a:spcBef>
              <a:spcAft>
                <a:spcPts val="0"/>
              </a:spcAft>
              <a:buSzPts val="1600"/>
              <a:buChar char="○"/>
              <a:defRPr sz="1185"/>
            </a:lvl5pPr>
            <a:lvl6pPr lvl="5" rtl="0">
              <a:spcBef>
                <a:spcPts val="1200"/>
              </a:spcBef>
              <a:spcAft>
                <a:spcPts val="0"/>
              </a:spcAft>
              <a:buSzPts val="1600"/>
              <a:buChar char="■"/>
              <a:defRPr sz="1185"/>
            </a:lvl6pPr>
            <a:lvl7pPr lvl="6" rtl="0">
              <a:spcBef>
                <a:spcPts val="1200"/>
              </a:spcBef>
              <a:spcAft>
                <a:spcPts val="0"/>
              </a:spcAft>
              <a:buSzPts val="1600"/>
              <a:buChar char="●"/>
              <a:defRPr sz="1185"/>
            </a:lvl7pPr>
            <a:lvl8pPr lvl="7" rtl="0">
              <a:spcBef>
                <a:spcPts val="1200"/>
              </a:spcBef>
              <a:spcAft>
                <a:spcPts val="0"/>
              </a:spcAft>
              <a:buSzPts val="1600"/>
              <a:buChar char="○"/>
              <a:defRPr sz="1185"/>
            </a:lvl8pPr>
            <a:lvl9pPr lvl="8" rtl="0">
              <a:spcBef>
                <a:spcPts val="1200"/>
              </a:spcBef>
              <a:spcAft>
                <a:spcPts val="1200"/>
              </a:spcAft>
              <a:buSzPts val="1600"/>
              <a:buChar char="■"/>
              <a:defRPr sz="1185"/>
            </a:lvl9pPr>
          </a:lstStyle>
          <a:p/>
        </p:txBody>
      </p:sp>
      <p:sp>
        <p:nvSpPr>
          <p:cNvPr id="417" name="Google Shape;417;p24"/>
          <p:cNvSpPr txBox="1">
            <a:spLocks noGrp="1"/>
          </p:cNvSpPr>
          <p:nvPr>
            <p:ph type="subTitle" idx="2"/>
          </p:nvPr>
        </p:nvSpPr>
        <p:spPr>
          <a:xfrm flipH="1">
            <a:off x="534919" y="2410363"/>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5"/>
            </a:lvl1pPr>
            <a:lvl2pPr lvl="1" rtl="0">
              <a:spcBef>
                <a:spcPts val="1200"/>
              </a:spcBef>
              <a:spcAft>
                <a:spcPts val="0"/>
              </a:spcAft>
              <a:buSzPts val="1600"/>
              <a:buChar char="○"/>
              <a:defRPr sz="1185"/>
            </a:lvl2pPr>
            <a:lvl3pPr lvl="2" rtl="0">
              <a:spcBef>
                <a:spcPts val="1200"/>
              </a:spcBef>
              <a:spcAft>
                <a:spcPts val="0"/>
              </a:spcAft>
              <a:buSzPts val="1600"/>
              <a:buChar char="■"/>
              <a:defRPr sz="1185"/>
            </a:lvl3pPr>
            <a:lvl4pPr lvl="3" rtl="0">
              <a:spcBef>
                <a:spcPts val="1200"/>
              </a:spcBef>
              <a:spcAft>
                <a:spcPts val="0"/>
              </a:spcAft>
              <a:buSzPts val="1600"/>
              <a:buChar char="●"/>
              <a:defRPr sz="1185"/>
            </a:lvl4pPr>
            <a:lvl5pPr lvl="4" rtl="0">
              <a:spcBef>
                <a:spcPts val="1200"/>
              </a:spcBef>
              <a:spcAft>
                <a:spcPts val="0"/>
              </a:spcAft>
              <a:buSzPts val="1600"/>
              <a:buChar char="○"/>
              <a:defRPr sz="1185"/>
            </a:lvl5pPr>
            <a:lvl6pPr lvl="5" rtl="0">
              <a:spcBef>
                <a:spcPts val="1200"/>
              </a:spcBef>
              <a:spcAft>
                <a:spcPts val="0"/>
              </a:spcAft>
              <a:buSzPts val="1600"/>
              <a:buChar char="■"/>
              <a:defRPr sz="1185"/>
            </a:lvl6pPr>
            <a:lvl7pPr lvl="6" rtl="0">
              <a:spcBef>
                <a:spcPts val="1200"/>
              </a:spcBef>
              <a:spcAft>
                <a:spcPts val="0"/>
              </a:spcAft>
              <a:buSzPts val="1600"/>
              <a:buChar char="●"/>
              <a:defRPr sz="1185"/>
            </a:lvl7pPr>
            <a:lvl8pPr lvl="7" rtl="0">
              <a:spcBef>
                <a:spcPts val="1200"/>
              </a:spcBef>
              <a:spcAft>
                <a:spcPts val="0"/>
              </a:spcAft>
              <a:buSzPts val="1600"/>
              <a:buChar char="○"/>
              <a:defRPr sz="1185"/>
            </a:lvl8pPr>
            <a:lvl9pPr lvl="8" rtl="0">
              <a:spcBef>
                <a:spcPts val="1200"/>
              </a:spcBef>
              <a:spcAft>
                <a:spcPts val="1200"/>
              </a:spcAft>
              <a:buSzPts val="1600"/>
              <a:buChar char="■"/>
              <a:defRPr sz="1185"/>
            </a:lvl9pPr>
          </a:lstStyle>
          <a:p/>
        </p:txBody>
      </p:sp>
      <p:sp>
        <p:nvSpPr>
          <p:cNvPr id="418" name="Google Shape;418;p24"/>
          <p:cNvSpPr txBox="1">
            <a:spLocks noGrp="1"/>
          </p:cNvSpPr>
          <p:nvPr>
            <p:ph type="subTitle" idx="3"/>
          </p:nvPr>
        </p:nvSpPr>
        <p:spPr>
          <a:xfrm flipH="1">
            <a:off x="534919" y="1748238"/>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panose="020B0604020202020204"/>
              <a:buNone/>
              <a:defRPr sz="2705" b="1">
                <a:latin typeface="Chewy" panose="020B0604020202020204"/>
                <a:ea typeface="Chewy" panose="020B0604020202020204"/>
                <a:cs typeface="Chewy" panose="020B0604020202020204"/>
                <a:sym typeface="Chewy" panose="020B0604020202020204"/>
              </a:defRPr>
            </a:lvl1pPr>
            <a:lvl2pPr lvl="1"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2pPr>
            <a:lvl3pPr lvl="2"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3pPr>
            <a:lvl4pPr lvl="3"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4pPr>
            <a:lvl5pPr lvl="4"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5pPr>
            <a:lvl6pPr lvl="5"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6pPr>
            <a:lvl7pPr lvl="6"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7pPr>
            <a:lvl8pPr lvl="7"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8pPr>
            <a:lvl9pPr lvl="8" rtl="0">
              <a:spcBef>
                <a:spcPts val="1200"/>
              </a:spcBef>
              <a:spcAft>
                <a:spcPts val="120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9pPr>
          </a:lstStyle>
          <a:p/>
        </p:txBody>
      </p:sp>
      <p:sp>
        <p:nvSpPr>
          <p:cNvPr id="419" name="Google Shape;419;p24"/>
          <p:cNvSpPr txBox="1">
            <a:spLocks noGrp="1"/>
          </p:cNvSpPr>
          <p:nvPr>
            <p:ph type="subTitle" idx="4"/>
          </p:nvPr>
        </p:nvSpPr>
        <p:spPr>
          <a:xfrm flipH="1">
            <a:off x="4455113" y="3363400"/>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5"/>
            </a:lvl1pPr>
            <a:lvl2pPr lvl="1" rtl="0">
              <a:spcBef>
                <a:spcPts val="1200"/>
              </a:spcBef>
              <a:spcAft>
                <a:spcPts val="0"/>
              </a:spcAft>
              <a:buSzPts val="1600"/>
              <a:buChar char="○"/>
              <a:defRPr sz="1185"/>
            </a:lvl2pPr>
            <a:lvl3pPr lvl="2" rtl="0">
              <a:spcBef>
                <a:spcPts val="1200"/>
              </a:spcBef>
              <a:spcAft>
                <a:spcPts val="0"/>
              </a:spcAft>
              <a:buSzPts val="1600"/>
              <a:buChar char="■"/>
              <a:defRPr sz="1185"/>
            </a:lvl3pPr>
            <a:lvl4pPr lvl="3" rtl="0">
              <a:spcBef>
                <a:spcPts val="1200"/>
              </a:spcBef>
              <a:spcAft>
                <a:spcPts val="0"/>
              </a:spcAft>
              <a:buSzPts val="1600"/>
              <a:buChar char="●"/>
              <a:defRPr sz="1185"/>
            </a:lvl4pPr>
            <a:lvl5pPr lvl="4" rtl="0">
              <a:spcBef>
                <a:spcPts val="1200"/>
              </a:spcBef>
              <a:spcAft>
                <a:spcPts val="0"/>
              </a:spcAft>
              <a:buSzPts val="1600"/>
              <a:buChar char="○"/>
              <a:defRPr sz="1185"/>
            </a:lvl5pPr>
            <a:lvl6pPr lvl="5" rtl="0">
              <a:spcBef>
                <a:spcPts val="1200"/>
              </a:spcBef>
              <a:spcAft>
                <a:spcPts val="0"/>
              </a:spcAft>
              <a:buSzPts val="1600"/>
              <a:buChar char="■"/>
              <a:defRPr sz="1185"/>
            </a:lvl6pPr>
            <a:lvl7pPr lvl="6" rtl="0">
              <a:spcBef>
                <a:spcPts val="1200"/>
              </a:spcBef>
              <a:spcAft>
                <a:spcPts val="0"/>
              </a:spcAft>
              <a:buSzPts val="1600"/>
              <a:buChar char="●"/>
              <a:defRPr sz="1185"/>
            </a:lvl7pPr>
            <a:lvl8pPr lvl="7" rtl="0">
              <a:spcBef>
                <a:spcPts val="1200"/>
              </a:spcBef>
              <a:spcAft>
                <a:spcPts val="0"/>
              </a:spcAft>
              <a:buSzPts val="1600"/>
              <a:buChar char="○"/>
              <a:defRPr sz="1185"/>
            </a:lvl8pPr>
            <a:lvl9pPr lvl="8" rtl="0">
              <a:spcBef>
                <a:spcPts val="1200"/>
              </a:spcBef>
              <a:spcAft>
                <a:spcPts val="1200"/>
              </a:spcAft>
              <a:buSzPts val="1600"/>
              <a:buChar char="■"/>
              <a:defRPr sz="1185"/>
            </a:lvl9pPr>
          </a:lstStyle>
          <a:p/>
        </p:txBody>
      </p:sp>
      <p:sp>
        <p:nvSpPr>
          <p:cNvPr id="420" name="Google Shape;420;p24"/>
          <p:cNvSpPr txBox="1">
            <a:spLocks noGrp="1"/>
          </p:cNvSpPr>
          <p:nvPr>
            <p:ph type="subTitle" idx="5"/>
          </p:nvPr>
        </p:nvSpPr>
        <p:spPr>
          <a:xfrm flipH="1">
            <a:off x="4455113" y="2701275"/>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panose="020B0604020202020204"/>
              <a:buNone/>
              <a:defRPr sz="2705" b="1">
                <a:latin typeface="Chewy" panose="020B0604020202020204"/>
                <a:ea typeface="Chewy" panose="020B0604020202020204"/>
                <a:cs typeface="Chewy" panose="020B0604020202020204"/>
                <a:sym typeface="Chewy" panose="020B0604020202020204"/>
              </a:defRPr>
            </a:lvl1pPr>
            <a:lvl2pPr lvl="1"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2pPr>
            <a:lvl3pPr lvl="2"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3pPr>
            <a:lvl4pPr lvl="3"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4pPr>
            <a:lvl5pPr lvl="4"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5pPr>
            <a:lvl6pPr lvl="5"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6pPr>
            <a:lvl7pPr lvl="6"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7pPr>
            <a:lvl8pPr lvl="7" rtl="0">
              <a:spcBef>
                <a:spcPts val="1200"/>
              </a:spcBef>
              <a:spcAft>
                <a:spcPts val="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8pPr>
            <a:lvl9pPr lvl="8" rtl="0">
              <a:spcBef>
                <a:spcPts val="1200"/>
              </a:spcBef>
              <a:spcAft>
                <a:spcPts val="1200"/>
              </a:spcAft>
              <a:buSzPts val="3600"/>
              <a:buFont typeface="Chewy" panose="020B0604020202020204"/>
              <a:buNone/>
              <a:defRPr sz="2705">
                <a:latin typeface="Chewy" panose="020B0604020202020204"/>
                <a:ea typeface="Chewy" panose="020B0604020202020204"/>
                <a:cs typeface="Chewy" panose="020B0604020202020204"/>
                <a:sym typeface="Chewy" panose="020B0604020202020204"/>
              </a:defRPr>
            </a:lvl9pPr>
          </a:lstStyle>
          <a:p/>
        </p:txBody>
      </p:sp>
      <p:sp>
        <p:nvSpPr>
          <p:cNvPr id="421" name="Google Shape;421;p24"/>
          <p:cNvSpPr/>
          <p:nvPr/>
        </p:nvSpPr>
        <p:spPr>
          <a:xfrm rot="5400000" flipH="1">
            <a:off x="1001769" y="-933306"/>
            <a:ext cx="577796" cy="244442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2" name="Google Shape;422;p24"/>
          <p:cNvSpPr/>
          <p:nvPr/>
        </p:nvSpPr>
        <p:spPr>
          <a:xfrm flipH="1">
            <a:off x="25" y="-6933"/>
            <a:ext cx="418766"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3" name="Google Shape;423;p24"/>
          <p:cNvSpPr/>
          <p:nvPr/>
        </p:nvSpPr>
        <p:spPr>
          <a:xfrm rot="10800000">
            <a:off x="758872" y="314474"/>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4" name="Google Shape;424;p24"/>
          <p:cNvSpPr/>
          <p:nvPr/>
        </p:nvSpPr>
        <p:spPr>
          <a:xfrm rot="10800000">
            <a:off x="440020" y="6"/>
            <a:ext cx="107539"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5" name="Google Shape;425;p24"/>
          <p:cNvSpPr/>
          <p:nvPr/>
        </p:nvSpPr>
        <p:spPr>
          <a:xfrm rot="10800000">
            <a:off x="2355772" y="4895591"/>
            <a:ext cx="81693"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6" name="Google Shape;426;p24"/>
          <p:cNvSpPr/>
          <p:nvPr/>
        </p:nvSpPr>
        <p:spPr>
          <a:xfrm rot="5400000" flipH="1">
            <a:off x="176107" y="3904847"/>
            <a:ext cx="110549" cy="8291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7" name="Google Shape;427;p24"/>
          <p:cNvSpPr/>
          <p:nvPr/>
        </p:nvSpPr>
        <p:spPr>
          <a:xfrm rot="5400000">
            <a:off x="-636576" y="2475914"/>
            <a:ext cx="1630954" cy="3577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8" name="Google Shape;428;p24"/>
          <p:cNvSpPr/>
          <p:nvPr/>
        </p:nvSpPr>
        <p:spPr>
          <a:xfrm rot="5400000">
            <a:off x="183394" y="2668172"/>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29" name="Google Shape;429;p24"/>
          <p:cNvSpPr/>
          <p:nvPr/>
        </p:nvSpPr>
        <p:spPr>
          <a:xfrm rot="5400000">
            <a:off x="46158" y="2348573"/>
            <a:ext cx="116687" cy="8792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30" name="Google Shape;430;p24"/>
          <p:cNvSpPr/>
          <p:nvPr/>
        </p:nvSpPr>
        <p:spPr>
          <a:xfrm>
            <a:off x="-377772" y="-581442"/>
            <a:ext cx="752850"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31" name="Google Shape;431;p24"/>
          <p:cNvSpPr/>
          <p:nvPr/>
        </p:nvSpPr>
        <p:spPr>
          <a:xfrm rot="5400000">
            <a:off x="-922779" y="3450075"/>
            <a:ext cx="2616219" cy="770666"/>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32" name="Google Shape;432;p24"/>
          <p:cNvSpPr/>
          <p:nvPr/>
        </p:nvSpPr>
        <p:spPr>
          <a:xfrm rot="5400000" flipH="1">
            <a:off x="56447" y="4219292"/>
            <a:ext cx="96126" cy="7209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33" name="Google Shape;433;p24"/>
          <p:cNvSpPr/>
          <p:nvPr/>
        </p:nvSpPr>
        <p:spPr>
          <a:xfrm rot="10800000">
            <a:off x="104263" y="715323"/>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434" name="Google Shape;434;p24"/>
          <p:cNvSpPr/>
          <p:nvPr/>
        </p:nvSpPr>
        <p:spPr>
          <a:xfrm rot="5400000">
            <a:off x="1483557" y="326947"/>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6" name="Google Shape;496;p28"/>
          <p:cNvSpPr txBox="1">
            <a:spLocks noGrp="1"/>
          </p:cNvSpPr>
          <p:nvPr>
            <p:ph type="subTitle" idx="1"/>
          </p:nvPr>
        </p:nvSpPr>
        <p:spPr>
          <a:xfrm>
            <a:off x="580575"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5"/>
            </a:lvl2pPr>
            <a:lvl3pPr lvl="2" rtl="0">
              <a:spcBef>
                <a:spcPts val="1200"/>
              </a:spcBef>
              <a:spcAft>
                <a:spcPts val="0"/>
              </a:spcAft>
              <a:buSzPts val="1600"/>
              <a:buNone/>
              <a:defRPr sz="1185"/>
            </a:lvl3pPr>
            <a:lvl4pPr lvl="3" rtl="0">
              <a:spcBef>
                <a:spcPts val="1200"/>
              </a:spcBef>
              <a:spcAft>
                <a:spcPts val="0"/>
              </a:spcAft>
              <a:buSzPts val="1600"/>
              <a:buNone/>
              <a:defRPr sz="1185"/>
            </a:lvl4pPr>
            <a:lvl5pPr lvl="4" rtl="0">
              <a:spcBef>
                <a:spcPts val="1200"/>
              </a:spcBef>
              <a:spcAft>
                <a:spcPts val="0"/>
              </a:spcAft>
              <a:buSzPts val="1600"/>
              <a:buNone/>
              <a:defRPr sz="1185"/>
            </a:lvl5pPr>
            <a:lvl6pPr lvl="5" rtl="0">
              <a:spcBef>
                <a:spcPts val="1200"/>
              </a:spcBef>
              <a:spcAft>
                <a:spcPts val="0"/>
              </a:spcAft>
              <a:buSzPts val="1600"/>
              <a:buNone/>
              <a:defRPr sz="1185"/>
            </a:lvl6pPr>
            <a:lvl7pPr lvl="6" rtl="0">
              <a:spcBef>
                <a:spcPts val="1200"/>
              </a:spcBef>
              <a:spcAft>
                <a:spcPts val="0"/>
              </a:spcAft>
              <a:buSzPts val="1600"/>
              <a:buNone/>
              <a:defRPr sz="1185"/>
            </a:lvl7pPr>
            <a:lvl8pPr lvl="7" rtl="0">
              <a:spcBef>
                <a:spcPts val="1200"/>
              </a:spcBef>
              <a:spcAft>
                <a:spcPts val="0"/>
              </a:spcAft>
              <a:buSzPts val="1600"/>
              <a:buNone/>
              <a:defRPr sz="1185"/>
            </a:lvl8pPr>
            <a:lvl9pPr lvl="8" rtl="0">
              <a:spcBef>
                <a:spcPts val="1200"/>
              </a:spcBef>
              <a:spcAft>
                <a:spcPts val="1200"/>
              </a:spcAft>
              <a:buSzPts val="1600"/>
              <a:buNone/>
              <a:defRPr sz="1185"/>
            </a:lvl9pPr>
          </a:lstStyle>
          <a:p/>
        </p:txBody>
      </p:sp>
      <p:sp>
        <p:nvSpPr>
          <p:cNvPr id="497" name="Google Shape;497;p28"/>
          <p:cNvSpPr txBox="1">
            <a:spLocks noGrp="1"/>
          </p:cNvSpPr>
          <p:nvPr>
            <p:ph type="subTitle" idx="2"/>
          </p:nvPr>
        </p:nvSpPr>
        <p:spPr>
          <a:xfrm>
            <a:off x="580575"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5" b="1">
                <a:latin typeface="Delius Unicase" panose="020B0604020202020204"/>
                <a:ea typeface="Delius Unicase" panose="020B0604020202020204"/>
                <a:cs typeface="Delius Unicase" panose="020B0604020202020204"/>
                <a:sym typeface="Delius Unicase" panose="020B0604020202020204"/>
              </a:defRPr>
            </a:lvl1pPr>
            <a:lvl2pPr lvl="1" rtl="0">
              <a:spcBef>
                <a:spcPts val="1200"/>
              </a:spcBef>
              <a:spcAft>
                <a:spcPts val="0"/>
              </a:spcAft>
              <a:buSzPts val="3000"/>
              <a:buNone/>
              <a:defRPr sz="2255"/>
            </a:lvl2pPr>
            <a:lvl3pPr lvl="2" rtl="0">
              <a:spcBef>
                <a:spcPts val="1200"/>
              </a:spcBef>
              <a:spcAft>
                <a:spcPts val="0"/>
              </a:spcAft>
              <a:buSzPts val="3000"/>
              <a:buNone/>
              <a:defRPr sz="2255"/>
            </a:lvl3pPr>
            <a:lvl4pPr lvl="3" rtl="0">
              <a:spcBef>
                <a:spcPts val="1200"/>
              </a:spcBef>
              <a:spcAft>
                <a:spcPts val="0"/>
              </a:spcAft>
              <a:buSzPts val="3000"/>
              <a:buNone/>
              <a:defRPr sz="2255"/>
            </a:lvl4pPr>
            <a:lvl5pPr lvl="4" rtl="0">
              <a:spcBef>
                <a:spcPts val="1200"/>
              </a:spcBef>
              <a:spcAft>
                <a:spcPts val="0"/>
              </a:spcAft>
              <a:buSzPts val="3000"/>
              <a:buNone/>
              <a:defRPr sz="2255"/>
            </a:lvl5pPr>
            <a:lvl6pPr lvl="5" rtl="0">
              <a:spcBef>
                <a:spcPts val="1200"/>
              </a:spcBef>
              <a:spcAft>
                <a:spcPts val="0"/>
              </a:spcAft>
              <a:buSzPts val="3000"/>
              <a:buNone/>
              <a:defRPr sz="2255"/>
            </a:lvl6pPr>
            <a:lvl7pPr lvl="6" rtl="0">
              <a:spcBef>
                <a:spcPts val="1200"/>
              </a:spcBef>
              <a:spcAft>
                <a:spcPts val="0"/>
              </a:spcAft>
              <a:buSzPts val="3000"/>
              <a:buNone/>
              <a:defRPr sz="2255"/>
            </a:lvl7pPr>
            <a:lvl8pPr lvl="7" rtl="0">
              <a:spcBef>
                <a:spcPts val="1200"/>
              </a:spcBef>
              <a:spcAft>
                <a:spcPts val="0"/>
              </a:spcAft>
              <a:buSzPts val="3000"/>
              <a:buNone/>
              <a:defRPr sz="2255"/>
            </a:lvl8pPr>
            <a:lvl9pPr lvl="8" rtl="0">
              <a:spcBef>
                <a:spcPts val="1200"/>
              </a:spcBef>
              <a:spcAft>
                <a:spcPts val="1200"/>
              </a:spcAft>
              <a:buSzPts val="3000"/>
              <a:buNone/>
              <a:defRPr sz="2255"/>
            </a:lvl9pPr>
          </a:lstStyle>
          <a:p/>
        </p:txBody>
      </p:sp>
      <p:sp>
        <p:nvSpPr>
          <p:cNvPr id="498" name="Google Shape;498;p28"/>
          <p:cNvSpPr txBox="1">
            <a:spLocks noGrp="1"/>
          </p:cNvSpPr>
          <p:nvPr>
            <p:ph type="subTitle" idx="3"/>
          </p:nvPr>
        </p:nvSpPr>
        <p:spPr>
          <a:xfrm>
            <a:off x="2719463"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5"/>
            </a:lvl2pPr>
            <a:lvl3pPr lvl="2" rtl="0">
              <a:spcBef>
                <a:spcPts val="1200"/>
              </a:spcBef>
              <a:spcAft>
                <a:spcPts val="0"/>
              </a:spcAft>
              <a:buSzPts val="1600"/>
              <a:buNone/>
              <a:defRPr sz="1185"/>
            </a:lvl3pPr>
            <a:lvl4pPr lvl="3" rtl="0">
              <a:spcBef>
                <a:spcPts val="1200"/>
              </a:spcBef>
              <a:spcAft>
                <a:spcPts val="0"/>
              </a:spcAft>
              <a:buSzPts val="1600"/>
              <a:buNone/>
              <a:defRPr sz="1185"/>
            </a:lvl4pPr>
            <a:lvl5pPr lvl="4" rtl="0">
              <a:spcBef>
                <a:spcPts val="1200"/>
              </a:spcBef>
              <a:spcAft>
                <a:spcPts val="0"/>
              </a:spcAft>
              <a:buSzPts val="1600"/>
              <a:buNone/>
              <a:defRPr sz="1185"/>
            </a:lvl5pPr>
            <a:lvl6pPr lvl="5" rtl="0">
              <a:spcBef>
                <a:spcPts val="1200"/>
              </a:spcBef>
              <a:spcAft>
                <a:spcPts val="0"/>
              </a:spcAft>
              <a:buSzPts val="1600"/>
              <a:buNone/>
              <a:defRPr sz="1185"/>
            </a:lvl6pPr>
            <a:lvl7pPr lvl="6" rtl="0">
              <a:spcBef>
                <a:spcPts val="1200"/>
              </a:spcBef>
              <a:spcAft>
                <a:spcPts val="0"/>
              </a:spcAft>
              <a:buSzPts val="1600"/>
              <a:buNone/>
              <a:defRPr sz="1185"/>
            </a:lvl7pPr>
            <a:lvl8pPr lvl="7" rtl="0">
              <a:spcBef>
                <a:spcPts val="1200"/>
              </a:spcBef>
              <a:spcAft>
                <a:spcPts val="0"/>
              </a:spcAft>
              <a:buSzPts val="1600"/>
              <a:buNone/>
              <a:defRPr sz="1185"/>
            </a:lvl8pPr>
            <a:lvl9pPr lvl="8" rtl="0">
              <a:spcBef>
                <a:spcPts val="1200"/>
              </a:spcBef>
              <a:spcAft>
                <a:spcPts val="1200"/>
              </a:spcAft>
              <a:buSzPts val="1600"/>
              <a:buNone/>
              <a:defRPr sz="1185"/>
            </a:lvl9pPr>
          </a:lstStyle>
          <a:p/>
        </p:txBody>
      </p:sp>
      <p:sp>
        <p:nvSpPr>
          <p:cNvPr id="499" name="Google Shape;499;p28"/>
          <p:cNvSpPr txBox="1">
            <a:spLocks noGrp="1"/>
          </p:cNvSpPr>
          <p:nvPr>
            <p:ph type="subTitle" idx="4"/>
          </p:nvPr>
        </p:nvSpPr>
        <p:spPr>
          <a:xfrm>
            <a:off x="2719463"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5" b="1">
                <a:latin typeface="Delius Unicase" panose="020B0604020202020204"/>
                <a:ea typeface="Delius Unicase" panose="020B0604020202020204"/>
                <a:cs typeface="Delius Unicase" panose="020B0604020202020204"/>
                <a:sym typeface="Delius Unicase" panose="020B0604020202020204"/>
              </a:defRPr>
            </a:lvl1pPr>
            <a:lvl2pPr lvl="1" rtl="0">
              <a:spcBef>
                <a:spcPts val="1200"/>
              </a:spcBef>
              <a:spcAft>
                <a:spcPts val="0"/>
              </a:spcAft>
              <a:buSzPts val="3000"/>
              <a:buNone/>
              <a:defRPr sz="2255"/>
            </a:lvl2pPr>
            <a:lvl3pPr lvl="2" rtl="0">
              <a:spcBef>
                <a:spcPts val="1200"/>
              </a:spcBef>
              <a:spcAft>
                <a:spcPts val="0"/>
              </a:spcAft>
              <a:buSzPts val="3000"/>
              <a:buNone/>
              <a:defRPr sz="2255"/>
            </a:lvl3pPr>
            <a:lvl4pPr lvl="3" rtl="0">
              <a:spcBef>
                <a:spcPts val="1200"/>
              </a:spcBef>
              <a:spcAft>
                <a:spcPts val="0"/>
              </a:spcAft>
              <a:buSzPts val="3000"/>
              <a:buNone/>
              <a:defRPr sz="2255"/>
            </a:lvl4pPr>
            <a:lvl5pPr lvl="4" rtl="0">
              <a:spcBef>
                <a:spcPts val="1200"/>
              </a:spcBef>
              <a:spcAft>
                <a:spcPts val="0"/>
              </a:spcAft>
              <a:buSzPts val="3000"/>
              <a:buNone/>
              <a:defRPr sz="2255"/>
            </a:lvl5pPr>
            <a:lvl6pPr lvl="5" rtl="0">
              <a:spcBef>
                <a:spcPts val="1200"/>
              </a:spcBef>
              <a:spcAft>
                <a:spcPts val="0"/>
              </a:spcAft>
              <a:buSzPts val="3000"/>
              <a:buNone/>
              <a:defRPr sz="2255"/>
            </a:lvl6pPr>
            <a:lvl7pPr lvl="6" rtl="0">
              <a:spcBef>
                <a:spcPts val="1200"/>
              </a:spcBef>
              <a:spcAft>
                <a:spcPts val="0"/>
              </a:spcAft>
              <a:buSzPts val="3000"/>
              <a:buNone/>
              <a:defRPr sz="2255"/>
            </a:lvl7pPr>
            <a:lvl8pPr lvl="7" rtl="0">
              <a:spcBef>
                <a:spcPts val="1200"/>
              </a:spcBef>
              <a:spcAft>
                <a:spcPts val="0"/>
              </a:spcAft>
              <a:buSzPts val="3000"/>
              <a:buNone/>
              <a:defRPr sz="2255"/>
            </a:lvl8pPr>
            <a:lvl9pPr lvl="8" rtl="0">
              <a:spcBef>
                <a:spcPts val="1200"/>
              </a:spcBef>
              <a:spcAft>
                <a:spcPts val="1200"/>
              </a:spcAft>
              <a:buSzPts val="3000"/>
              <a:buNone/>
              <a:defRPr sz="2255"/>
            </a:lvl9pPr>
          </a:lstStyle>
          <a:p/>
        </p:txBody>
      </p:sp>
      <p:sp>
        <p:nvSpPr>
          <p:cNvPr id="500" name="Google Shape;500;p28"/>
          <p:cNvSpPr txBox="1">
            <a:spLocks noGrp="1"/>
          </p:cNvSpPr>
          <p:nvPr>
            <p:ph type="subTitle" idx="5"/>
          </p:nvPr>
        </p:nvSpPr>
        <p:spPr>
          <a:xfrm>
            <a:off x="4858350"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5"/>
            </a:lvl2pPr>
            <a:lvl3pPr lvl="2" rtl="0">
              <a:spcBef>
                <a:spcPts val="1200"/>
              </a:spcBef>
              <a:spcAft>
                <a:spcPts val="0"/>
              </a:spcAft>
              <a:buSzPts val="1600"/>
              <a:buNone/>
              <a:defRPr sz="1185"/>
            </a:lvl3pPr>
            <a:lvl4pPr lvl="3" rtl="0">
              <a:spcBef>
                <a:spcPts val="1200"/>
              </a:spcBef>
              <a:spcAft>
                <a:spcPts val="0"/>
              </a:spcAft>
              <a:buSzPts val="1600"/>
              <a:buNone/>
              <a:defRPr sz="1185"/>
            </a:lvl4pPr>
            <a:lvl5pPr lvl="4" rtl="0">
              <a:spcBef>
                <a:spcPts val="1200"/>
              </a:spcBef>
              <a:spcAft>
                <a:spcPts val="0"/>
              </a:spcAft>
              <a:buSzPts val="1600"/>
              <a:buNone/>
              <a:defRPr sz="1185"/>
            </a:lvl5pPr>
            <a:lvl6pPr lvl="5" rtl="0">
              <a:spcBef>
                <a:spcPts val="1200"/>
              </a:spcBef>
              <a:spcAft>
                <a:spcPts val="0"/>
              </a:spcAft>
              <a:buSzPts val="1600"/>
              <a:buNone/>
              <a:defRPr sz="1185"/>
            </a:lvl6pPr>
            <a:lvl7pPr lvl="6" rtl="0">
              <a:spcBef>
                <a:spcPts val="1200"/>
              </a:spcBef>
              <a:spcAft>
                <a:spcPts val="0"/>
              </a:spcAft>
              <a:buSzPts val="1600"/>
              <a:buNone/>
              <a:defRPr sz="1185"/>
            </a:lvl7pPr>
            <a:lvl8pPr lvl="7" rtl="0">
              <a:spcBef>
                <a:spcPts val="1200"/>
              </a:spcBef>
              <a:spcAft>
                <a:spcPts val="0"/>
              </a:spcAft>
              <a:buSzPts val="1600"/>
              <a:buNone/>
              <a:defRPr sz="1185"/>
            </a:lvl8pPr>
            <a:lvl9pPr lvl="8" rtl="0">
              <a:spcBef>
                <a:spcPts val="1200"/>
              </a:spcBef>
              <a:spcAft>
                <a:spcPts val="1200"/>
              </a:spcAft>
              <a:buSzPts val="1600"/>
              <a:buNone/>
              <a:defRPr sz="1185"/>
            </a:lvl9pPr>
          </a:lstStyle>
          <a:p/>
        </p:txBody>
      </p:sp>
      <p:sp>
        <p:nvSpPr>
          <p:cNvPr id="501" name="Google Shape;501;p28"/>
          <p:cNvSpPr txBox="1">
            <a:spLocks noGrp="1"/>
          </p:cNvSpPr>
          <p:nvPr>
            <p:ph type="subTitle" idx="6"/>
          </p:nvPr>
        </p:nvSpPr>
        <p:spPr>
          <a:xfrm>
            <a:off x="4858350"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5" b="1">
                <a:latin typeface="Delius Unicase" panose="020B0604020202020204"/>
                <a:ea typeface="Delius Unicase" panose="020B0604020202020204"/>
                <a:cs typeface="Delius Unicase" panose="020B0604020202020204"/>
                <a:sym typeface="Delius Unicase" panose="020B0604020202020204"/>
              </a:defRPr>
            </a:lvl1pPr>
            <a:lvl2pPr lvl="1" rtl="0">
              <a:spcBef>
                <a:spcPts val="1200"/>
              </a:spcBef>
              <a:spcAft>
                <a:spcPts val="0"/>
              </a:spcAft>
              <a:buSzPts val="3000"/>
              <a:buNone/>
              <a:defRPr sz="2255"/>
            </a:lvl2pPr>
            <a:lvl3pPr lvl="2" rtl="0">
              <a:spcBef>
                <a:spcPts val="1200"/>
              </a:spcBef>
              <a:spcAft>
                <a:spcPts val="0"/>
              </a:spcAft>
              <a:buSzPts val="3000"/>
              <a:buNone/>
              <a:defRPr sz="2255"/>
            </a:lvl3pPr>
            <a:lvl4pPr lvl="3" rtl="0">
              <a:spcBef>
                <a:spcPts val="1200"/>
              </a:spcBef>
              <a:spcAft>
                <a:spcPts val="0"/>
              </a:spcAft>
              <a:buSzPts val="3000"/>
              <a:buNone/>
              <a:defRPr sz="2255"/>
            </a:lvl4pPr>
            <a:lvl5pPr lvl="4" rtl="0">
              <a:spcBef>
                <a:spcPts val="1200"/>
              </a:spcBef>
              <a:spcAft>
                <a:spcPts val="0"/>
              </a:spcAft>
              <a:buSzPts val="3000"/>
              <a:buNone/>
              <a:defRPr sz="2255"/>
            </a:lvl5pPr>
            <a:lvl6pPr lvl="5" rtl="0">
              <a:spcBef>
                <a:spcPts val="1200"/>
              </a:spcBef>
              <a:spcAft>
                <a:spcPts val="0"/>
              </a:spcAft>
              <a:buSzPts val="3000"/>
              <a:buNone/>
              <a:defRPr sz="2255"/>
            </a:lvl6pPr>
            <a:lvl7pPr lvl="6" rtl="0">
              <a:spcBef>
                <a:spcPts val="1200"/>
              </a:spcBef>
              <a:spcAft>
                <a:spcPts val="0"/>
              </a:spcAft>
              <a:buSzPts val="3000"/>
              <a:buNone/>
              <a:defRPr sz="2255"/>
            </a:lvl7pPr>
            <a:lvl8pPr lvl="7" rtl="0">
              <a:spcBef>
                <a:spcPts val="1200"/>
              </a:spcBef>
              <a:spcAft>
                <a:spcPts val="0"/>
              </a:spcAft>
              <a:buSzPts val="3000"/>
              <a:buNone/>
              <a:defRPr sz="2255"/>
            </a:lvl8pPr>
            <a:lvl9pPr lvl="8" rtl="0">
              <a:spcBef>
                <a:spcPts val="1200"/>
              </a:spcBef>
              <a:spcAft>
                <a:spcPts val="1200"/>
              </a:spcAft>
              <a:buSzPts val="3000"/>
              <a:buNone/>
              <a:defRPr sz="2255"/>
            </a:lvl9pPr>
          </a:lstStyle>
          <a:p/>
        </p:txBody>
      </p:sp>
      <p:sp>
        <p:nvSpPr>
          <p:cNvPr id="502" name="Google Shape;502;p28"/>
          <p:cNvSpPr txBox="1">
            <a:spLocks noGrp="1"/>
          </p:cNvSpPr>
          <p:nvPr>
            <p:ph type="subTitle" idx="7"/>
          </p:nvPr>
        </p:nvSpPr>
        <p:spPr>
          <a:xfrm>
            <a:off x="580575"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5"/>
            </a:lvl2pPr>
            <a:lvl3pPr lvl="2" rtl="0">
              <a:spcBef>
                <a:spcPts val="1200"/>
              </a:spcBef>
              <a:spcAft>
                <a:spcPts val="0"/>
              </a:spcAft>
              <a:buSzPts val="1600"/>
              <a:buNone/>
              <a:defRPr sz="1185"/>
            </a:lvl3pPr>
            <a:lvl4pPr lvl="3" rtl="0">
              <a:spcBef>
                <a:spcPts val="1200"/>
              </a:spcBef>
              <a:spcAft>
                <a:spcPts val="0"/>
              </a:spcAft>
              <a:buSzPts val="1600"/>
              <a:buNone/>
              <a:defRPr sz="1185"/>
            </a:lvl4pPr>
            <a:lvl5pPr lvl="4" rtl="0">
              <a:spcBef>
                <a:spcPts val="1200"/>
              </a:spcBef>
              <a:spcAft>
                <a:spcPts val="0"/>
              </a:spcAft>
              <a:buSzPts val="1600"/>
              <a:buNone/>
              <a:defRPr sz="1185"/>
            </a:lvl5pPr>
            <a:lvl6pPr lvl="5" rtl="0">
              <a:spcBef>
                <a:spcPts val="1200"/>
              </a:spcBef>
              <a:spcAft>
                <a:spcPts val="0"/>
              </a:spcAft>
              <a:buSzPts val="1600"/>
              <a:buNone/>
              <a:defRPr sz="1185"/>
            </a:lvl6pPr>
            <a:lvl7pPr lvl="6" rtl="0">
              <a:spcBef>
                <a:spcPts val="1200"/>
              </a:spcBef>
              <a:spcAft>
                <a:spcPts val="0"/>
              </a:spcAft>
              <a:buSzPts val="1600"/>
              <a:buNone/>
              <a:defRPr sz="1185"/>
            </a:lvl7pPr>
            <a:lvl8pPr lvl="7" rtl="0">
              <a:spcBef>
                <a:spcPts val="1200"/>
              </a:spcBef>
              <a:spcAft>
                <a:spcPts val="0"/>
              </a:spcAft>
              <a:buSzPts val="1600"/>
              <a:buNone/>
              <a:defRPr sz="1185"/>
            </a:lvl8pPr>
            <a:lvl9pPr lvl="8" rtl="0">
              <a:spcBef>
                <a:spcPts val="1200"/>
              </a:spcBef>
              <a:spcAft>
                <a:spcPts val="1200"/>
              </a:spcAft>
              <a:buSzPts val="1600"/>
              <a:buNone/>
              <a:defRPr sz="1185"/>
            </a:lvl9pPr>
          </a:lstStyle>
          <a:p/>
        </p:txBody>
      </p:sp>
      <p:sp>
        <p:nvSpPr>
          <p:cNvPr id="503" name="Google Shape;503;p28"/>
          <p:cNvSpPr txBox="1">
            <a:spLocks noGrp="1"/>
          </p:cNvSpPr>
          <p:nvPr>
            <p:ph type="subTitle" idx="8"/>
          </p:nvPr>
        </p:nvSpPr>
        <p:spPr>
          <a:xfrm>
            <a:off x="580575"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5" b="1">
                <a:latin typeface="Delius Unicase" panose="020B0604020202020204"/>
                <a:ea typeface="Delius Unicase" panose="020B0604020202020204"/>
                <a:cs typeface="Delius Unicase" panose="020B0604020202020204"/>
                <a:sym typeface="Delius Unicase" panose="020B0604020202020204"/>
              </a:defRPr>
            </a:lvl1pPr>
            <a:lvl2pPr lvl="1" rtl="0">
              <a:spcBef>
                <a:spcPts val="1200"/>
              </a:spcBef>
              <a:spcAft>
                <a:spcPts val="0"/>
              </a:spcAft>
              <a:buSzPts val="3000"/>
              <a:buNone/>
              <a:defRPr sz="2255"/>
            </a:lvl2pPr>
            <a:lvl3pPr lvl="2" rtl="0">
              <a:spcBef>
                <a:spcPts val="1200"/>
              </a:spcBef>
              <a:spcAft>
                <a:spcPts val="0"/>
              </a:spcAft>
              <a:buSzPts val="3000"/>
              <a:buNone/>
              <a:defRPr sz="2255"/>
            </a:lvl3pPr>
            <a:lvl4pPr lvl="3" rtl="0">
              <a:spcBef>
                <a:spcPts val="1200"/>
              </a:spcBef>
              <a:spcAft>
                <a:spcPts val="0"/>
              </a:spcAft>
              <a:buSzPts val="3000"/>
              <a:buNone/>
              <a:defRPr sz="2255"/>
            </a:lvl4pPr>
            <a:lvl5pPr lvl="4" rtl="0">
              <a:spcBef>
                <a:spcPts val="1200"/>
              </a:spcBef>
              <a:spcAft>
                <a:spcPts val="0"/>
              </a:spcAft>
              <a:buSzPts val="3000"/>
              <a:buNone/>
              <a:defRPr sz="2255"/>
            </a:lvl5pPr>
            <a:lvl6pPr lvl="5" rtl="0">
              <a:spcBef>
                <a:spcPts val="1200"/>
              </a:spcBef>
              <a:spcAft>
                <a:spcPts val="0"/>
              </a:spcAft>
              <a:buSzPts val="3000"/>
              <a:buNone/>
              <a:defRPr sz="2255"/>
            </a:lvl6pPr>
            <a:lvl7pPr lvl="6" rtl="0">
              <a:spcBef>
                <a:spcPts val="1200"/>
              </a:spcBef>
              <a:spcAft>
                <a:spcPts val="0"/>
              </a:spcAft>
              <a:buSzPts val="3000"/>
              <a:buNone/>
              <a:defRPr sz="2255"/>
            </a:lvl7pPr>
            <a:lvl8pPr lvl="7" rtl="0">
              <a:spcBef>
                <a:spcPts val="1200"/>
              </a:spcBef>
              <a:spcAft>
                <a:spcPts val="0"/>
              </a:spcAft>
              <a:buSzPts val="3000"/>
              <a:buNone/>
              <a:defRPr sz="2255"/>
            </a:lvl8pPr>
            <a:lvl9pPr lvl="8" rtl="0">
              <a:spcBef>
                <a:spcPts val="1200"/>
              </a:spcBef>
              <a:spcAft>
                <a:spcPts val="1200"/>
              </a:spcAft>
              <a:buSzPts val="3000"/>
              <a:buNone/>
              <a:defRPr sz="2255"/>
            </a:lvl9pPr>
          </a:lstStyle>
          <a:p/>
        </p:txBody>
      </p:sp>
      <p:sp>
        <p:nvSpPr>
          <p:cNvPr id="504" name="Google Shape;504;p28"/>
          <p:cNvSpPr txBox="1">
            <a:spLocks noGrp="1"/>
          </p:cNvSpPr>
          <p:nvPr>
            <p:ph type="subTitle" idx="9"/>
          </p:nvPr>
        </p:nvSpPr>
        <p:spPr>
          <a:xfrm>
            <a:off x="2719463"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panose="020B0604020202020204"/>
              <a:buNone/>
              <a:defRPr sz="1070" b="0">
                <a:latin typeface="Comfortaa" panose="020B0604020202020204"/>
                <a:ea typeface="Comfortaa" panose="020B0604020202020204"/>
                <a:cs typeface="Comfortaa" panose="020B0604020202020204"/>
                <a:sym typeface="Comfortaa" panose="020B0604020202020204"/>
              </a:defRPr>
            </a:lvl1pPr>
            <a:lvl2pPr lvl="1" rtl="0">
              <a:spcBef>
                <a:spcPts val="0"/>
              </a:spcBef>
              <a:spcAft>
                <a:spcPts val="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2pPr>
            <a:lvl3pPr lvl="2" rtl="0">
              <a:spcBef>
                <a:spcPts val="1200"/>
              </a:spcBef>
              <a:spcAft>
                <a:spcPts val="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3pPr>
            <a:lvl4pPr lvl="3" rtl="0">
              <a:spcBef>
                <a:spcPts val="1200"/>
              </a:spcBef>
              <a:spcAft>
                <a:spcPts val="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4pPr>
            <a:lvl5pPr lvl="4" rtl="0">
              <a:spcBef>
                <a:spcPts val="1200"/>
              </a:spcBef>
              <a:spcAft>
                <a:spcPts val="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5pPr>
            <a:lvl6pPr lvl="5" rtl="0">
              <a:spcBef>
                <a:spcPts val="1200"/>
              </a:spcBef>
              <a:spcAft>
                <a:spcPts val="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6pPr>
            <a:lvl7pPr lvl="6" rtl="0">
              <a:spcBef>
                <a:spcPts val="1200"/>
              </a:spcBef>
              <a:spcAft>
                <a:spcPts val="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7pPr>
            <a:lvl8pPr lvl="7" rtl="0">
              <a:spcBef>
                <a:spcPts val="1200"/>
              </a:spcBef>
              <a:spcAft>
                <a:spcPts val="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8pPr>
            <a:lvl9pPr lvl="8" rtl="0">
              <a:spcBef>
                <a:spcPts val="1200"/>
              </a:spcBef>
              <a:spcAft>
                <a:spcPts val="1200"/>
              </a:spcAft>
              <a:buSzPts val="1400"/>
              <a:buFont typeface="Comfortaa" panose="020B0604020202020204"/>
              <a:buNone/>
              <a:defRPr sz="1070">
                <a:latin typeface="Comfortaa" panose="020B0604020202020204"/>
                <a:ea typeface="Comfortaa" panose="020B0604020202020204"/>
                <a:cs typeface="Comfortaa" panose="020B0604020202020204"/>
                <a:sym typeface="Comfortaa" panose="020B0604020202020204"/>
              </a:defRPr>
            </a:lvl9pPr>
          </a:lstStyle>
          <a:p/>
        </p:txBody>
      </p:sp>
      <p:sp>
        <p:nvSpPr>
          <p:cNvPr id="505" name="Google Shape;505;p28"/>
          <p:cNvSpPr txBox="1">
            <a:spLocks noGrp="1"/>
          </p:cNvSpPr>
          <p:nvPr>
            <p:ph type="subTitle" idx="13"/>
          </p:nvPr>
        </p:nvSpPr>
        <p:spPr>
          <a:xfrm>
            <a:off x="2719463"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5" b="1">
                <a:latin typeface="Delius Unicase" panose="020B0604020202020204"/>
                <a:ea typeface="Delius Unicase" panose="020B0604020202020204"/>
                <a:cs typeface="Delius Unicase" panose="020B0604020202020204"/>
                <a:sym typeface="Delius Unicase" panose="020B0604020202020204"/>
              </a:defRPr>
            </a:lvl1pPr>
            <a:lvl2pPr lvl="1" rtl="0">
              <a:spcBef>
                <a:spcPts val="1200"/>
              </a:spcBef>
              <a:spcAft>
                <a:spcPts val="0"/>
              </a:spcAft>
              <a:buSzPts val="3000"/>
              <a:buNone/>
              <a:defRPr sz="2255"/>
            </a:lvl2pPr>
            <a:lvl3pPr lvl="2" rtl="0">
              <a:spcBef>
                <a:spcPts val="1200"/>
              </a:spcBef>
              <a:spcAft>
                <a:spcPts val="0"/>
              </a:spcAft>
              <a:buSzPts val="3000"/>
              <a:buNone/>
              <a:defRPr sz="2255"/>
            </a:lvl3pPr>
            <a:lvl4pPr lvl="3" rtl="0">
              <a:spcBef>
                <a:spcPts val="1200"/>
              </a:spcBef>
              <a:spcAft>
                <a:spcPts val="0"/>
              </a:spcAft>
              <a:buSzPts val="3000"/>
              <a:buNone/>
              <a:defRPr sz="2255"/>
            </a:lvl4pPr>
            <a:lvl5pPr lvl="4" rtl="0">
              <a:spcBef>
                <a:spcPts val="1200"/>
              </a:spcBef>
              <a:spcAft>
                <a:spcPts val="0"/>
              </a:spcAft>
              <a:buSzPts val="3000"/>
              <a:buNone/>
              <a:defRPr sz="2255"/>
            </a:lvl5pPr>
            <a:lvl6pPr lvl="5" rtl="0">
              <a:spcBef>
                <a:spcPts val="1200"/>
              </a:spcBef>
              <a:spcAft>
                <a:spcPts val="0"/>
              </a:spcAft>
              <a:buSzPts val="3000"/>
              <a:buNone/>
              <a:defRPr sz="2255"/>
            </a:lvl6pPr>
            <a:lvl7pPr lvl="6" rtl="0">
              <a:spcBef>
                <a:spcPts val="1200"/>
              </a:spcBef>
              <a:spcAft>
                <a:spcPts val="0"/>
              </a:spcAft>
              <a:buSzPts val="3000"/>
              <a:buNone/>
              <a:defRPr sz="2255"/>
            </a:lvl7pPr>
            <a:lvl8pPr lvl="7" rtl="0">
              <a:spcBef>
                <a:spcPts val="1200"/>
              </a:spcBef>
              <a:spcAft>
                <a:spcPts val="0"/>
              </a:spcAft>
              <a:buSzPts val="3000"/>
              <a:buNone/>
              <a:defRPr sz="2255"/>
            </a:lvl8pPr>
            <a:lvl9pPr lvl="8" rtl="0">
              <a:spcBef>
                <a:spcPts val="1200"/>
              </a:spcBef>
              <a:spcAft>
                <a:spcPts val="1200"/>
              </a:spcAft>
              <a:buSzPts val="3000"/>
              <a:buNone/>
              <a:defRPr sz="2255"/>
            </a:lvl9pPr>
          </a:lstStyle>
          <a:p/>
        </p:txBody>
      </p:sp>
      <p:sp>
        <p:nvSpPr>
          <p:cNvPr id="506" name="Google Shape;506;p28"/>
          <p:cNvSpPr txBox="1">
            <a:spLocks noGrp="1"/>
          </p:cNvSpPr>
          <p:nvPr>
            <p:ph type="subTitle" idx="14"/>
          </p:nvPr>
        </p:nvSpPr>
        <p:spPr>
          <a:xfrm>
            <a:off x="4858350"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5"/>
            </a:lvl2pPr>
            <a:lvl3pPr lvl="2" rtl="0">
              <a:spcBef>
                <a:spcPts val="1200"/>
              </a:spcBef>
              <a:spcAft>
                <a:spcPts val="0"/>
              </a:spcAft>
              <a:buSzPts val="1600"/>
              <a:buNone/>
              <a:defRPr sz="1185"/>
            </a:lvl3pPr>
            <a:lvl4pPr lvl="3" rtl="0">
              <a:spcBef>
                <a:spcPts val="1200"/>
              </a:spcBef>
              <a:spcAft>
                <a:spcPts val="0"/>
              </a:spcAft>
              <a:buSzPts val="1600"/>
              <a:buNone/>
              <a:defRPr sz="1185"/>
            </a:lvl4pPr>
            <a:lvl5pPr lvl="4" rtl="0">
              <a:spcBef>
                <a:spcPts val="1200"/>
              </a:spcBef>
              <a:spcAft>
                <a:spcPts val="0"/>
              </a:spcAft>
              <a:buSzPts val="1600"/>
              <a:buNone/>
              <a:defRPr sz="1185"/>
            </a:lvl5pPr>
            <a:lvl6pPr lvl="5" rtl="0">
              <a:spcBef>
                <a:spcPts val="1200"/>
              </a:spcBef>
              <a:spcAft>
                <a:spcPts val="0"/>
              </a:spcAft>
              <a:buSzPts val="1600"/>
              <a:buNone/>
              <a:defRPr sz="1185"/>
            </a:lvl6pPr>
            <a:lvl7pPr lvl="6" rtl="0">
              <a:spcBef>
                <a:spcPts val="1200"/>
              </a:spcBef>
              <a:spcAft>
                <a:spcPts val="0"/>
              </a:spcAft>
              <a:buSzPts val="1600"/>
              <a:buNone/>
              <a:defRPr sz="1185"/>
            </a:lvl7pPr>
            <a:lvl8pPr lvl="7" rtl="0">
              <a:spcBef>
                <a:spcPts val="1200"/>
              </a:spcBef>
              <a:spcAft>
                <a:spcPts val="0"/>
              </a:spcAft>
              <a:buSzPts val="1600"/>
              <a:buNone/>
              <a:defRPr sz="1185"/>
            </a:lvl8pPr>
            <a:lvl9pPr lvl="8" rtl="0">
              <a:spcBef>
                <a:spcPts val="1200"/>
              </a:spcBef>
              <a:spcAft>
                <a:spcPts val="1200"/>
              </a:spcAft>
              <a:buSzPts val="1600"/>
              <a:buNone/>
              <a:defRPr sz="1185"/>
            </a:lvl9pPr>
          </a:lstStyle>
          <a:p/>
        </p:txBody>
      </p:sp>
      <p:sp>
        <p:nvSpPr>
          <p:cNvPr id="507" name="Google Shape;507;p28"/>
          <p:cNvSpPr txBox="1">
            <a:spLocks noGrp="1"/>
          </p:cNvSpPr>
          <p:nvPr>
            <p:ph type="subTitle" idx="15"/>
          </p:nvPr>
        </p:nvSpPr>
        <p:spPr>
          <a:xfrm>
            <a:off x="4858350"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5" b="1">
                <a:latin typeface="Delius Unicase" panose="020B0604020202020204"/>
                <a:ea typeface="Delius Unicase" panose="020B0604020202020204"/>
                <a:cs typeface="Delius Unicase" panose="020B0604020202020204"/>
                <a:sym typeface="Delius Unicase" panose="020B0604020202020204"/>
              </a:defRPr>
            </a:lvl1pPr>
            <a:lvl2pPr lvl="1" rtl="0">
              <a:spcBef>
                <a:spcPts val="1200"/>
              </a:spcBef>
              <a:spcAft>
                <a:spcPts val="0"/>
              </a:spcAft>
              <a:buSzPts val="3000"/>
              <a:buNone/>
              <a:defRPr sz="2255"/>
            </a:lvl2pPr>
            <a:lvl3pPr lvl="2" rtl="0">
              <a:spcBef>
                <a:spcPts val="1200"/>
              </a:spcBef>
              <a:spcAft>
                <a:spcPts val="0"/>
              </a:spcAft>
              <a:buSzPts val="3000"/>
              <a:buNone/>
              <a:defRPr sz="2255"/>
            </a:lvl3pPr>
            <a:lvl4pPr lvl="3" rtl="0">
              <a:spcBef>
                <a:spcPts val="1200"/>
              </a:spcBef>
              <a:spcAft>
                <a:spcPts val="0"/>
              </a:spcAft>
              <a:buSzPts val="3000"/>
              <a:buNone/>
              <a:defRPr sz="2255"/>
            </a:lvl4pPr>
            <a:lvl5pPr lvl="4" rtl="0">
              <a:spcBef>
                <a:spcPts val="1200"/>
              </a:spcBef>
              <a:spcAft>
                <a:spcPts val="0"/>
              </a:spcAft>
              <a:buSzPts val="3000"/>
              <a:buNone/>
              <a:defRPr sz="2255"/>
            </a:lvl5pPr>
            <a:lvl6pPr lvl="5" rtl="0">
              <a:spcBef>
                <a:spcPts val="1200"/>
              </a:spcBef>
              <a:spcAft>
                <a:spcPts val="0"/>
              </a:spcAft>
              <a:buSzPts val="3000"/>
              <a:buNone/>
              <a:defRPr sz="2255"/>
            </a:lvl6pPr>
            <a:lvl7pPr lvl="6" rtl="0">
              <a:spcBef>
                <a:spcPts val="1200"/>
              </a:spcBef>
              <a:spcAft>
                <a:spcPts val="0"/>
              </a:spcAft>
              <a:buSzPts val="3000"/>
              <a:buNone/>
              <a:defRPr sz="2255"/>
            </a:lvl7pPr>
            <a:lvl8pPr lvl="7" rtl="0">
              <a:spcBef>
                <a:spcPts val="1200"/>
              </a:spcBef>
              <a:spcAft>
                <a:spcPts val="0"/>
              </a:spcAft>
              <a:buSzPts val="3000"/>
              <a:buNone/>
              <a:defRPr sz="2255"/>
            </a:lvl8pPr>
            <a:lvl9pPr lvl="8" rtl="0">
              <a:spcBef>
                <a:spcPts val="1200"/>
              </a:spcBef>
              <a:spcAft>
                <a:spcPts val="1200"/>
              </a:spcAft>
              <a:buSzPts val="3000"/>
              <a:buNone/>
              <a:defRPr sz="2255"/>
            </a:lvl9pPr>
          </a:lstStyle>
          <a:p/>
        </p:txBody>
      </p:sp>
      <p:sp>
        <p:nvSpPr>
          <p:cNvPr id="508" name="Google Shape;508;p28"/>
          <p:cNvSpPr/>
          <p:nvPr/>
        </p:nvSpPr>
        <p:spPr>
          <a:xfrm flipH="1">
            <a:off x="-26" y="690575"/>
            <a:ext cx="46557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09" name="Google Shape;509;p28"/>
          <p:cNvSpPr/>
          <p:nvPr/>
        </p:nvSpPr>
        <p:spPr>
          <a:xfrm rot="10800000" flipH="1">
            <a:off x="6573451" y="177232"/>
            <a:ext cx="284539"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0" name="Google Shape;510;p28"/>
          <p:cNvSpPr/>
          <p:nvPr/>
        </p:nvSpPr>
        <p:spPr>
          <a:xfrm rot="5400000" flipH="1">
            <a:off x="4842014"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1" name="Google Shape;511;p28"/>
          <p:cNvSpPr/>
          <p:nvPr/>
        </p:nvSpPr>
        <p:spPr>
          <a:xfrm rot="-5400000">
            <a:off x="-1379761"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2" name="Google Shape;512;p28"/>
          <p:cNvSpPr/>
          <p:nvPr/>
        </p:nvSpPr>
        <p:spPr>
          <a:xfrm rot="10800000" flipH="1">
            <a:off x="6542433" y="1111472"/>
            <a:ext cx="121713"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3" name="Google Shape;513;p28"/>
          <p:cNvSpPr/>
          <p:nvPr/>
        </p:nvSpPr>
        <p:spPr>
          <a:xfrm rot="10800000" flipH="1">
            <a:off x="6580538" y="901302"/>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4" name="Google Shape;514;p28"/>
          <p:cNvSpPr/>
          <p:nvPr/>
        </p:nvSpPr>
        <p:spPr>
          <a:xfrm rot="10800000" flipH="1">
            <a:off x="6742903" y="2050053"/>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5" name="Google Shape;515;p28"/>
          <p:cNvSpPr/>
          <p:nvPr/>
        </p:nvSpPr>
        <p:spPr>
          <a:xfrm rot="10800000" flipH="1">
            <a:off x="6673575" y="14454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6" name="Google Shape;516;p28"/>
          <p:cNvSpPr/>
          <p:nvPr/>
        </p:nvSpPr>
        <p:spPr>
          <a:xfrm rot="10800000" flipH="1">
            <a:off x="162843" y="2324800"/>
            <a:ext cx="102675"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7" name="Google Shape;517;p28"/>
          <p:cNvSpPr/>
          <p:nvPr/>
        </p:nvSpPr>
        <p:spPr>
          <a:xfrm rot="10800000" flipH="1">
            <a:off x="115763" y="359277"/>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8" name="Google Shape;518;p28"/>
          <p:cNvSpPr/>
          <p:nvPr/>
        </p:nvSpPr>
        <p:spPr>
          <a:xfrm rot="10800000" flipH="1">
            <a:off x="278128" y="1508028"/>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
        <p:nvSpPr>
          <p:cNvPr id="519" name="Google Shape;519;p28"/>
          <p:cNvSpPr/>
          <p:nvPr/>
        </p:nvSpPr>
        <p:spPr>
          <a:xfrm rot="10800000" flipH="1">
            <a:off x="415969" y="6905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9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0" y="25658"/>
            <a:ext cx="193154"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a:fillRect/>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6723416" y="317293"/>
            <a:ext cx="148565"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06825" y="2"/>
            <a:ext cx="6732565"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a:fillRect/>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a:fillRect/>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12724" y="4918299"/>
            <a:ext cx="6454185"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a:fillRect/>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1" y="841773"/>
            <a:ext cx="5143500" cy="1790700"/>
          </a:xfrm>
          <a:prstGeom prst="rect">
            <a:avLst/>
          </a:prstGeom>
        </p:spPr>
        <p:txBody>
          <a:bodyPr lIns="91438" tIns="45719" rIns="91438" bIns="45719"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857251" y="2701528"/>
            <a:ext cx="5143500" cy="1241822"/>
          </a:xfrm>
          <a:prstGeom prst="rect">
            <a:avLst/>
          </a:prstGeom>
        </p:spPr>
        <p:txBody>
          <a:bodyPr lIns="91438" tIns="45719" rIns="91438" bIns="45719"/>
          <a:lstStyle>
            <a:lvl1pPr marL="0" indent="0" algn="ctr">
              <a:buNone/>
              <a:defRPr sz="1350"/>
            </a:lvl1pPr>
            <a:lvl2pPr marL="257175" indent="0" algn="ctr">
              <a:buNone/>
              <a:defRPr sz="1125"/>
            </a:lvl2pPr>
            <a:lvl3pPr marL="514350" indent="0" algn="ctr">
              <a:buNone/>
              <a:defRPr sz="101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endParaRPr lang="zh-CN" altLang="en-US"/>
          </a:p>
        </p:txBody>
      </p:sp>
      <p:sp>
        <p:nvSpPr>
          <p:cNvPr id="3" name="内容占位符 2"/>
          <p:cNvSpPr>
            <a:spLocks noGrp="1"/>
          </p:cNvSpPr>
          <p:nvPr>
            <p:ph idx="1" hasCustomPrompt="1"/>
          </p:nvPr>
        </p:nvSpPr>
        <p:spPr>
          <a:xfrm>
            <a:off x="471488" y="1369219"/>
            <a:ext cx="5915025" cy="3263504"/>
          </a:xfrm>
          <a:prstGeom prst="rect">
            <a:avLst/>
          </a:prstGeom>
        </p:spPr>
        <p:txBody>
          <a:bodyPr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a:prstGeom prst="rect">
            <a:avLst/>
          </a:prstGeom>
        </p:spPr>
        <p:txBody>
          <a:bodyPr lIns="91438" tIns="45719" rIns="91438" bIns="45719"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467916" y="3442099"/>
            <a:ext cx="5915025" cy="1125140"/>
          </a:xfrm>
          <a:prstGeom prst="rect">
            <a:avLst/>
          </a:prstGeom>
        </p:spPr>
        <p:txBody>
          <a:bodyPr lIns="91438" tIns="45719" rIns="91438" bIns="45719"/>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471488" y="1369219"/>
            <a:ext cx="2914650" cy="3263504"/>
          </a:xfrm>
          <a:prstGeom prst="rect">
            <a:avLst/>
          </a:prstGeom>
        </p:spPr>
        <p:txBody>
          <a:bodyPr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3471863" y="1369219"/>
            <a:ext cx="2914650" cy="3263504"/>
          </a:xfrm>
          <a:prstGeom prst="rect">
            <a:avLst/>
          </a:prstGeom>
        </p:spPr>
        <p:txBody>
          <a:bodyPr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6"/>
            <a:ext cx="5915025" cy="994172"/>
          </a:xfrm>
          <a:prstGeom prst="rect">
            <a:avLst/>
          </a:prstGeom>
        </p:spPr>
        <p:txBody>
          <a:bodyPr lIns="91438" tIns="45719" rIns="91438" bIns="45719"/>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472382" y="1260873"/>
            <a:ext cx="2901255" cy="617934"/>
          </a:xfrm>
          <a:prstGeom prst="rect">
            <a:avLst/>
          </a:prstGeom>
        </p:spPr>
        <p:txBody>
          <a:bodyPr lIns="91438" tIns="45719" rIns="91438" bIns="45719"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472382" y="1878806"/>
            <a:ext cx="2901255" cy="2763441"/>
          </a:xfrm>
          <a:prstGeom prst="rect">
            <a:avLst/>
          </a:prstGeom>
        </p:spPr>
        <p:txBody>
          <a:bodyPr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3471863" y="1260873"/>
            <a:ext cx="2915543" cy="617934"/>
          </a:xfrm>
          <a:prstGeom prst="rect">
            <a:avLst/>
          </a:prstGeom>
        </p:spPr>
        <p:txBody>
          <a:bodyPr lIns="91438" tIns="45719" rIns="91438" bIns="45719"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3471863" y="1878806"/>
            <a:ext cx="2915543" cy="2763441"/>
          </a:xfrm>
          <a:prstGeom prst="rect">
            <a:avLst/>
          </a:prstGeom>
        </p:spPr>
        <p:txBody>
          <a:bodyPr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8" name="页脚占位符 7"/>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9" name="灯片编号占位符 8"/>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endParaRPr lang="zh-CN" altLang="en-US"/>
          </a:p>
        </p:txBody>
      </p:sp>
      <p:sp>
        <p:nvSpPr>
          <p:cNvPr id="3" name="日期占位符 2"/>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4" name="页脚占位符 3"/>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5" name="灯片编号占位符 4"/>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3" name="页脚占位符 2"/>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4" name="灯片编号占位符 3"/>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2915543" y="740571"/>
            <a:ext cx="3471862" cy="3655219"/>
          </a:xfrm>
          <a:prstGeom prst="rect">
            <a:avLst/>
          </a:prstGeom>
        </p:spPr>
        <p:txBody>
          <a:bodyPr lIns="91438" tIns="45719" rIns="91438" bIns="45719"/>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472382" y="1543050"/>
            <a:ext cx="2211883" cy="2858691"/>
          </a:xfrm>
          <a:prstGeom prst="rect">
            <a:avLst/>
          </a:prstGeom>
        </p:spPr>
        <p:txBody>
          <a:bodyPr lIns="91438" tIns="45719" rIns="91438" bIns="45719"/>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3" y="740571"/>
            <a:ext cx="3471862" cy="3655219"/>
          </a:xfrm>
          <a:prstGeom prst="rect">
            <a:avLst/>
          </a:prstGeom>
        </p:spPr>
        <p:txBody>
          <a:bodyPr lIns="91438" tIns="45719" rIns="91438" bIns="45719"/>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hasCustomPrompt="1"/>
          </p:nvPr>
        </p:nvSpPr>
        <p:spPr>
          <a:xfrm>
            <a:off x="472382" y="1543050"/>
            <a:ext cx="2211883" cy="2858691"/>
          </a:xfrm>
          <a:prstGeom prst="rect">
            <a:avLst/>
          </a:prstGeom>
        </p:spPr>
        <p:txBody>
          <a:bodyPr lIns="91438" tIns="45719" rIns="91438" bIns="45719"/>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471488" y="1369219"/>
            <a:ext cx="5915025" cy="3263504"/>
          </a:xfrm>
          <a:prstGeom prst="rect">
            <a:avLst/>
          </a:prstGeom>
        </p:spPr>
        <p:txBody>
          <a:bodyPr vert="eaVert"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lIns="91438" tIns="45719" rIns="91438" bIns="45719"/>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471487" y="273844"/>
            <a:ext cx="4350544" cy="4358879"/>
          </a:xfrm>
          <a:prstGeom prst="rect">
            <a:avLst/>
          </a:prstGeom>
        </p:spPr>
        <p:txBody>
          <a:bodyPr vert="eaVert"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6858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5009968" y="4947294"/>
            <a:ext cx="2304684" cy="147219"/>
          </a:xfrm>
          <a:prstGeom prst="rect">
            <a:avLst/>
          </a:prstGeom>
          <a:noFill/>
        </p:spPr>
        <p:txBody>
          <a:bodyPr wrap="square" lIns="51434" tIns="25717" rIns="51434" bIns="25717"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en-US" sz="62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panose="020B0604020202020204"/>
              </a:rPr>
              <a:t>Design by: </a:t>
            </a:r>
            <a:r>
              <a:rPr kumimoji="0" lang="en-US" sz="62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panose="020B0604020202020204"/>
              </a:rPr>
              <a:t>Hương</a:t>
            </a:r>
            <a:r>
              <a:rPr kumimoji="0" lang="en-US" sz="62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sz="62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panose="020B0604020202020204"/>
              </a:rPr>
              <a:t>Thảo</a:t>
            </a:r>
            <a:r>
              <a:rPr kumimoji="0" lang="en-US" sz="62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panose="020B0604020202020204"/>
              </a:rPr>
              <a:t> – tranthao121004@gmail.com </a:t>
            </a:r>
            <a:endParaRPr kumimoji="0" lang="en-US" sz="62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Tree>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matchingName="Blank">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endParaRPr lang="en-US" sz="80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endParaRPr lang="en-US" sz="800"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endParaRPr lang="en-US" sz="800"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matchingName="Section header">
  <p:cSld name="Section header">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endParaRPr lang="zh-CN" altLang="en-US"/>
          </a:p>
        </p:txBody>
      </p:sp>
      <p:sp>
        <p:nvSpPr>
          <p:cNvPr id="3" name="内容占位符 2"/>
          <p:cNvSpPr>
            <a:spLocks noGrp="1"/>
          </p:cNvSpPr>
          <p:nvPr>
            <p:ph idx="1" hasCustomPrompt="1"/>
          </p:nvPr>
        </p:nvSpPr>
        <p:spPr>
          <a:xfrm>
            <a:off x="471488" y="1369219"/>
            <a:ext cx="5915025" cy="3263504"/>
          </a:xfrm>
          <a:prstGeom prst="rect">
            <a:avLst/>
          </a:prstGeom>
        </p:spPr>
        <p:txBody>
          <a:bodyPr lIns="91438" tIns="45719" rIns="91438" bIns="45719"/>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50">
              <a:buClrTx/>
              <a:defRPr/>
            </a:pPr>
            <a:fld id="{6B833182-0A27-4A82-AD86-EAD6460C4385}" type="datetimeFigureOut">
              <a:rPr lang="zh-CN" altLang="en-US" sz="1010" kern="1200" smtClean="0">
                <a:solidFill>
                  <a:prstClr val="black"/>
                </a:solidFill>
                <a:latin typeface="等线"/>
              </a:rPr>
            </a:fld>
            <a:endParaRPr lang="zh-CN" altLang="en-US" sz="1010"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50">
              <a:buClrTx/>
              <a:defRPr/>
            </a:pPr>
            <a:endParaRPr lang="zh-CN" altLang="en-US" sz="1010"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50">
              <a:buClrTx/>
              <a:defRPr/>
            </a:pPr>
            <a:fld id="{76B89268-6037-4630-93B9-87DCE428E2CA}" type="slidenum">
              <a:rPr lang="zh-CN" altLang="en-US" sz="1010" kern="1200" smtClean="0">
                <a:solidFill>
                  <a:prstClr val="black"/>
                </a:solidFill>
                <a:latin typeface="等线"/>
              </a:rPr>
            </a:fld>
            <a:endParaRPr lang="zh-CN" altLang="en-US" sz="1010" kern="1200">
              <a:solidFill>
                <a:prstClr val="black"/>
              </a:solidFill>
              <a:latin typeface="等线"/>
            </a:endParaRPr>
          </a:p>
        </p:txBody>
      </p:sp>
    </p:spTree>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4"/>
            <a:ext cx="5915025" cy="2139553"/>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471488" y="1369219"/>
            <a:ext cx="291465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3471863" y="1369219"/>
            <a:ext cx="291465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4"/>
            <a:ext cx="5915025"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472381" y="1878806"/>
            <a:ext cx="2901255"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3471863" y="1878806"/>
            <a:ext cx="2915543"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472381" y="1543050"/>
            <a:ext cx="2211883"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hasCustomPrompt="1"/>
          </p:nvPr>
        </p:nvSpPr>
        <p:spPr>
          <a:xfrm>
            <a:off x="472381" y="1543050"/>
            <a:ext cx="2211883"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471487" y="273844"/>
            <a:ext cx="4350544"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42608" y="205950"/>
            <a:ext cx="6172784" cy="85739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42611" y="1200352"/>
            <a:ext cx="3054921" cy="339424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3459822" y="1200352"/>
            <a:ext cx="3055570" cy="165533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3459822" y="2938408"/>
            <a:ext cx="3055570" cy="165619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240863" y="274950"/>
            <a:ext cx="6376275" cy="4593600"/>
          </a:xfrm>
          <a:prstGeom prst="roundRect">
            <a:avLst>
              <a:gd name="adj" fmla="val 3448"/>
            </a:avLst>
          </a:prstGeom>
          <a:solidFill>
            <a:schemeClr val="lt2"/>
          </a:solidFill>
          <a:ln>
            <a:noFill/>
          </a:ln>
        </p:spPr>
        <p:txBody>
          <a:bodyPr spcFirstLastPara="1" wrap="square" lIns="68459" tIns="68459" rIns="68459" bIns="68459" anchor="ctr" anchorCtr="0">
            <a:noAutofit/>
          </a:bodyPr>
          <a:lstStyle/>
          <a:p>
            <a:pPr marL="0" lvl="0" indent="0" algn="l" rtl="0">
              <a:spcBef>
                <a:spcPts val="0"/>
              </a:spcBef>
              <a:spcAft>
                <a:spcPts val="0"/>
              </a:spcAft>
              <a:buNone/>
            </a:pPr>
            <a:endParaRPr sz="1015"/>
          </a:p>
        </p:txBody>
      </p:sp>
      <p:sp>
        <p:nvSpPr>
          <p:cNvPr id="290" name="Google Shape;290;p18"/>
          <p:cNvSpPr txBox="1">
            <a:spLocks noGrp="1"/>
          </p:cNvSpPr>
          <p:nvPr>
            <p:ph type="title"/>
          </p:nvPr>
        </p:nvSpPr>
        <p:spPr>
          <a:xfrm>
            <a:off x="540000" y="539400"/>
            <a:ext cx="5783175"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transition spd="slow" advClick="0" advTm="1000">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963018" y="1558322"/>
            <a:ext cx="4932112"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6735"/>
            </a:lvl1pPr>
            <a:lvl2pPr lvl="1" algn="ctr">
              <a:spcBef>
                <a:spcPts val="0"/>
              </a:spcBef>
              <a:spcAft>
                <a:spcPts val="0"/>
              </a:spcAft>
              <a:buSzPts val="12000"/>
              <a:buNone/>
              <a:defRPr sz="6735"/>
            </a:lvl2pPr>
            <a:lvl3pPr lvl="2" algn="ctr">
              <a:spcBef>
                <a:spcPts val="0"/>
              </a:spcBef>
              <a:spcAft>
                <a:spcPts val="0"/>
              </a:spcAft>
              <a:buSzPts val="12000"/>
              <a:buNone/>
              <a:defRPr sz="6735"/>
            </a:lvl3pPr>
            <a:lvl4pPr lvl="3" algn="ctr">
              <a:spcBef>
                <a:spcPts val="0"/>
              </a:spcBef>
              <a:spcAft>
                <a:spcPts val="0"/>
              </a:spcAft>
              <a:buSzPts val="12000"/>
              <a:buNone/>
              <a:defRPr sz="6735"/>
            </a:lvl4pPr>
            <a:lvl5pPr lvl="4" algn="ctr">
              <a:spcBef>
                <a:spcPts val="0"/>
              </a:spcBef>
              <a:spcAft>
                <a:spcPts val="0"/>
              </a:spcAft>
              <a:buSzPts val="12000"/>
              <a:buNone/>
              <a:defRPr sz="6735"/>
            </a:lvl5pPr>
            <a:lvl6pPr lvl="5" algn="ctr">
              <a:spcBef>
                <a:spcPts val="0"/>
              </a:spcBef>
              <a:spcAft>
                <a:spcPts val="0"/>
              </a:spcAft>
              <a:buSzPts val="12000"/>
              <a:buNone/>
              <a:defRPr sz="6735"/>
            </a:lvl6pPr>
            <a:lvl7pPr lvl="6" algn="ctr">
              <a:spcBef>
                <a:spcPts val="0"/>
              </a:spcBef>
              <a:spcAft>
                <a:spcPts val="0"/>
              </a:spcAft>
              <a:buSzPts val="12000"/>
              <a:buNone/>
              <a:defRPr sz="6735"/>
            </a:lvl7pPr>
            <a:lvl8pPr lvl="7" algn="ctr">
              <a:spcBef>
                <a:spcPts val="0"/>
              </a:spcBef>
              <a:spcAft>
                <a:spcPts val="0"/>
              </a:spcAft>
              <a:buSzPts val="12000"/>
              <a:buNone/>
              <a:defRPr sz="6735"/>
            </a:lvl8pPr>
            <a:lvl9pPr lvl="8" algn="ctr">
              <a:spcBef>
                <a:spcPts val="0"/>
              </a:spcBef>
              <a:spcAft>
                <a:spcPts val="0"/>
              </a:spcAft>
              <a:buSzPts val="12000"/>
              <a:buNone/>
              <a:defRPr sz="6735"/>
            </a:lvl9pPr>
          </a:lstStyle>
          <a:p>
            <a:r>
              <a:t>xx%</a:t>
            </a:r>
          </a:p>
        </p:txBody>
      </p:sp>
      <p:sp>
        <p:nvSpPr>
          <p:cNvPr id="3669" name="Google Shape;3669;p11"/>
          <p:cNvSpPr txBox="1">
            <a:spLocks noGrp="1"/>
          </p:cNvSpPr>
          <p:nvPr>
            <p:ph type="subTitle" idx="1"/>
          </p:nvPr>
        </p:nvSpPr>
        <p:spPr>
          <a:xfrm>
            <a:off x="963018" y="3069322"/>
            <a:ext cx="4932112"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120"/>
            </a:lvl1pPr>
            <a:lvl2pPr lvl="1" algn="ctr" rtl="0">
              <a:lnSpc>
                <a:spcPct val="100000"/>
              </a:lnSpc>
              <a:spcBef>
                <a:spcPts val="0"/>
              </a:spcBef>
              <a:spcAft>
                <a:spcPts val="0"/>
              </a:spcAft>
              <a:buSzPts val="2000"/>
              <a:buNone/>
              <a:defRPr sz="1120"/>
            </a:lvl2pPr>
            <a:lvl3pPr lvl="2" algn="ctr" rtl="0">
              <a:lnSpc>
                <a:spcPct val="100000"/>
              </a:lnSpc>
              <a:spcBef>
                <a:spcPts val="0"/>
              </a:spcBef>
              <a:spcAft>
                <a:spcPts val="0"/>
              </a:spcAft>
              <a:buSzPts val="2000"/>
              <a:buNone/>
              <a:defRPr sz="1120"/>
            </a:lvl3pPr>
            <a:lvl4pPr lvl="3" algn="ctr" rtl="0">
              <a:lnSpc>
                <a:spcPct val="100000"/>
              </a:lnSpc>
              <a:spcBef>
                <a:spcPts val="0"/>
              </a:spcBef>
              <a:spcAft>
                <a:spcPts val="0"/>
              </a:spcAft>
              <a:buSzPts val="2000"/>
              <a:buNone/>
              <a:defRPr sz="1120"/>
            </a:lvl4pPr>
            <a:lvl5pPr lvl="4" algn="ctr" rtl="0">
              <a:lnSpc>
                <a:spcPct val="100000"/>
              </a:lnSpc>
              <a:spcBef>
                <a:spcPts val="0"/>
              </a:spcBef>
              <a:spcAft>
                <a:spcPts val="0"/>
              </a:spcAft>
              <a:buSzPts val="2000"/>
              <a:buNone/>
              <a:defRPr sz="1120"/>
            </a:lvl5pPr>
            <a:lvl6pPr lvl="5" algn="ctr" rtl="0">
              <a:lnSpc>
                <a:spcPct val="100000"/>
              </a:lnSpc>
              <a:spcBef>
                <a:spcPts val="0"/>
              </a:spcBef>
              <a:spcAft>
                <a:spcPts val="0"/>
              </a:spcAft>
              <a:buSzPts val="2000"/>
              <a:buNone/>
              <a:defRPr sz="1120"/>
            </a:lvl6pPr>
            <a:lvl7pPr lvl="6" algn="ctr" rtl="0">
              <a:lnSpc>
                <a:spcPct val="100000"/>
              </a:lnSpc>
              <a:spcBef>
                <a:spcPts val="0"/>
              </a:spcBef>
              <a:spcAft>
                <a:spcPts val="0"/>
              </a:spcAft>
              <a:buSzPts val="2000"/>
              <a:buNone/>
              <a:defRPr sz="1120"/>
            </a:lvl7pPr>
            <a:lvl8pPr lvl="7" algn="ctr" rtl="0">
              <a:lnSpc>
                <a:spcPct val="100000"/>
              </a:lnSpc>
              <a:spcBef>
                <a:spcPts val="0"/>
              </a:spcBef>
              <a:spcAft>
                <a:spcPts val="0"/>
              </a:spcAft>
              <a:buSzPts val="2000"/>
              <a:buNone/>
              <a:defRPr sz="1120"/>
            </a:lvl8pPr>
            <a:lvl9pPr lvl="8" algn="ctr" rtl="0">
              <a:lnSpc>
                <a:spcPct val="100000"/>
              </a:lnSpc>
              <a:spcBef>
                <a:spcPts val="0"/>
              </a:spcBef>
              <a:spcAft>
                <a:spcPts val="0"/>
              </a:spcAft>
              <a:buSzPts val="2000"/>
              <a:buNone/>
              <a:defRPr sz="1120"/>
            </a:lvl9pPr>
          </a:lstStyle>
          <a:p/>
        </p:txBody>
      </p:sp>
      <p:sp>
        <p:nvSpPr>
          <p:cNvPr id="3670" name="Google Shape;3670;p11"/>
          <p:cNvSpPr/>
          <p:nvPr/>
        </p:nvSpPr>
        <p:spPr>
          <a:xfrm>
            <a:off x="5861058" y="4187817"/>
            <a:ext cx="975899"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0"/>
          </a:p>
        </p:txBody>
      </p:sp>
      <p:sp>
        <p:nvSpPr>
          <p:cNvPr id="3671" name="Google Shape;3671;p11"/>
          <p:cNvSpPr/>
          <p:nvPr/>
        </p:nvSpPr>
        <p:spPr>
          <a:xfrm>
            <a:off x="4362977" y="2821705"/>
            <a:ext cx="145098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0"/>
          </a:p>
        </p:txBody>
      </p:sp>
      <p:sp>
        <p:nvSpPr>
          <p:cNvPr id="3672" name="Google Shape;3672;p11"/>
          <p:cNvSpPr/>
          <p:nvPr/>
        </p:nvSpPr>
        <p:spPr>
          <a:xfrm>
            <a:off x="5122116" y="1581244"/>
            <a:ext cx="242562"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0"/>
          </a:p>
        </p:txBody>
      </p:sp>
      <p:sp>
        <p:nvSpPr>
          <p:cNvPr id="3673" name="Google Shape;3673;p11"/>
          <p:cNvSpPr/>
          <p:nvPr/>
        </p:nvSpPr>
        <p:spPr>
          <a:xfrm>
            <a:off x="1003560" y="1546253"/>
            <a:ext cx="544408"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0"/>
          </a:p>
        </p:txBody>
      </p:sp>
      <p:grpSp>
        <p:nvGrpSpPr>
          <p:cNvPr id="3674" name="Google Shape;3674;p11"/>
          <p:cNvGrpSpPr/>
          <p:nvPr/>
        </p:nvGrpSpPr>
        <p:grpSpPr>
          <a:xfrm>
            <a:off x="5755587" y="4206848"/>
            <a:ext cx="218279"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678" name="Google Shape;3678;p11"/>
          <p:cNvGrpSpPr/>
          <p:nvPr/>
        </p:nvGrpSpPr>
        <p:grpSpPr>
          <a:xfrm>
            <a:off x="1401360" y="4296773"/>
            <a:ext cx="146613"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682" name="Google Shape;3682;p11"/>
          <p:cNvGrpSpPr/>
          <p:nvPr/>
        </p:nvGrpSpPr>
        <p:grpSpPr>
          <a:xfrm>
            <a:off x="1673241" y="706797"/>
            <a:ext cx="189384"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686" name="Google Shape;3686;p11"/>
          <p:cNvGrpSpPr/>
          <p:nvPr/>
        </p:nvGrpSpPr>
        <p:grpSpPr>
          <a:xfrm>
            <a:off x="669158" y="1676866"/>
            <a:ext cx="14661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690" name="Google Shape;3690;p11"/>
          <p:cNvGrpSpPr/>
          <p:nvPr/>
        </p:nvGrpSpPr>
        <p:grpSpPr>
          <a:xfrm>
            <a:off x="4438681" y="1193715"/>
            <a:ext cx="86829"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694" name="Google Shape;3694;p11"/>
          <p:cNvGrpSpPr/>
          <p:nvPr/>
        </p:nvGrpSpPr>
        <p:grpSpPr>
          <a:xfrm>
            <a:off x="848812" y="2705979"/>
            <a:ext cx="8936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698" name="Google Shape;3698;p11"/>
          <p:cNvGrpSpPr/>
          <p:nvPr/>
        </p:nvGrpSpPr>
        <p:grpSpPr>
          <a:xfrm flipH="1">
            <a:off x="5197835" y="571039"/>
            <a:ext cx="874668"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11" name="Google Shape;3711;p11"/>
          <p:cNvGrpSpPr/>
          <p:nvPr/>
        </p:nvGrpSpPr>
        <p:grpSpPr>
          <a:xfrm>
            <a:off x="5364671" y="3050322"/>
            <a:ext cx="8936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15" name="Google Shape;3715;p11"/>
          <p:cNvGrpSpPr/>
          <p:nvPr/>
        </p:nvGrpSpPr>
        <p:grpSpPr>
          <a:xfrm>
            <a:off x="3002802" y="840369"/>
            <a:ext cx="86829"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19" name="Google Shape;3719;p11"/>
          <p:cNvGrpSpPr/>
          <p:nvPr/>
        </p:nvGrpSpPr>
        <p:grpSpPr>
          <a:xfrm>
            <a:off x="-1282" y="-8587"/>
            <a:ext cx="685812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grpSp>
        </p:grpSp>
      </p:grpSp>
      <p:grpSp>
        <p:nvGrpSpPr>
          <p:cNvPr id="4130" name="Google Shape;4130;p11"/>
          <p:cNvGrpSpPr/>
          <p:nvPr/>
        </p:nvGrpSpPr>
        <p:grpSpPr>
          <a:xfrm rot="-5400000" flipH="1">
            <a:off x="5761346" y="860308"/>
            <a:ext cx="1232823" cy="103340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grpSp>
        <p:nvGrpSpPr>
          <p:cNvPr id="4142" name="Google Shape;4142;p11"/>
          <p:cNvGrpSpPr/>
          <p:nvPr/>
        </p:nvGrpSpPr>
        <p:grpSpPr>
          <a:xfrm rot="5400000" flipH="1">
            <a:off x="24895" y="2796891"/>
            <a:ext cx="1368975" cy="1450946"/>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0"/>
            </a:p>
          </p:txBody>
        </p:sp>
      </p:grpSp>
      <p:sp>
        <p:nvSpPr>
          <p:cNvPr id="4156" name="Google Shape;4156;p11"/>
          <p:cNvSpPr/>
          <p:nvPr/>
        </p:nvSpPr>
        <p:spPr>
          <a:xfrm>
            <a:off x="669184" y="4241215"/>
            <a:ext cx="832015"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0"/>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matchingName="Blank">
  <p:cSld name="1_Blank">
    <p:spTree>
      <p:nvGrpSpPr>
        <p:cNvPr id="1" name="Shape 1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342900" y="4767264"/>
            <a:ext cx="1600200" cy="273844"/>
          </a:xfrm>
          <a:prstGeom prst="rect">
            <a:avLst/>
          </a:prstGeom>
        </p:spPr>
        <p:txBody>
          <a:bodyPr lIns="57607" tIns="28804" rIns="57607" bIns="28804"/>
          <a:lstStyle/>
          <a:p>
            <a:fld id="{0BCD88A2-A8ED-4796-ABF9-3B8FE568CFA9}" type="datetimeFigureOut">
              <a:rPr lang="en-US" smtClean="0"/>
            </a:fld>
            <a:endParaRPr lang="en-US"/>
          </a:p>
        </p:txBody>
      </p:sp>
      <p:sp>
        <p:nvSpPr>
          <p:cNvPr id="5" name="Footer Placeholder 4"/>
          <p:cNvSpPr>
            <a:spLocks noGrp="1"/>
          </p:cNvSpPr>
          <p:nvPr>
            <p:ph type="ftr" sz="quarter" idx="11"/>
          </p:nvPr>
        </p:nvSpPr>
        <p:spPr>
          <a:xfrm>
            <a:off x="2343150" y="4767264"/>
            <a:ext cx="2171700" cy="273844"/>
          </a:xfrm>
          <a:prstGeom prst="rect">
            <a:avLst/>
          </a:prstGeom>
        </p:spPr>
        <p:txBody>
          <a:bodyPr lIns="57607" tIns="28804" rIns="57607" bIns="28804"/>
          <a:lstStyle/>
          <a:p>
            <a:endParaRPr lang="en-US"/>
          </a:p>
        </p:txBody>
      </p:sp>
      <p:sp>
        <p:nvSpPr>
          <p:cNvPr id="6" name="Slide Number Placeholder 5"/>
          <p:cNvSpPr>
            <a:spLocks noGrp="1"/>
          </p:cNvSpPr>
          <p:nvPr>
            <p:ph type="sldNum" sz="quarter" idx="12"/>
          </p:nvPr>
        </p:nvSpPr>
        <p:spPr>
          <a:xfrm>
            <a:off x="4914900" y="4767264"/>
            <a:ext cx="1600200" cy="273844"/>
          </a:xfrm>
          <a:prstGeom prst="rect">
            <a:avLst/>
          </a:prstGeom>
        </p:spPr>
        <p:txBody>
          <a:bodyPr lIns="57607" tIns="28804" rIns="57607" bIns="28804"/>
          <a:lstStyle/>
          <a:p>
            <a:fld id="{D15D1682-7505-41DF-BF39-FFEDA95B34E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2" Type="http://schemas.openxmlformats.org/officeDocument/2006/relationships/theme" Target="../theme/theme3.xml"/><Relationship Id="rId11" Type="http://schemas.openxmlformats.org/officeDocument/2006/relationships/image" Target="../media/image1.jpe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7" Type="http://schemas.openxmlformats.org/officeDocument/2006/relationships/theme" Target="../theme/theme4.xml"/><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jpeg"/><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4" Type="http://schemas.openxmlformats.org/officeDocument/2006/relationships/theme" Target="../theme/theme5.xml"/><Relationship Id="rId13" Type="http://schemas.openxmlformats.org/officeDocument/2006/relationships/image" Target="../media/image1.jpeg"/><Relationship Id="rId12" Type="http://schemas.openxmlformats.org/officeDocument/2006/relationships/slideLayout" Target="../slideLayouts/slideLayout55.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8" Type="http://schemas.openxmlformats.org/officeDocument/2006/relationships/theme" Target="../theme/theme6.xml"/><Relationship Id="rId17" Type="http://schemas.openxmlformats.org/officeDocument/2006/relationships/image" Target="../media/image1.jpeg"/><Relationship Id="rId16" Type="http://schemas.openxmlformats.org/officeDocument/2006/relationships/slideLayout" Target="../slideLayouts/slideLayout71.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p:txBody>
      </p:sp>
      <p:sp>
        <p:nvSpPr>
          <p:cNvPr id="5" name="TextBox 4"/>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1"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fld>
            <a:endParaRPr lang="en-US"/>
          </a:p>
        </p:txBody>
      </p:sp>
      <p:sp>
        <p:nvSpPr>
          <p:cNvPr id="5" name="Footer Placeholder 4"/>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6129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panose="020B0604020202020204"/>
              <a:buNone/>
              <a:defRPr sz="3000" b="1">
                <a:solidFill>
                  <a:schemeClr val="dk1"/>
                </a:solidFill>
                <a:latin typeface="Delius Unicase" panose="020B0604020202020204"/>
                <a:ea typeface="Delius Unicase" panose="020B0604020202020204"/>
                <a:cs typeface="Delius Unicase" panose="020B0604020202020204"/>
                <a:sym typeface="Delius Unicase" panose="020B0604020202020204"/>
              </a:defRPr>
            </a:lvl1pPr>
            <a:lvl2pPr lvl="1"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2pPr>
            <a:lvl3pPr lvl="2"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3pPr>
            <a:lvl4pPr lvl="3"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4pPr>
            <a:lvl5pPr lvl="4"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5pPr>
            <a:lvl6pPr lvl="5"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6pPr>
            <a:lvl7pPr lvl="6"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7pPr>
            <a:lvl8pPr lvl="7"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8pPr>
            <a:lvl9pPr lvl="8" algn="ctr">
              <a:spcBef>
                <a:spcPts val="0"/>
              </a:spcBef>
              <a:spcAft>
                <a:spcPts val="0"/>
              </a:spcAft>
              <a:buClr>
                <a:schemeClr val="dk1"/>
              </a:buClr>
              <a:buSzPts val="3600"/>
              <a:buFont typeface="Chewy" panose="020B0604020202020204"/>
              <a:buNone/>
              <a:defRPr sz="3600" b="1">
                <a:solidFill>
                  <a:schemeClr val="dk1"/>
                </a:solidFill>
                <a:latin typeface="Chewy" panose="020B0604020202020204"/>
                <a:ea typeface="Chewy" panose="020B0604020202020204"/>
                <a:cs typeface="Chewy" panose="020B0604020202020204"/>
                <a:sym typeface="Chewy" panose="020B0604020202020204"/>
              </a:defRPr>
            </a:lvl9pPr>
          </a:lstStyle>
          <a:p/>
        </p:txBody>
      </p:sp>
      <p:sp>
        <p:nvSpPr>
          <p:cNvPr id="7" name="Google Shape;7;p1"/>
          <p:cNvSpPr txBox="1">
            <a:spLocks noGrp="1"/>
          </p:cNvSpPr>
          <p:nvPr>
            <p:ph type="body" idx="1"/>
          </p:nvPr>
        </p:nvSpPr>
        <p:spPr>
          <a:xfrm>
            <a:off x="534919" y="1152475"/>
            <a:ext cx="5788125" cy="3456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1pPr>
            <a:lvl2pPr marL="914400" lvl="1" indent="-317500">
              <a:lnSpc>
                <a:spcPct val="100000"/>
              </a:lnSpc>
              <a:spcBef>
                <a:spcPts val="160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2pPr>
            <a:lvl3pPr marL="1371600" lvl="2" indent="-317500">
              <a:lnSpc>
                <a:spcPct val="100000"/>
              </a:lnSpc>
              <a:spcBef>
                <a:spcPts val="160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3pPr>
            <a:lvl4pPr marL="1828800" lvl="3" indent="-317500">
              <a:lnSpc>
                <a:spcPct val="100000"/>
              </a:lnSpc>
              <a:spcBef>
                <a:spcPts val="160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4pPr>
            <a:lvl5pPr marL="2286000" lvl="4" indent="-317500">
              <a:lnSpc>
                <a:spcPct val="100000"/>
              </a:lnSpc>
              <a:spcBef>
                <a:spcPts val="160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5pPr>
            <a:lvl6pPr marL="2743200" lvl="5" indent="-317500">
              <a:lnSpc>
                <a:spcPct val="100000"/>
              </a:lnSpc>
              <a:spcBef>
                <a:spcPts val="160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6pPr>
            <a:lvl7pPr marL="3200400" lvl="6" indent="-317500">
              <a:lnSpc>
                <a:spcPct val="100000"/>
              </a:lnSpc>
              <a:spcBef>
                <a:spcPts val="160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7pPr>
            <a:lvl8pPr marL="3657600" lvl="7" indent="-317500">
              <a:lnSpc>
                <a:spcPct val="100000"/>
              </a:lnSpc>
              <a:spcBef>
                <a:spcPts val="1600"/>
              </a:spcBef>
              <a:spcAft>
                <a:spcPts val="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8pPr>
            <a:lvl9pPr marL="4114800" lvl="8" indent="-317500">
              <a:lnSpc>
                <a:spcPct val="100000"/>
              </a:lnSpc>
              <a:spcBef>
                <a:spcPts val="1600"/>
              </a:spcBef>
              <a:spcAft>
                <a:spcPts val="1600"/>
              </a:spcAft>
              <a:buClr>
                <a:schemeClr val="dk1"/>
              </a:buClr>
              <a:buSzPts val="1400"/>
              <a:buFont typeface="Comfortaa" panose="020B0604020202020204"/>
              <a:buChar char="■"/>
              <a:defRPr>
                <a:solidFill>
                  <a:schemeClr val="dk1"/>
                </a:solidFill>
                <a:latin typeface="Comfortaa" panose="020B0604020202020204"/>
                <a:ea typeface="Comfortaa" panose="020B0604020202020204"/>
                <a:cs typeface="Comfortaa" panose="020B0604020202020204"/>
                <a:sym typeface="Comfortaa" panose="020B0604020202020204"/>
              </a:defRPr>
            </a:lvl9pPr>
          </a:lstStyle>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7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图片 7"/>
          <p:cNvPicPr>
            <a:picLocks noChangeAspect="1"/>
          </p:cNvPicPr>
          <p:nvPr userDrawn="1"/>
        </p:nvPicPr>
        <p:blipFill rotWithShape="1">
          <a:blip r:embed="rId16">
            <a:extLst>
              <a:ext uri="{28A0092B-C50C-407E-A947-70E740481C1C}">
                <a14:useLocalDpi xmlns:a14="http://schemas.microsoft.com/office/drawing/2010/main" val="0"/>
              </a:ext>
            </a:extLst>
          </a:blip>
          <a:srcRect l="28194" t="23704" r="40139" b="10617"/>
          <a:stretch>
            <a:fillRect/>
          </a:stretch>
        </p:blipFill>
        <p:spPr>
          <a:xfrm>
            <a:off x="5343009" y="2786848"/>
            <a:ext cx="1514991" cy="2356653"/>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270" indent="-128270"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5445"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2620"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899795" indent="-128270" algn="l" defTabSz="514350"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4pPr>
      <a:lvl5pPr marL="1156970" indent="-128270" algn="l" defTabSz="514350"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5pPr>
      <a:lvl6pPr marL="1414145" indent="-128270" algn="l" defTabSz="514350"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71320" indent="-128270" algn="l" defTabSz="514350"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8495" indent="-128270" algn="l" defTabSz="514350"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5670" indent="-128270" algn="l" defTabSz="514350"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p:bodyStyle>
    <p:otherStyle>
      <a:defPPr>
        <a:defRPr lang="zh-CN"/>
      </a:defPPr>
      <a:lvl1pPr marL="0" algn="l" defTabSz="514350" rtl="0" eaLnBrk="1" latinLnBrk="0" hangingPunct="1">
        <a:defRPr sz="1010" kern="1200">
          <a:solidFill>
            <a:schemeClr val="tx1"/>
          </a:solidFill>
          <a:latin typeface="+mn-lt"/>
          <a:ea typeface="+mn-ea"/>
          <a:cs typeface="+mn-cs"/>
        </a:defRPr>
      </a:lvl1pPr>
      <a:lvl2pPr marL="257175" algn="l" defTabSz="514350" rtl="0" eaLnBrk="1" latinLnBrk="0" hangingPunct="1">
        <a:defRPr sz="1010" kern="1200">
          <a:solidFill>
            <a:schemeClr val="tx1"/>
          </a:solidFill>
          <a:latin typeface="+mn-lt"/>
          <a:ea typeface="+mn-ea"/>
          <a:cs typeface="+mn-cs"/>
        </a:defRPr>
      </a:lvl2pPr>
      <a:lvl3pPr marL="514350" algn="l" defTabSz="514350" rtl="0" eaLnBrk="1" latinLnBrk="0" hangingPunct="1">
        <a:defRPr sz="1010" kern="1200">
          <a:solidFill>
            <a:schemeClr val="tx1"/>
          </a:solidFill>
          <a:latin typeface="+mn-lt"/>
          <a:ea typeface="+mn-ea"/>
          <a:cs typeface="+mn-cs"/>
        </a:defRPr>
      </a:lvl3pPr>
      <a:lvl4pPr marL="771525" algn="l" defTabSz="514350" rtl="0" eaLnBrk="1" latinLnBrk="0" hangingPunct="1">
        <a:defRPr sz="1010" kern="1200">
          <a:solidFill>
            <a:schemeClr val="tx1"/>
          </a:solidFill>
          <a:latin typeface="+mn-lt"/>
          <a:ea typeface="+mn-ea"/>
          <a:cs typeface="+mn-cs"/>
        </a:defRPr>
      </a:lvl4pPr>
      <a:lvl5pPr marL="1028700" algn="l" defTabSz="514350" rtl="0" eaLnBrk="1" latinLnBrk="0" hangingPunct="1">
        <a:defRPr sz="1010" kern="1200">
          <a:solidFill>
            <a:schemeClr val="tx1"/>
          </a:solidFill>
          <a:latin typeface="+mn-lt"/>
          <a:ea typeface="+mn-ea"/>
          <a:cs typeface="+mn-cs"/>
        </a:defRPr>
      </a:lvl5pPr>
      <a:lvl6pPr marL="1285875" algn="l" defTabSz="514350" rtl="0" eaLnBrk="1" latinLnBrk="0" hangingPunct="1">
        <a:defRPr sz="1010" kern="1200">
          <a:solidFill>
            <a:schemeClr val="tx1"/>
          </a:solidFill>
          <a:latin typeface="+mn-lt"/>
          <a:ea typeface="+mn-ea"/>
          <a:cs typeface="+mn-cs"/>
        </a:defRPr>
      </a:lvl6pPr>
      <a:lvl7pPr marL="1543050" algn="l" defTabSz="514350" rtl="0" eaLnBrk="1" latinLnBrk="0" hangingPunct="1">
        <a:defRPr sz="1010" kern="1200">
          <a:solidFill>
            <a:schemeClr val="tx1"/>
          </a:solidFill>
          <a:latin typeface="+mn-lt"/>
          <a:ea typeface="+mn-ea"/>
          <a:cs typeface="+mn-cs"/>
        </a:defRPr>
      </a:lvl7pPr>
      <a:lvl8pPr marL="1800225" algn="l" defTabSz="514350" rtl="0" eaLnBrk="1" latinLnBrk="0" hangingPunct="1">
        <a:defRPr sz="1010" kern="1200">
          <a:solidFill>
            <a:schemeClr val="tx1"/>
          </a:solidFill>
          <a:latin typeface="+mn-lt"/>
          <a:ea typeface="+mn-ea"/>
          <a:cs typeface="+mn-cs"/>
        </a:defRPr>
      </a:lvl8pPr>
      <a:lvl9pPr marL="2057400" algn="l" defTabSz="514350" rtl="0" eaLnBrk="1" latinLnBrk="0" hangingPunct="1">
        <a:defRPr sz="101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86BAB08-D03A-4FEF-8092-001CB785BBAB}" type="datetimeFigureOut">
              <a:rPr lang="zh-CN" altLang="en-US" smtClean="0"/>
            </a:fld>
            <a:endParaRPr lang="zh-CN" altLang="en-US"/>
          </a:p>
        </p:txBody>
      </p:sp>
      <p:sp>
        <p:nvSpPr>
          <p:cNvPr id="5" name="页脚占位符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8AB37BB-E8A6-440B-8775-2A002C97BC5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ransition spd="slow" advClick="0" advTm="1000">
    <p:push dir="u"/>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xml"/><Relationship Id="rId4" Type="http://schemas.microsoft.com/office/2007/relationships/hdphoto" Target="../media/image42.wdp"/><Relationship Id="rId3" Type="http://schemas.openxmlformats.org/officeDocument/2006/relationships/image" Target="../media/image41.png"/><Relationship Id="rId2" Type="http://schemas.microsoft.com/office/2007/relationships/hdphoto" Target="../media/image32.wdp"/><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9.xml"/><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tags" Target="../tags/tag6.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ags" Target="../tags/tag7.xml"/><Relationship Id="rId6" Type="http://schemas.microsoft.com/office/2007/relationships/hdphoto" Target="../media/image36.wdp"/><Relationship Id="rId5" Type="http://schemas.openxmlformats.org/officeDocument/2006/relationships/image" Target="../media/image35.png"/><Relationship Id="rId4" Type="http://schemas.microsoft.com/office/2007/relationships/hdphoto" Target="../media/image34.wdp"/><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3.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8.xml"/><Relationship Id="rId3" Type="http://schemas.openxmlformats.org/officeDocument/2006/relationships/image" Target="../media/image50.jpeg"/><Relationship Id="rId2" Type="http://schemas.microsoft.com/office/2007/relationships/hdphoto" Target="../media/image23.wdp"/><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9.xml"/><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image" Target="../media/image64.png"/><Relationship Id="rId5" Type="http://schemas.microsoft.com/office/2007/relationships/hdphoto" Target="../media/image63.wdp"/><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2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40.png"/><Relationship Id="rId7" Type="http://schemas.microsoft.com/office/2007/relationships/hdphoto" Target="../media/image39.wdp"/><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image36.wdp"/><Relationship Id="rId3" Type="http://schemas.openxmlformats.org/officeDocument/2006/relationships/image" Target="../media/image35.png"/><Relationship Id="rId2" Type="http://schemas.microsoft.com/office/2007/relationships/hdphoto" Target="../media/image34.wdp"/><Relationship Id="rId10" Type="http://schemas.openxmlformats.org/officeDocument/2006/relationships/slideLayout" Target="../slideLayouts/slideLayout5.xml"/><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tags" Target="../tags/tag11.xml"/><Relationship Id="rId4" Type="http://schemas.microsoft.com/office/2007/relationships/hdphoto" Target="../media/image66.wdp"/><Relationship Id="rId3" Type="http://schemas.openxmlformats.org/officeDocument/2006/relationships/image" Target="../media/image65.png"/><Relationship Id="rId2" Type="http://schemas.microsoft.com/office/2007/relationships/hdphoto" Target="../media/image23.wdp"/><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68.wdp"/><Relationship Id="rId1" Type="http://schemas.openxmlformats.org/officeDocument/2006/relationships/image" Target="../media/image67.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55.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xml"/><Relationship Id="rId4" Type="http://schemas.microsoft.com/office/2007/relationships/hdphoto" Target="../media/image23.wdp"/><Relationship Id="rId3" Type="http://schemas.openxmlformats.org/officeDocument/2006/relationships/image" Target="../media/image22.png"/><Relationship Id="rId2" Type="http://schemas.microsoft.com/office/2007/relationships/hdphoto" Target="../media/image21.wdp"/><Relationship Id="rId1"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xml"/><Relationship Id="rId2" Type="http://schemas.openxmlformats.org/officeDocument/2006/relationships/image" Target="../media/image25.jpeg"/><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s>
</file>

<file path=ppt/slides/_rels/slide6.xml.rels><?xml version="1.0" encoding="UTF-8" standalone="yes"?>
<Relationships xmlns="http://schemas.openxmlformats.org/package/2006/relationships"><Relationship Id="rId9" Type="http://schemas.microsoft.com/office/2007/relationships/hdphoto" Target="../media/image39.wdp"/><Relationship Id="rId8" Type="http://schemas.openxmlformats.org/officeDocument/2006/relationships/image" Target="../media/image38.png"/><Relationship Id="rId7" Type="http://schemas.openxmlformats.org/officeDocument/2006/relationships/image" Target="../media/image37.png"/><Relationship Id="rId6" Type="http://schemas.microsoft.com/office/2007/relationships/hdphoto" Target="../media/image36.wdp"/><Relationship Id="rId5" Type="http://schemas.openxmlformats.org/officeDocument/2006/relationships/image" Target="../media/image35.png"/><Relationship Id="rId4" Type="http://schemas.microsoft.com/office/2007/relationships/hdphoto" Target="../media/image34.wdp"/><Relationship Id="rId3" Type="http://schemas.openxmlformats.org/officeDocument/2006/relationships/image" Target="../media/image33.png"/><Relationship Id="rId2" Type="http://schemas.microsoft.com/office/2007/relationships/hdphoto" Target="../media/image32.wdp"/><Relationship Id="rId12" Type="http://schemas.openxmlformats.org/officeDocument/2006/relationships/slideLayout" Target="../slideLayouts/slideLayout5.xml"/><Relationship Id="rId11" Type="http://schemas.openxmlformats.org/officeDocument/2006/relationships/tags" Target="../tags/tag4.xml"/><Relationship Id="rId10" Type="http://schemas.openxmlformats.org/officeDocument/2006/relationships/image" Target="../media/image40.png"/><Relationship Id="rId1"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39.wdp"/><Relationship Id="rId1"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1585912" y="1257300"/>
            <a:ext cx="3814763" cy="1143000"/>
          </a:xfrm>
          <a:prstGeom prst="rect">
            <a:avLst/>
          </a:prstGeom>
        </p:spPr>
        <p:txBody>
          <a:bodyPr wrap="none" lIns="57607" tIns="28804" rIns="57607" bIns="28804"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defTabSz="575945">
              <a:buClrTx/>
              <a:defRPr/>
            </a:pPr>
            <a:endParaRPr lang="vi-VN" sz="700" b="1" kern="10">
              <a:ln w="9525">
                <a:rou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panose="02020603050405020304"/>
              <a:ea typeface="+mn-ea"/>
              <a:cs typeface="Times New Roman" panose="02020603050405020304"/>
            </a:endParaRPr>
          </a:p>
        </p:txBody>
      </p:sp>
      <p:sp>
        <p:nvSpPr>
          <p:cNvPr id="14348" name="WordArt 12"/>
          <p:cNvSpPr>
            <a:spLocks noChangeArrowheads="1" noChangeShapeType="1" noTextEdit="1"/>
          </p:cNvSpPr>
          <p:nvPr/>
        </p:nvSpPr>
        <p:spPr bwMode="auto">
          <a:xfrm>
            <a:off x="1585316" y="1696861"/>
            <a:ext cx="3472459" cy="541514"/>
          </a:xfrm>
          <a:prstGeom prst="rect">
            <a:avLst/>
          </a:prstGeom>
        </p:spPr>
        <p:txBody>
          <a:bodyPr wrap="none" lIns="57607" tIns="28804" rIns="57607" bIns="28804" fromWordArt="1">
            <a:prstTxWarp prst="textPlain">
              <a:avLst>
                <a:gd name="adj" fmla="val 50000"/>
              </a:avLst>
            </a:prstTxWarp>
          </a:bodyPr>
          <a:lstStyle/>
          <a:p>
            <a:pPr algn="ctr" defTabSz="575945">
              <a:buClrTx/>
              <a:defRPr/>
            </a:pPr>
            <a:r>
              <a:rPr lang="en-US" sz="2300" b="1" kern="10" dirty="0">
                <a:ln w="9525">
                  <a:solidFill>
                    <a:srgbClr val="FF0000"/>
                  </a:solidFill>
                  <a:round/>
                </a:ln>
                <a:solidFill>
                  <a:srgbClr val="0000FF"/>
                </a:solidFill>
                <a:effectLst>
                  <a:outerShdw sy="50000" kx="2453608" rotWithShape="0">
                    <a:srgbClr val="868686">
                      <a:alpha val="50000"/>
                    </a:srgbClr>
                  </a:outerShdw>
                </a:effectLst>
                <a:latin typeface="Times New Roman" panose="02020603050405020304" pitchFamily="18" charset="0"/>
                <a:ea typeface="+mn-ea"/>
                <a:cs typeface="Times New Roman" panose="02020603050405020304" pitchFamily="18" charset="0"/>
              </a:rPr>
              <a:t>MÔN: TIẾNG VIỆT</a:t>
            </a:r>
            <a:endParaRPr lang="en-US" sz="2300" b="1" kern="10" dirty="0">
              <a:ln w="9525">
                <a:solidFill>
                  <a:srgbClr val="FF0000"/>
                </a:solidFill>
                <a:round/>
              </a:ln>
              <a:solidFill>
                <a:srgbClr val="0000FF"/>
              </a:solidFill>
              <a:effectLst>
                <a:outerShdw sy="50000" kx="2453608" rotWithShape="0">
                  <a:srgbClr val="868686">
                    <a:alpha val="50000"/>
                  </a:srgbClr>
                </a:outerShdw>
              </a:effectLst>
              <a:latin typeface="Times New Roman" panose="02020603050405020304" pitchFamily="18" charset="0"/>
              <a:ea typeface="+mn-ea"/>
              <a:cs typeface="Times New Roman" panose="02020603050405020304" pitchFamily="18" charset="0"/>
            </a:endParaRPr>
          </a:p>
        </p:txBody>
      </p:sp>
      <p:grpSp>
        <p:nvGrpSpPr>
          <p:cNvPr id="2053" name="Group 13"/>
          <p:cNvGrpSpPr/>
          <p:nvPr/>
        </p:nvGrpSpPr>
        <p:grpSpPr bwMode="auto">
          <a:xfrm>
            <a:off x="0" y="-10716"/>
            <a:ext cx="6894368" cy="5128022"/>
            <a:chOff x="14" y="-9"/>
            <a:chExt cx="5781" cy="4329"/>
          </a:xfrm>
        </p:grpSpPr>
        <p:pic>
          <p:nvPicPr>
            <p:cNvPr id="2057" name="Picture 14"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738505" y="400050"/>
            <a:ext cx="6056630" cy="88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575945" eaLnBrk="1" hangingPunct="1">
              <a:lnSpc>
                <a:spcPct val="150000"/>
              </a:lnSpc>
              <a:buClrTx/>
              <a:defRPr/>
            </a:pPr>
            <a:r>
              <a:rPr lang="en-US" sz="1800" b="1" kern="1200" dirty="0">
                <a:solidFill>
                  <a:srgbClr val="FF0000"/>
                </a:solidFill>
                <a:ea typeface="+mn-ea"/>
                <a:cs typeface="Times New Roman" panose="02020603050405020304" pitchFamily="18" charset="0"/>
              </a:rPr>
              <a:t>PHÒNG GIÁO DỤC VÀ ĐÀO TẠO QUẬN LONG BIÊN</a:t>
            </a:r>
            <a:endParaRPr lang="en-US" sz="1800" b="1" kern="1200" dirty="0">
              <a:solidFill>
                <a:srgbClr val="FF0000"/>
              </a:solidFill>
              <a:ea typeface="+mn-ea"/>
              <a:cs typeface="Times New Roman" panose="02020603050405020304" pitchFamily="18" charset="0"/>
            </a:endParaRPr>
          </a:p>
          <a:p>
            <a:pPr algn="ctr" defTabSz="575945" eaLnBrk="1" hangingPunct="1">
              <a:lnSpc>
                <a:spcPct val="150000"/>
              </a:lnSpc>
              <a:buClrTx/>
              <a:defRPr/>
            </a:pPr>
            <a:r>
              <a:rPr lang="en-US" sz="1800" b="1" kern="1200" dirty="0">
                <a:solidFill>
                  <a:srgbClr val="FF0000"/>
                </a:solidFill>
                <a:ea typeface="+mn-ea"/>
                <a:cs typeface="Times New Roman" panose="02020603050405020304" pitchFamily="18" charset="0"/>
              </a:rPr>
              <a:t>TRƯỜNG TIỂU HỌC </a:t>
            </a:r>
            <a:r>
              <a:rPr lang="vi-VN" altLang="en-US" sz="1800" b="1" kern="1200" dirty="0">
                <a:solidFill>
                  <a:srgbClr val="FF0000"/>
                </a:solidFill>
                <a:ea typeface="+mn-ea"/>
                <a:cs typeface="Times New Roman" panose="02020603050405020304" pitchFamily="18" charset="0"/>
              </a:rPr>
              <a:t>PHÚC LỢI</a:t>
            </a:r>
            <a:endParaRPr lang="vi-VN" altLang="en-US" sz="1800" b="1" kern="1200" dirty="0">
              <a:solidFill>
                <a:srgbClr val="FF0000"/>
              </a:solidFill>
              <a:ea typeface="+mn-ea"/>
              <a:cs typeface="Times New Roman" panose="02020603050405020304" pitchFamily="18" charset="0"/>
            </a:endParaRPr>
          </a:p>
        </p:txBody>
      </p:sp>
      <p:sp>
        <p:nvSpPr>
          <p:cNvPr id="2055" name="TextBox 13"/>
          <p:cNvSpPr txBox="1">
            <a:spLocks noChangeArrowheads="1"/>
          </p:cNvSpPr>
          <p:nvPr/>
        </p:nvSpPr>
        <p:spPr bwMode="auto">
          <a:xfrm>
            <a:off x="938505" y="2497618"/>
            <a:ext cx="4800600" cy="8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575945">
              <a:spcBef>
                <a:spcPct val="50000"/>
              </a:spcBef>
              <a:buClrTx/>
              <a:defRPr/>
            </a:pPr>
            <a:r>
              <a:rPr lang="en-US" altLang="en-US" sz="2500" b="1" kern="1200" dirty="0">
                <a:solidFill>
                  <a:srgbClr val="0070C0"/>
                </a:solidFill>
                <a:latin typeface="Times New Roman" panose="02020603050405020304" pitchFamily="18" charset="0"/>
                <a:ea typeface="+mn-ea"/>
                <a:cs typeface="+mn-cs"/>
              </a:rPr>
              <a:t>PHÂN MÔN : ĐỌC</a:t>
            </a:r>
            <a:endParaRPr lang="en-US" sz="2500" b="1" i="1" kern="1200" dirty="0">
              <a:solidFill>
                <a:srgbClr val="0070C0"/>
              </a:solidFill>
              <a:latin typeface="Times New Roman" panose="02020603050405020304" pitchFamily="18" charset="0"/>
              <a:ea typeface="+mn-ea"/>
              <a:cs typeface="Times New Roman" panose="02020603050405020304" pitchFamily="18" charset="0"/>
            </a:endParaRPr>
          </a:p>
          <a:p>
            <a:pPr algn="ctr" defTabSz="575945">
              <a:buClrTx/>
              <a:defRPr/>
            </a:pPr>
            <a:endParaRPr lang="en-US" sz="2500" b="1" i="1" kern="1200" dirty="0">
              <a:solidFill>
                <a:srgbClr val="0070C0"/>
              </a:solidFill>
              <a:latin typeface="Times New Roman" panose="02020603050405020304" pitchFamily="18" charset="0"/>
              <a:ea typeface="+mn-ea"/>
              <a:cs typeface="Times New Roman" panose="02020603050405020304" pitchFamily="18" charset="0"/>
            </a:endParaRPr>
          </a:p>
        </p:txBody>
      </p:sp>
      <p:sp>
        <p:nvSpPr>
          <p:cNvPr id="2056" name="TextBox 14"/>
          <p:cNvSpPr txBox="1">
            <a:spLocks noChangeArrowheads="1"/>
          </p:cNvSpPr>
          <p:nvPr/>
        </p:nvSpPr>
        <p:spPr bwMode="auto">
          <a:xfrm>
            <a:off x="1112330" y="3109091"/>
            <a:ext cx="4800600" cy="4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575945" eaLnBrk="1" hangingPunct="1">
              <a:buClrTx/>
              <a:defRPr/>
            </a:pPr>
            <a:r>
              <a:rPr lang="en-US" sz="2300" b="1" kern="1200" dirty="0">
                <a:solidFill>
                  <a:srgbClr val="FF0000"/>
                </a:solidFill>
                <a:ea typeface="+mn-ea"/>
                <a:cs typeface="Times New Roman" panose="02020603050405020304" pitchFamily="18" charset="0"/>
              </a:rPr>
              <a:t>LỚP 2</a:t>
            </a:r>
            <a:endParaRPr lang="en-US" sz="2300" b="1" kern="1200" dirty="0">
              <a:solidFill>
                <a:srgbClr val="FF0000"/>
              </a:solidFill>
              <a:ea typeface="+mn-ea"/>
              <a:cs typeface="Times New Roman" panose="02020603050405020304" pitchFamily="18" charset="0"/>
            </a:endParaRPr>
          </a:p>
        </p:txBody>
      </p:sp>
      <p:sp>
        <p:nvSpPr>
          <p:cNvPr id="12" name="TextBox 14"/>
          <p:cNvSpPr txBox="1">
            <a:spLocks noChangeArrowheads="1"/>
          </p:cNvSpPr>
          <p:nvPr/>
        </p:nvSpPr>
        <p:spPr bwMode="auto">
          <a:xfrm>
            <a:off x="616890" y="3749440"/>
            <a:ext cx="5397130" cy="4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575945" eaLnBrk="1" hangingPunct="1">
              <a:buClrTx/>
              <a:defRPr/>
            </a:pPr>
            <a:r>
              <a:rPr lang="en-US" sz="2300" b="1" kern="1200" dirty="0" err="1">
                <a:solidFill>
                  <a:srgbClr val="7030A0"/>
                </a:solidFill>
                <a:ea typeface="+mn-ea"/>
                <a:cs typeface="Times New Roman" panose="02020603050405020304" pitchFamily="18" charset="0"/>
              </a:rPr>
              <a:t>Bài</a:t>
            </a:r>
            <a:r>
              <a:rPr lang="en-US" sz="2300" b="1" kern="1200" dirty="0">
                <a:solidFill>
                  <a:srgbClr val="7030A0"/>
                </a:solidFill>
                <a:ea typeface="+mn-ea"/>
                <a:cs typeface="Times New Roman" panose="02020603050405020304" pitchFamily="18" charset="0"/>
              </a:rPr>
              <a:t>: </a:t>
            </a:r>
            <a:r>
              <a:rPr lang="en-US" sz="2300" b="1" kern="1200" dirty="0" err="1" smtClean="0">
                <a:solidFill>
                  <a:srgbClr val="7030A0"/>
                </a:solidFill>
                <a:ea typeface="+mn-ea"/>
                <a:cs typeface="Times New Roman" panose="02020603050405020304" pitchFamily="18" charset="0"/>
              </a:rPr>
              <a:t>Đất</a:t>
            </a:r>
            <a:r>
              <a:rPr lang="en-US" sz="2300" b="1" kern="1200" dirty="0" smtClean="0">
                <a:solidFill>
                  <a:srgbClr val="7030A0"/>
                </a:solidFill>
                <a:ea typeface="+mn-ea"/>
                <a:cs typeface="Times New Roman" panose="02020603050405020304" pitchFamily="18" charset="0"/>
              </a:rPr>
              <a:t> </a:t>
            </a:r>
            <a:r>
              <a:rPr lang="en-US" sz="2300" b="1" kern="1200" dirty="0" err="1" smtClean="0">
                <a:solidFill>
                  <a:srgbClr val="7030A0"/>
                </a:solidFill>
                <a:ea typeface="+mn-ea"/>
                <a:cs typeface="Times New Roman" panose="02020603050405020304" pitchFamily="18" charset="0"/>
              </a:rPr>
              <a:t>nước</a:t>
            </a:r>
            <a:r>
              <a:rPr lang="en-US" sz="2300" b="1" kern="1200" dirty="0" smtClean="0">
                <a:solidFill>
                  <a:srgbClr val="7030A0"/>
                </a:solidFill>
                <a:ea typeface="+mn-ea"/>
                <a:cs typeface="Times New Roman" panose="02020603050405020304" pitchFamily="18" charset="0"/>
              </a:rPr>
              <a:t> </a:t>
            </a:r>
            <a:r>
              <a:rPr lang="en-US" sz="2300" b="1" kern="1200" dirty="0" err="1" smtClean="0">
                <a:solidFill>
                  <a:srgbClr val="7030A0"/>
                </a:solidFill>
                <a:ea typeface="+mn-ea"/>
                <a:cs typeface="Times New Roman" panose="02020603050405020304" pitchFamily="18" charset="0"/>
              </a:rPr>
              <a:t>chúng</a:t>
            </a:r>
            <a:r>
              <a:rPr lang="en-US" sz="2300" b="1" kern="1200" dirty="0" smtClean="0">
                <a:solidFill>
                  <a:srgbClr val="7030A0"/>
                </a:solidFill>
                <a:ea typeface="+mn-ea"/>
                <a:cs typeface="Times New Roman" panose="02020603050405020304" pitchFamily="18" charset="0"/>
              </a:rPr>
              <a:t> </a:t>
            </a:r>
            <a:r>
              <a:rPr lang="en-US" sz="2300" b="1" kern="1200" dirty="0" err="1" smtClean="0">
                <a:solidFill>
                  <a:srgbClr val="7030A0"/>
                </a:solidFill>
                <a:ea typeface="+mn-ea"/>
                <a:cs typeface="Times New Roman" panose="02020603050405020304" pitchFamily="18" charset="0"/>
              </a:rPr>
              <a:t>mình</a:t>
            </a:r>
            <a:r>
              <a:rPr lang="en-US" sz="2300" b="1" kern="1200" dirty="0" smtClean="0">
                <a:solidFill>
                  <a:srgbClr val="7030A0"/>
                </a:solidFill>
                <a:ea typeface="+mn-ea"/>
                <a:cs typeface="Times New Roman" panose="02020603050405020304" pitchFamily="18" charset="0"/>
              </a:rPr>
              <a:t> </a:t>
            </a:r>
            <a:endParaRPr lang="en-US" sz="2300" b="1" kern="1200" dirty="0">
              <a:solidFill>
                <a:srgbClr val="7030A0"/>
              </a:solidFill>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4528" y="1978316"/>
            <a:ext cx="5230090" cy="1015663"/>
          </a:xfrm>
          <a:prstGeom prst="rect">
            <a:avLst/>
          </a:prstGeom>
          <a:noFill/>
        </p:spPr>
        <p:txBody>
          <a:bodyPr wrap="square">
            <a:spAutoFit/>
          </a:bodyPr>
          <a:lstStyle/>
          <a:p>
            <a:pPr indent="171450" algn="just"/>
            <a:r>
              <a:rPr lang="vi-VN" sz="2000" dirty="0">
                <a:latin typeface="Times New Roman" panose="02020603050405020304" pitchFamily="18" charset="0"/>
                <a:cs typeface="Times New Roman" panose="02020603050405020304" pitchFamily="18" charset="0"/>
              </a:rPr>
              <a:t>Việt Nam có những vị anh hùng có công lớn với đất nước như Hai Bà Trưng, Bà Triệu, Trần Hưng Đạo, Quang Trung, Hồ Chí Minh,... </a:t>
            </a:r>
            <a:endParaRPr lang="vi-VN" sz="20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H="1">
            <a:off x="4624349" y="188649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139197" y="226631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14749" y="226631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095484" y="2212529"/>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690203" y="2571750"/>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149044" y="2571750"/>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11221" y="250213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46536" y="2522340"/>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0345" y="1786920"/>
            <a:ext cx="6024418" cy="1938992"/>
          </a:xfrm>
          <a:prstGeom prst="rect">
            <a:avLst/>
          </a:prstGeom>
          <a:noFill/>
        </p:spPr>
        <p:txBody>
          <a:bodyPr wrap="square">
            <a:spAutoFit/>
          </a:bodyPr>
          <a:lstStyle/>
          <a:p>
            <a:pPr indent="171450" algn="just"/>
            <a:r>
              <a:rPr lang="vi-VN" sz="240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endParaRPr lang="vi-V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345" y="1882259"/>
            <a:ext cx="288000" cy="28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anose="02020603050405020304" pitchFamily="18" charset="0"/>
                <a:cs typeface="Times New Roman" panose="02020603050405020304" pitchFamily="18" charset="0"/>
              </a:rPr>
              <a:t>ĐỌC</a:t>
            </a:r>
            <a:endParaRPr lang="en-US" sz="1800" b="1" dirty="0">
              <a:solidFill>
                <a:srgbClr val="17479D"/>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sp>
        <p:nvSpPr>
          <p:cNvPr id="4" name="TextBox 3"/>
          <p:cNvSpPr txBox="1"/>
          <p:nvPr/>
        </p:nvSpPr>
        <p:spPr>
          <a:xfrm>
            <a:off x="746084" y="79441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Times New Roman" panose="02020603050405020304" pitchFamily="18" charset="0"/>
                <a:cs typeface="Times New Roman" panose="02020603050405020304" pitchFamily="18" charset="0"/>
              </a:rPr>
              <a:t>Từ ngữ</a:t>
            </a:r>
            <a:endParaRPr lang="en-US"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Times New Roman" panose="02020603050405020304" pitchFamily="18" charset="0"/>
                <a:cs typeface="Times New Roman" panose="02020603050405020304" pitchFamily="18" charset="0"/>
              </a:rPr>
              <a:t>     Khí hậu</a:t>
            </a:r>
            <a:endParaRPr lang="vi-VN" sz="1800" dirty="0">
              <a:latin typeface="Times New Roman" panose="02020603050405020304" pitchFamily="18" charset="0"/>
              <a:cs typeface="Times New Roman" panose="02020603050405020304" pitchFamily="18" charset="0"/>
            </a:endParaRPr>
          </a:p>
        </p:txBody>
      </p:sp>
      <p:sp>
        <p:nvSpPr>
          <p:cNvPr id="6" name="Oval 5"/>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TextBox 10"/>
          <p:cNvSpPr txBox="1"/>
          <p:nvPr/>
        </p:nvSpPr>
        <p:spPr>
          <a:xfrm>
            <a:off x="1624894" y="1266212"/>
            <a:ext cx="4966344" cy="87357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Times New Roman" panose="02020603050405020304" pitchFamily="18" charset="0"/>
                <a:cs typeface="Times New Roman" panose="02020603050405020304" pitchFamily="18" charset="0"/>
              </a:rPr>
              <a:t>: các đặc điểm về nắng, mưa, nhiệt độ,... được lặp lại hàng năm của một vùng.</a:t>
            </a:r>
            <a:endParaRPr lang="en-US" sz="18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271226" y="2217234"/>
            <a:ext cx="6091474" cy="2224591"/>
            <a:chOff x="271226" y="2217234"/>
            <a:chExt cx="6091474" cy="2224591"/>
          </a:xfrm>
        </p:grpSpPr>
        <p:pic>
          <p:nvPicPr>
            <p:cNvPr id="1026" name="Picture 2" descr="Cartoon Weather Set - Seasons Nature"/>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b="36292"/>
            <a:stretch>
              <a:fillRect/>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l="17306" t="64652" r="50409" b="1157"/>
            <a:stretch>
              <a:fillRect/>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l="49873" t="65417" r="17842" b="392"/>
            <a:stretch>
              <a:fillRect/>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1473" y="1863864"/>
            <a:ext cx="4759036" cy="707886"/>
          </a:xfrm>
          <a:prstGeom prst="rect">
            <a:avLst/>
          </a:prstGeom>
          <a:noFill/>
        </p:spPr>
        <p:txBody>
          <a:bodyPr wrap="square">
            <a:spAutoFit/>
          </a:bodyPr>
          <a:lstStyle/>
          <a:p>
            <a:r>
              <a:rPr lang="vi-VN" sz="2000">
                <a:latin typeface="Times New Roman" panose="02020603050405020304" pitchFamily="18" charset="0"/>
                <a:cs typeface="Times New Roman" panose="02020603050405020304" pitchFamily="18" charset="0"/>
              </a:rPr>
              <a:t>Đất nước mình có ba miền Bắc, Trung, Nam với khí hậu khác nhau.</a:t>
            </a:r>
            <a:endParaRPr lang="en-US" sz="200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2777076" y="186386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42461" y="178614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61911" y="178614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121977" y="186386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743258" y="186386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55961" y="222509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752123" y="222812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7363" y="1944377"/>
            <a:ext cx="5747327" cy="1384995"/>
          </a:xfrm>
          <a:prstGeom prst="rect">
            <a:avLst/>
          </a:prstGeom>
          <a:noFill/>
        </p:spPr>
        <p:txBody>
          <a:bodyPr wrap="square">
            <a:spAutoFit/>
          </a:bodyPr>
          <a:lstStyle/>
          <a:p>
            <a:pPr indent="171450" algn="just"/>
            <a:r>
              <a:rPr lang="vi-VN" sz="2800">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endParaRPr lang="vi-VN"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15655" y="2418439"/>
            <a:ext cx="3431308" cy="307777"/>
          </a:xfrm>
          <a:prstGeom prst="rect">
            <a:avLst/>
          </a:prstGeom>
          <a:noFill/>
        </p:spPr>
        <p:txBody>
          <a:bodyPr wrap="square">
            <a:spAutoFit/>
          </a:bodyPr>
          <a:lstStyle/>
          <a:p>
            <a:pPr algn="ctr"/>
            <a:r>
              <a:rPr lang="x-none" sz="1400" b="1" i="1">
                <a:solidFill>
                  <a:schemeClr val="accent2"/>
                </a:solidFill>
                <a:latin typeface="Times New Roman" panose="02020603050405020304" pitchFamily="18" charset="0"/>
                <a:cs typeface="Times New Roman" panose="02020603050405020304" pitchFamily="18" charset="0"/>
              </a:rPr>
              <a:t>4</a:t>
            </a:r>
            <a:endParaRPr lang="x-none" sz="1400" b="1" i="1" dirty="0">
              <a:solidFill>
                <a:schemeClr val="accent2"/>
              </a:solidFill>
              <a:latin typeface="Times New Roman" panose="02020603050405020304" pitchFamily="18" charset="0"/>
              <a:cs typeface="Times New Roman" panose="02020603050405020304" pitchFamily="18" charset="0"/>
            </a:endParaRPr>
          </a:p>
        </p:txBody>
      </p:sp>
      <p:sp>
        <p:nvSpPr>
          <p:cNvPr id="6" name="Rectangle 5"/>
          <p:cNvSpPr/>
          <p:nvPr/>
        </p:nvSpPr>
        <p:spPr>
          <a:xfrm rot="21163024">
            <a:off x="625180" y="1901487"/>
            <a:ext cx="418704" cy="646331"/>
          </a:xfrm>
          <a:prstGeom prst="rect">
            <a:avLst/>
          </a:prstGeom>
        </p:spPr>
        <p:txBody>
          <a:bodyPr wrap="none">
            <a:spAutoFit/>
          </a:bodyPr>
          <a:lstStyle/>
          <a:p>
            <a:pPr algn="ctr"/>
            <a:r>
              <a:rPr lang="x-none" sz="3600" b="1" i="1">
                <a:solidFill>
                  <a:schemeClr val="accent2"/>
                </a:solidFill>
                <a:highlight>
                  <a:srgbClr val="FFFF00"/>
                </a:highlight>
                <a:latin typeface="Times New Roman" panose="02020603050405020304" pitchFamily="18" charset="0"/>
                <a:cs typeface="Times New Roman" panose="02020603050405020304" pitchFamily="18" charset="0"/>
              </a:rPr>
              <a:t>4</a:t>
            </a:r>
            <a:endParaRPr lang="x-none" sz="3600" b="1" i="1" dirty="0">
              <a:solidFill>
                <a:schemeClr val="accent2"/>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927" y="1897771"/>
            <a:ext cx="553720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Áo dài thường được mặc trong dịp Tết hoặc lễ hội.</a:t>
            </a:r>
            <a:endParaRPr lang="en-US" sz="240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1862676" y="185590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4402676" y="189777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185294" y="189777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580069" y="230907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84752" y="229899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p:cNvSpPr>
            <a:spLocks noChangeArrowheads="1"/>
          </p:cNvSpPr>
          <p:nvPr/>
        </p:nvSpPr>
        <p:spPr bwMode="gray">
          <a:xfrm>
            <a:off x="937800" y="3099239"/>
            <a:ext cx="5555178" cy="851025"/>
          </a:xfrm>
          <a:prstGeom prst="rect">
            <a:avLst/>
          </a:prstGeom>
          <a:noFill/>
          <a:ln>
            <a:noFill/>
          </a:ln>
        </p:spPr>
        <p:txBody>
          <a:bodyPr wrap="square">
            <a:prstTxWarp prst="textDoubleWave1">
              <a:avLst/>
            </a:prstTxWarp>
            <a:spAutoFit/>
          </a:bodyP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altLang="zh-CN" sz="304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B0704020202020204" pitchFamily="2" charset="0"/>
                <a:ea typeface="Arial-Rounded" panose="020B0500000000000000" pitchFamily="34" charset="0"/>
                <a:cs typeface="Arial-Rounded" panose="020B0500000000000000" pitchFamily="34" charset="0"/>
                <a:sym typeface="Arial" panose="020B0604020202020204"/>
              </a:rPr>
              <a:t>Luyện</a:t>
            </a:r>
            <a:r>
              <a:rPr kumimoji="0" lang="en-US" altLang="zh-CN" sz="304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B0704020202020204" pitchFamily="2" charset="0"/>
                <a:ea typeface="Arial-Rounded" panose="020B0500000000000000" pitchFamily="34" charset="0"/>
                <a:cs typeface="Arial-Rounded" panose="020B0500000000000000" pitchFamily="34" charset="0"/>
                <a:sym typeface="Arial" panose="020B0604020202020204"/>
              </a:rPr>
              <a:t> </a:t>
            </a:r>
            <a:r>
              <a:rPr kumimoji="0" lang="en-US" altLang="zh-CN" sz="304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B0704020202020204" pitchFamily="2" charset="0"/>
                <a:ea typeface="Arial-Rounded" panose="020B0500000000000000" pitchFamily="34" charset="0"/>
                <a:cs typeface="Arial-Rounded" panose="020B0500000000000000" pitchFamily="34" charset="0"/>
                <a:sym typeface="Arial" panose="020B0604020202020204"/>
              </a:rPr>
              <a:t>đọc</a:t>
            </a:r>
            <a:r>
              <a:rPr kumimoji="0" lang="en-US" altLang="zh-CN" sz="304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B0704020202020204" pitchFamily="2" charset="0"/>
                <a:ea typeface="Arial-Rounded" panose="020B0500000000000000" pitchFamily="34" charset="0"/>
                <a:cs typeface="Arial-Rounded" panose="020B0500000000000000" pitchFamily="34" charset="0"/>
                <a:sym typeface="Arial" panose="020B0604020202020204"/>
              </a:rPr>
              <a:t> </a:t>
            </a:r>
            <a:r>
              <a:rPr kumimoji="0" lang="en-US" altLang="zh-CN" sz="304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B0704020202020204" pitchFamily="2" charset="0"/>
                <a:ea typeface="Arial-Rounded" panose="020B0500000000000000" pitchFamily="34" charset="0"/>
                <a:cs typeface="Arial-Rounded" panose="020B0500000000000000" pitchFamily="34" charset="0"/>
                <a:sym typeface="Arial" panose="020B0604020202020204"/>
              </a:rPr>
              <a:t>nhóm</a:t>
            </a:r>
            <a:endParaRPr kumimoji="0" lang="zh-CN" altLang="en-US" sz="304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B0704020202020204" pitchFamily="2"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750">
        <p14:warp dir="i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
            <a:extLst>
              <a:ext uri="{28A0092B-C50C-407E-A947-70E740481C1C}">
                <a14:useLocalDpi xmlns:a14="http://schemas.microsoft.com/office/drawing/2010/main" val="0"/>
              </a:ext>
            </a:extLst>
          </a:blip>
          <a:srcRect l="3852" t="1" r="7184" b="-415"/>
          <a:stretch>
            <a:fillRect/>
          </a:stretch>
        </p:blipFill>
        <p:spPr>
          <a:xfrm>
            <a:off x="1" y="642938"/>
            <a:ext cx="6894369" cy="3857625"/>
          </a:xfrm>
          <a:prstGeom prst="rect">
            <a:avLst/>
          </a:prstGeom>
        </p:spPr>
      </p:pic>
      <p:pic>
        <p:nvPicPr>
          <p:cNvPr id="15" name="图片 73732" descr="PPT素材-12"/>
          <p:cNvPicPr>
            <a:picLocks noChangeAspect="1"/>
          </p:cNvPicPr>
          <p:nvPr/>
        </p:nvPicPr>
        <p:blipFill>
          <a:blip r:embed="rId2"/>
          <a:stretch>
            <a:fillRect/>
          </a:stretch>
        </p:blipFill>
        <p:spPr>
          <a:xfrm>
            <a:off x="2576469" y="508017"/>
            <a:ext cx="4281532" cy="1702373"/>
          </a:xfrm>
          <a:prstGeom prst="rect">
            <a:avLst/>
          </a:prstGeom>
          <a:noFill/>
          <a:ln w="9525">
            <a:noFill/>
          </a:ln>
        </p:spPr>
      </p:pic>
      <p:sp>
        <p:nvSpPr>
          <p:cNvPr id="8" name="Rectangle 11"/>
          <p:cNvSpPr>
            <a:spLocks noChangeArrowheads="1"/>
          </p:cNvSpPr>
          <p:nvPr/>
        </p:nvSpPr>
        <p:spPr bwMode="gray">
          <a:xfrm>
            <a:off x="1566387" y="1046079"/>
            <a:ext cx="6301696" cy="615230"/>
          </a:xfrm>
          <a:prstGeom prst="rect">
            <a:avLst/>
          </a:prstGeom>
          <a:noFill/>
          <a:ln>
            <a:noFill/>
          </a:ln>
        </p:spPr>
        <p:txBody>
          <a:bodyPr wrap="square" lIns="51433" tIns="25716" rIns="51433" bIns="25716">
            <a:spAutoFit/>
          </a:bodyP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altLang="zh-CN" sz="282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Luyện</a:t>
            </a:r>
            <a:r>
              <a:rPr kumimoji="0" lang="en-US" altLang="zh-CN" sz="282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282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đọc</a:t>
            </a:r>
            <a:r>
              <a:rPr kumimoji="0" lang="en-US" altLang="zh-CN" sz="282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282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nhóm</a:t>
            </a:r>
            <a:endParaRPr kumimoji="0" lang="zh-CN" altLang="en-US" sz="282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6348" r="44843"/>
          <a:stretch>
            <a:fillRect/>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9" name="PA_图片 4"/>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10" name="Rectangle 9"/>
          <p:cNvSpPr/>
          <p:nvPr/>
        </p:nvSpPr>
        <p:spPr>
          <a:xfrm>
            <a:off x="350999" y="1005686"/>
            <a:ext cx="2621223" cy="1480210"/>
          </a:xfrm>
          <a:prstGeom prst="rect">
            <a:avLst/>
          </a:prstGeom>
        </p:spPr>
        <p:txBody>
          <a:bodyPr wrap="square" lIns="51433" tIns="25716" rIns="51433" bIns="25716">
            <a:spAutoFit/>
          </a:bodyPr>
          <a:lstStyle/>
          <a:p>
            <a:pPr marL="0" marR="0" lvl="0" indent="0" algn="ctr" defTabSz="51435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040"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Yêu</a:t>
            </a:r>
            <a:r>
              <a:rPr kumimoji="0" lang="zh-CN" altLang="en-US" sz="3040"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040"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cầu</a:t>
            </a:r>
            <a:endParaRPr kumimoji="0" lang="zh-CN" altLang="en-US" sz="3040"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marL="0" marR="0" lvl="0" indent="0" algn="l" defTabSz="514350" rtl="0" eaLnBrk="1" fontAlgn="auto" latinLnBrk="0" hangingPunct="1">
              <a:lnSpc>
                <a:spcPct val="100000"/>
              </a:lnSpc>
              <a:spcBef>
                <a:spcPts val="0"/>
              </a:spcBef>
              <a:spcAft>
                <a:spcPts val="0"/>
              </a:spcAft>
              <a:buClr>
                <a:srgbClr val="000000"/>
              </a:buClr>
              <a:buSzPts val="2800"/>
              <a:buFont typeface="Arial" panose="020B0604020202020204"/>
              <a:buNone/>
              <a:defRPr/>
            </a:pPr>
            <a:r>
              <a:rPr kumimoji="0" lang="en-US" altLang="zh-CN" sz="156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Phân</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công</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đọc</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theo</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đoạn</a:t>
            </a:r>
            <a:endPar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marL="0" marR="0" lvl="0" indent="0" algn="l" defTabSz="514350" rtl="0" eaLnBrk="1" fontAlgn="auto" latinLnBrk="0" hangingPunct="1">
              <a:lnSpc>
                <a:spcPct val="100000"/>
              </a:lnSpc>
              <a:spcBef>
                <a:spcPts val="0"/>
              </a:spcBef>
              <a:spcAft>
                <a:spcPts val="0"/>
              </a:spcAft>
              <a:buClr>
                <a:srgbClr val="000000"/>
              </a:buClr>
              <a:buSzPts val="2800"/>
              <a:buFont typeface="Arial" panose="020B0604020202020204"/>
              <a:buNone/>
              <a:defRPr/>
            </a:pP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Tất</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thành</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viên</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đều</a:t>
            </a:r>
            <a:r>
              <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đọc</a:t>
            </a:r>
            <a:endPar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marL="0" marR="0" lvl="0" indent="0" algn="l" defTabSz="514350" rtl="0" eaLnBrk="1" fontAlgn="auto" latinLnBrk="0" hangingPunct="1">
              <a:lnSpc>
                <a:spcPct val="100000"/>
              </a:lnSpc>
              <a:spcBef>
                <a:spcPts val="0"/>
              </a:spcBef>
              <a:spcAft>
                <a:spcPts val="0"/>
              </a:spcAft>
              <a:buClr>
                <a:srgbClr val="000000"/>
              </a:buClr>
              <a:buSzPts val="2800"/>
              <a:buFont typeface="Arial" panose="020B0604020202020204"/>
              <a:buNone/>
              <a:defRPr/>
            </a:pP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Sửa</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lỗi</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cho</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bạn</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nếu</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bạn</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đọc</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chưa</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1560"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đúng</a:t>
            </a:r>
            <a:r>
              <a:rPr kumimoji="0" lang="en-US" altLang="zh-CN"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kumimoji="0" lang="zh-CN" altLang="en-US" sz="1560"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12" name="Google Shape;568;p14"/>
          <p:cNvPicPr preferRelativeResize="0"/>
          <p:nvPr/>
        </p:nvPicPr>
        <p:blipFill rotWithShape="1">
          <a:blip r:embed="rId6"/>
          <a:srcRect/>
          <a:stretch>
            <a:fillRect/>
          </a:stretch>
        </p:blipFill>
        <p:spPr>
          <a:xfrm>
            <a:off x="3047024" y="1902203"/>
            <a:ext cx="3046981" cy="2414734"/>
          </a:xfrm>
          <a:prstGeom prst="rect">
            <a:avLst/>
          </a:prstGeom>
          <a:noFill/>
          <a:ln>
            <a:noFill/>
          </a:ln>
        </p:spPr>
      </p:pic>
      <p:pic>
        <p:nvPicPr>
          <p:cNvPr id="13" name="Google Shape;572;p14"/>
          <p:cNvPicPr preferRelativeResize="0"/>
          <p:nvPr/>
        </p:nvPicPr>
        <p:blipFill rotWithShape="1">
          <a:blip r:embed="rId7"/>
          <a:srcRect/>
          <a:stretch>
            <a:fillRect/>
          </a:stretch>
        </p:blipFill>
        <p:spPr>
          <a:xfrm>
            <a:off x="3281470" y="2520138"/>
            <a:ext cx="2608767" cy="13124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altLang="zh-CN" sz="3710" b="0" i="0" u="none" strike="noStrike" kern="1200" cap="none" spc="0" normalizeH="0" baseline="0" noProof="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Luyện đọc toàn bài</a:t>
            </a:r>
            <a:endParaRPr kumimoji="0" lang="zh-CN" altLang="en-US" sz="371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115" y="1005488"/>
            <a:ext cx="6155313" cy="1092607"/>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endParaRPr lang="vi-VN" sz="1300" dirty="0">
              <a:latin typeface="Times New Roman" panose="02020603050405020304" pitchFamily="18" charset="0"/>
              <a:cs typeface="Times New Roman" panose="02020603050405020304" pitchFamily="18" charset="0"/>
            </a:endParaRPr>
          </a:p>
          <a:p>
            <a:pPr indent="171450" algn="just"/>
            <a:r>
              <a:rPr lang="vi-VN" sz="1300" dirty="0">
                <a:latin typeface="Times New Roman" panose="02020603050405020304" pitchFamily="18" charset="0"/>
                <a:cs typeface="Times New Roman" panose="02020603050405020304" pitchFamily="18" charset="0"/>
              </a:rPr>
              <a:t>Việt Nam có những vị anh hùng có công lớn với đất nước như </a:t>
            </a:r>
            <a:r>
              <a:rPr lang="vi-VN" sz="1300" b="1" dirty="0">
                <a:solidFill>
                  <a:srgbClr val="00B050"/>
                </a:solidFill>
                <a:latin typeface="Times New Roman" panose="02020603050405020304" pitchFamily="18" charset="0"/>
                <a:cs typeface="Times New Roman" panose="02020603050405020304" pitchFamily="18" charset="0"/>
              </a:rPr>
              <a:t>Hai Bà Trưng, Bà Triệu, Trần Hưng Đạo, Quang Trung, Hồ Chí Minh</a:t>
            </a:r>
            <a:r>
              <a:rPr lang="vi-VN" sz="1300" dirty="0">
                <a:latin typeface="Times New Roman" panose="02020603050405020304" pitchFamily="18" charset="0"/>
                <a:cs typeface="Times New Roman" panose="02020603050405020304" pitchFamily="18" charset="0"/>
              </a:rPr>
              <a:t>,... Những con người ấy đã làm </a:t>
            </a:r>
            <a:r>
              <a:rPr lang="vi-VN" sz="1300" b="1" dirty="0">
                <a:solidFill>
                  <a:srgbClr val="FF0000"/>
                </a:solidFill>
                <a:latin typeface="Times New Roman" panose="02020603050405020304" pitchFamily="18" charset="0"/>
                <a:cs typeface="Times New Roman" panose="02020603050405020304" pitchFamily="18" charset="0"/>
              </a:rPr>
              <a:t>rạng danh </a:t>
            </a:r>
            <a:r>
              <a:rPr lang="vi-VN" sz="1300" dirty="0">
                <a:latin typeface="Times New Roman" panose="02020603050405020304" pitchFamily="18" charset="0"/>
                <a:cs typeface="Times New Roman" panose="02020603050405020304" pitchFamily="18" charset="0"/>
              </a:rPr>
              <a:t>lịch sử nước nhà.</a:t>
            </a:r>
            <a:endParaRPr lang="vi-VN" sz="1300"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635794" y="375529"/>
            <a:ext cx="1305582" cy="543463"/>
            <a:chOff x="635794" y="14285"/>
            <a:chExt cx="1305582" cy="543463"/>
          </a:xfrm>
        </p:grpSpPr>
        <p:sp>
          <p:nvSpPr>
            <p:cNvPr id="4" name="TextBox 3"/>
            <p:cNvSpPr txBox="1"/>
            <p:nvPr/>
          </p:nvSpPr>
          <p:spPr>
            <a:xfrm>
              <a:off x="1127791" y="49917"/>
              <a:ext cx="813585" cy="507831"/>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anose="02020603050405020304" pitchFamily="18" charset="0"/>
                  <a:cs typeface="Times New Roman" panose="02020603050405020304" pitchFamily="18" charset="0"/>
                </a:rPr>
                <a:t>ĐỌC</a:t>
              </a:r>
              <a:endParaRPr lang="en-US" sz="1800" b="1" dirty="0">
                <a:solidFill>
                  <a:srgbClr val="17479D"/>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635794" y="14285"/>
              <a:ext cx="582308" cy="525172"/>
            </a:xfrm>
            <a:prstGeom prst="rect">
              <a:avLst/>
            </a:prstGeom>
          </p:spPr>
        </p:pic>
      </p:grpSp>
      <p:sp>
        <p:nvSpPr>
          <p:cNvPr id="6" name="TextBox 5"/>
          <p:cNvSpPr txBox="1"/>
          <p:nvPr/>
        </p:nvSpPr>
        <p:spPr>
          <a:xfrm>
            <a:off x="1941376" y="591785"/>
            <a:ext cx="3113330" cy="461665"/>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003874" y="2205914"/>
            <a:ext cx="3527554" cy="892552"/>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endParaRPr lang="vi-VN" sz="13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003875" y="3206041"/>
            <a:ext cx="1849236" cy="1292662"/>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Trang phục </a:t>
            </a:r>
            <a:r>
              <a:rPr lang="vi-VN" sz="1300" b="1" dirty="0">
                <a:solidFill>
                  <a:srgbClr val="FF0000"/>
                </a:solidFill>
                <a:latin typeface="Times New Roman" panose="02020603050405020304" pitchFamily="18" charset="0"/>
                <a:cs typeface="Times New Roman" panose="02020603050405020304" pitchFamily="18" charset="0"/>
              </a:rPr>
              <a:t>truyền thống</a:t>
            </a:r>
            <a:r>
              <a:rPr lang="vi-VN" sz="1300" dirty="0">
                <a:latin typeface="Times New Roman" panose="02020603050405020304" pitchFamily="18" charset="0"/>
                <a:cs typeface="Times New Roman" panose="02020603050405020304" pitchFamily="18" charset="0"/>
              </a:rPr>
              <a:t> của người Việt Nam là áo dài. Áo dài thường được mặc trong dịp Tết hay lễ hội.</a:t>
            </a:r>
            <a:endParaRPr lang="vi-VN" sz="1300" dirty="0">
              <a:latin typeface="Times New Roman" panose="02020603050405020304" pitchFamily="18" charset="0"/>
              <a:cs typeface="Times New Roman" panose="02020603050405020304" pitchFamily="18" charset="0"/>
            </a:endParaRPr>
          </a:p>
          <a:p>
            <a:pPr indent="171450" algn="r"/>
            <a:r>
              <a:rPr lang="vi-VN" sz="1300" dirty="0">
                <a:latin typeface="Times New Roman" panose="02020603050405020304" pitchFamily="18" charset="0"/>
                <a:cs typeface="Times New Roman" panose="02020603050405020304" pitchFamily="18" charset="0"/>
              </a:rPr>
              <a:t>(Trung Sơn)</a:t>
            </a:r>
            <a:endParaRPr lang="vi-VN" sz="13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4853111" y="3079219"/>
            <a:ext cx="1628775" cy="1746360"/>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581706" y="2205914"/>
            <a:ext cx="2625058" cy="2562057"/>
          </a:xfrm>
          <a:prstGeom prst="rect">
            <a:avLst/>
          </a:prstGeom>
        </p:spPr>
      </p:pic>
    </p:spTree>
    <p:custDataLst>
      <p:tags r:id="rId7"/>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1656022" y="250371"/>
            <a:ext cx="4746171" cy="4536750"/>
          </a:xfrm>
          <a:prstGeom prst="ellipse">
            <a:avLst/>
          </a:prstGeom>
        </p:spPr>
      </p:pic>
    </p:spTree>
    <p:custDataLst>
      <p:tags r:id="rId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altLang="zh-CN" sz="371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Trả</a:t>
            </a:r>
            <a:r>
              <a:rPr kumimoji="0" lang="en-US" altLang="zh-CN" sz="371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altLang="zh-CN" sz="371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lời</a:t>
            </a:r>
            <a:r>
              <a:rPr kumimoji="0" lang="en-US" altLang="zh-CN" sz="371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altLang="zh-CN" sz="371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câu</a:t>
            </a:r>
            <a:r>
              <a:rPr kumimoji="0" lang="en-US" altLang="zh-CN" sz="371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altLang="zh-CN" sz="3710"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hỏi</a:t>
            </a:r>
            <a:endParaRPr kumimoji="0" lang="zh-CN" altLang="en-US" sz="371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Times New Roman" panose="02020603050405020304" pitchFamily="18" charset="0"/>
                <a:cs typeface="Times New Roman" panose="02020603050405020304" pitchFamily="18" charset="0"/>
              </a:rPr>
              <a:t>TRẢ LỜI CÂU HỎI</a:t>
            </a:r>
            <a:endParaRPr lang="en-US" sz="3600" dirty="0">
              <a:solidFill>
                <a:schemeClr val="accent2"/>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66396" y="1366970"/>
            <a:ext cx="4812513" cy="784830"/>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Times New Roman" panose="02020603050405020304" pitchFamily="18" charset="0"/>
                <a:cs typeface="Times New Roman" panose="02020603050405020304" pitchFamily="18" charset="0"/>
              </a:rPr>
              <a:t>1</a:t>
            </a:r>
            <a:r>
              <a:rPr lang="vi-VN" sz="1500" b="1" dirty="0">
                <a:solidFill>
                  <a:schemeClr val="accent6">
                    <a:lumMod val="75000"/>
                  </a:schemeClr>
                </a:solidFill>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Sắp xếp các thẻ dưới đây theo trình tự các đoạn trong bài đọc.</a:t>
            </a:r>
            <a:endParaRPr lang="vi-VN" sz="15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9504" t="8824" r="27740" b="7101"/>
          <a:stretch>
            <a:fillRect/>
          </a:stretch>
        </p:blipFill>
        <p:spPr>
          <a:xfrm>
            <a:off x="347314" y="331799"/>
            <a:ext cx="1319082" cy="1304243"/>
          </a:xfrm>
          <a:prstGeom prst="ellipse">
            <a:avLst/>
          </a:prstGeom>
        </p:spPr>
      </p:pic>
      <p:grpSp>
        <p:nvGrpSpPr>
          <p:cNvPr id="16" name="Group 15"/>
          <p:cNvGrpSpPr/>
          <p:nvPr/>
        </p:nvGrpSpPr>
        <p:grpSpPr>
          <a:xfrm>
            <a:off x="620483" y="2137461"/>
            <a:ext cx="2710543" cy="481002"/>
            <a:chOff x="718457" y="2123591"/>
            <a:chExt cx="2710543" cy="481002"/>
          </a:xfrm>
        </p:grpSpPr>
        <p:grpSp>
          <p:nvGrpSpPr>
            <p:cNvPr id="14" name="Group 13"/>
            <p:cNvGrpSpPr/>
            <p:nvPr/>
          </p:nvGrpSpPr>
          <p:grpSpPr>
            <a:xfrm>
              <a:off x="718457" y="2123591"/>
              <a:ext cx="2710543" cy="468000"/>
              <a:chOff x="718457" y="2123591"/>
              <a:chExt cx="2710543" cy="468000"/>
            </a:xfrm>
          </p:grpSpPr>
          <p:grpSp>
            <p:nvGrpSpPr>
              <p:cNvPr id="12" name="Group 11"/>
              <p:cNvGrpSpPr/>
              <p:nvPr/>
            </p:nvGrpSpPr>
            <p:grpSpPr>
              <a:xfrm>
                <a:off x="718457" y="2123591"/>
                <a:ext cx="2710543" cy="468000"/>
                <a:chOff x="718457" y="2123591"/>
                <a:chExt cx="2710543" cy="468000"/>
              </a:xfrm>
            </p:grpSpPr>
            <p:sp>
              <p:nvSpPr>
                <p:cNvPr id="11" name="Rectangle: Rounded Corners 10"/>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6" name="Oval 5"/>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13" name="Rectangle 12"/>
              <p:cNvSpPr/>
              <p:nvPr/>
            </p:nvSpPr>
            <p:spPr>
              <a:xfrm>
                <a:off x="1140417" y="2207672"/>
                <a:ext cx="2288583"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Các miền, khí hậu</a:t>
                </a:r>
                <a:endParaRPr lang="vi-VN" dirty="0">
                  <a:latin typeface="Times New Roman" panose="02020603050405020304" pitchFamily="18" charset="0"/>
                  <a:cs typeface="Times New Roman" panose="02020603050405020304" pitchFamily="18" charset="0"/>
                </a:endParaRPr>
              </a:p>
            </p:txBody>
          </p:sp>
        </p:grpSp>
        <p:sp>
          <p:nvSpPr>
            <p:cNvPr id="15" name="Rectangle 14"/>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1</a:t>
              </a:r>
              <a:endParaRPr lang="vi-VN" sz="2400" dirty="0">
                <a:solidFill>
                  <a:schemeClr val="accent2"/>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3667967" y="2147129"/>
            <a:ext cx="2710543" cy="481002"/>
            <a:chOff x="718457" y="2123591"/>
            <a:chExt cx="2710543" cy="481002"/>
          </a:xfrm>
        </p:grpSpPr>
        <p:grpSp>
          <p:nvGrpSpPr>
            <p:cNvPr id="18" name="Group 17"/>
            <p:cNvGrpSpPr/>
            <p:nvPr/>
          </p:nvGrpSpPr>
          <p:grpSpPr>
            <a:xfrm>
              <a:off x="718457" y="2123591"/>
              <a:ext cx="2710543" cy="468000"/>
              <a:chOff x="718457" y="2123591"/>
              <a:chExt cx="2710543" cy="468000"/>
            </a:xfrm>
          </p:grpSpPr>
          <p:grpSp>
            <p:nvGrpSpPr>
              <p:cNvPr id="20" name="Group 19"/>
              <p:cNvGrpSpPr/>
              <p:nvPr/>
            </p:nvGrpSpPr>
            <p:grpSpPr>
              <a:xfrm>
                <a:off x="718457" y="2123591"/>
                <a:ext cx="2710543" cy="468000"/>
                <a:chOff x="718457" y="2123591"/>
                <a:chExt cx="2710543" cy="468000"/>
              </a:xfrm>
            </p:grpSpPr>
            <p:sp>
              <p:nvSpPr>
                <p:cNvPr id="22" name="Rectangle: Rounded Corners 21"/>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3" name="Oval 22"/>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21" name="Rectangle 20"/>
              <p:cNvSpPr/>
              <p:nvPr/>
            </p:nvSpPr>
            <p:spPr>
              <a:xfrm>
                <a:off x="1140417" y="2207672"/>
                <a:ext cx="2288583"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Tên nước, thủ đô, lá cờ</a:t>
                </a:r>
                <a:endParaRPr lang="vi-VN" dirty="0">
                  <a:latin typeface="Times New Roman" panose="02020603050405020304" pitchFamily="18" charset="0"/>
                  <a:cs typeface="Times New Roman" panose="02020603050405020304" pitchFamily="18" charset="0"/>
                </a:endParaRPr>
              </a:p>
            </p:txBody>
          </p:sp>
        </p:grpSp>
        <p:sp>
          <p:nvSpPr>
            <p:cNvPr id="19" name="Rectangle 18"/>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2</a:t>
              </a:r>
              <a:endParaRPr lang="vi-VN" sz="2400" dirty="0">
                <a:solidFill>
                  <a:schemeClr val="accent2"/>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620483" y="2736642"/>
            <a:ext cx="2710543" cy="481002"/>
            <a:chOff x="718457" y="2123591"/>
            <a:chExt cx="2710543" cy="481002"/>
          </a:xfrm>
        </p:grpSpPr>
        <p:grpSp>
          <p:nvGrpSpPr>
            <p:cNvPr id="25" name="Group 24"/>
            <p:cNvGrpSpPr/>
            <p:nvPr/>
          </p:nvGrpSpPr>
          <p:grpSpPr>
            <a:xfrm>
              <a:off x="718457" y="2123591"/>
              <a:ext cx="2710543" cy="468000"/>
              <a:chOff x="718457" y="2123591"/>
              <a:chExt cx="2710543" cy="468000"/>
            </a:xfrm>
          </p:grpSpPr>
          <p:grpSp>
            <p:nvGrpSpPr>
              <p:cNvPr id="27" name="Group 26"/>
              <p:cNvGrpSpPr/>
              <p:nvPr/>
            </p:nvGrpSpPr>
            <p:grpSpPr>
              <a:xfrm>
                <a:off x="718457" y="2123591"/>
                <a:ext cx="2710543" cy="468000"/>
                <a:chOff x="718457" y="2123591"/>
                <a:chExt cx="2710543" cy="468000"/>
              </a:xfrm>
            </p:grpSpPr>
            <p:sp>
              <p:nvSpPr>
                <p:cNvPr id="29" name="Rectangle: Rounded Corners 28"/>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30" name="Oval 29"/>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28" name="Rectangle 27"/>
              <p:cNvSpPr/>
              <p:nvPr/>
            </p:nvSpPr>
            <p:spPr>
              <a:xfrm>
                <a:off x="1140417" y="2207672"/>
                <a:ext cx="2288583"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Những người anh hùng</a:t>
                </a:r>
                <a:endParaRPr lang="vi-VN" dirty="0">
                  <a:latin typeface="Times New Roman" panose="02020603050405020304" pitchFamily="18" charset="0"/>
                  <a:cs typeface="Times New Roman" panose="02020603050405020304" pitchFamily="18" charset="0"/>
                </a:endParaRPr>
              </a:p>
            </p:txBody>
          </p:sp>
        </p:grpSp>
        <p:sp>
          <p:nvSpPr>
            <p:cNvPr id="26" name="Rectangle 25"/>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3</a:t>
              </a:r>
              <a:endParaRPr lang="vi-VN" sz="2400" dirty="0">
                <a:solidFill>
                  <a:schemeClr val="accent2"/>
                </a:solidFill>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667967" y="2746310"/>
            <a:ext cx="2767398" cy="481002"/>
            <a:chOff x="718457" y="2123591"/>
            <a:chExt cx="2767398" cy="481002"/>
          </a:xfrm>
        </p:grpSpPr>
        <p:grpSp>
          <p:nvGrpSpPr>
            <p:cNvPr id="32" name="Group 31"/>
            <p:cNvGrpSpPr/>
            <p:nvPr/>
          </p:nvGrpSpPr>
          <p:grpSpPr>
            <a:xfrm>
              <a:off x="718457" y="2123591"/>
              <a:ext cx="2767398" cy="468000"/>
              <a:chOff x="718457" y="2123591"/>
              <a:chExt cx="2767398" cy="468000"/>
            </a:xfrm>
          </p:grpSpPr>
          <p:grpSp>
            <p:nvGrpSpPr>
              <p:cNvPr id="34" name="Group 33"/>
              <p:cNvGrpSpPr/>
              <p:nvPr/>
            </p:nvGrpSpPr>
            <p:grpSpPr>
              <a:xfrm>
                <a:off x="718457" y="2123591"/>
                <a:ext cx="2710543" cy="468000"/>
                <a:chOff x="718457" y="2123591"/>
                <a:chExt cx="2710543" cy="468000"/>
              </a:xfrm>
            </p:grpSpPr>
            <p:sp>
              <p:nvSpPr>
                <p:cNvPr id="36" name="Rectangle: Rounded Corners 35"/>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37" name="Oval 36"/>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35" name="Rectangle 34"/>
              <p:cNvSpPr/>
              <p:nvPr/>
            </p:nvSpPr>
            <p:spPr>
              <a:xfrm>
                <a:off x="1096873" y="2207672"/>
                <a:ext cx="2388982" cy="307777"/>
              </a:xfrm>
              <a:prstGeom prst="rect">
                <a:avLst/>
              </a:prstGeom>
            </p:spPr>
            <p:txBody>
              <a:bodyPr wrap="square">
                <a:spAutoFit/>
              </a:bodyPr>
              <a:lstStyle/>
              <a:p>
                <a:pPr algn="ctr"/>
                <a:r>
                  <a:rPr lang="vi-VN" dirty="0">
                    <a:latin typeface="Times New Roman" panose="02020603050405020304" pitchFamily="18" charset="0"/>
                    <a:cs typeface="Times New Roman" panose="02020603050405020304" pitchFamily="18" charset="0"/>
                  </a:rPr>
                  <a:t>Trang phục truyền thống</a:t>
                </a:r>
                <a:endParaRPr lang="vi-VN" dirty="0">
                  <a:latin typeface="Times New Roman" panose="02020603050405020304" pitchFamily="18" charset="0"/>
                  <a:cs typeface="Times New Roman" panose="02020603050405020304" pitchFamily="18" charset="0"/>
                </a:endParaRPr>
              </a:p>
            </p:txBody>
          </p:sp>
        </p:grpSp>
        <p:sp>
          <p:nvSpPr>
            <p:cNvPr id="33" name="Rectangle 32"/>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anose="02020603050405020304" pitchFamily="18" charset="0"/>
                  <a:cs typeface="Times New Roman" panose="02020603050405020304" pitchFamily="18" charset="0"/>
                </a:rPr>
                <a:t>4</a:t>
              </a:r>
              <a:endParaRPr lang="vi-VN" sz="2400" dirty="0">
                <a:solidFill>
                  <a:schemeClr val="accent2"/>
                </a:solidFill>
                <a:latin typeface="Times New Roman" panose="02020603050405020304" pitchFamily="18" charset="0"/>
                <a:cs typeface="Times New Roman" panose="02020603050405020304" pitchFamily="18" charset="0"/>
              </a:endParaRPr>
            </a:p>
          </p:txBody>
        </p:sp>
      </p:grpSp>
      <p:sp>
        <p:nvSpPr>
          <p:cNvPr id="38" name="TextBox 37"/>
          <p:cNvSpPr txBox="1"/>
          <p:nvPr/>
        </p:nvSpPr>
        <p:spPr>
          <a:xfrm>
            <a:off x="422501" y="3293331"/>
            <a:ext cx="6056408" cy="43858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Lá cờ Tổ quốc ta được tả như thế nào?</a:t>
            </a:r>
            <a:endParaRPr lang="vi-VN" sz="15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620483" y="3659769"/>
            <a:ext cx="3245467" cy="1200329"/>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Lá cờ Tổ quốc hình chữ nhật, nền đỏ, ở giữa có ngôi sao vàng năm cánh.</a:t>
            </a:r>
            <a:endParaRPr lang="vi-VN" sz="16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Cờ Việt Nam Nhỏ | Mua giá rẻ hơn tại nhanvan.vn – Siêu Thị Sách &amp;amp; Tiện Ích  Nhân V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498" y="441684"/>
            <a:ext cx="5858216" cy="397096"/>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3. </a:t>
            </a:r>
            <a:r>
              <a:rPr lang="vi-VN" sz="1500" dirty="0">
                <a:latin typeface="Times New Roman" panose="02020603050405020304" pitchFamily="18" charset="0"/>
                <a:cs typeface="Times New Roman" panose="02020603050405020304" pitchFamily="18" charset="0"/>
              </a:rPr>
              <a:t>Bài đọc nói đến những vị anh hùng nào của dân tộc ta?</a:t>
            </a:r>
            <a:endParaRPr lang="vi-VN" sz="1500" dirty="0">
              <a:latin typeface="Times New Roman" panose="02020603050405020304" pitchFamily="18" charset="0"/>
              <a:cs typeface="Times New Roman" panose="02020603050405020304" pitchFamily="18" charset="0"/>
            </a:endParaRPr>
          </a:p>
        </p:txBody>
      </p:sp>
      <p:pic>
        <p:nvPicPr>
          <p:cNvPr id="3074" name="Picture 2" descr="Chuyện kể về Hai Bà Trưng – Hoàng Thành Thăng Long"/>
          <p:cNvPicPr>
            <a:picLocks noChangeAspect="1" noChangeArrowheads="1"/>
          </p:cNvPicPr>
          <p:nvPr/>
        </p:nvPicPr>
        <p:blipFill rotWithShape="1">
          <a:blip r:embed="rId1">
            <a:extLst>
              <a:ext uri="{28A0092B-C50C-407E-A947-70E740481C1C}">
                <a14:useLocalDpi xmlns:a14="http://schemas.microsoft.com/office/drawing/2010/main" val="0"/>
              </a:ext>
            </a:extLst>
          </a:blip>
          <a:srcRect l="-133" t="5508" r="133" b="36999"/>
          <a:stretch>
            <a:fillRect/>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6090" y="2512671"/>
            <a:ext cx="1180131"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Times New Roman" panose="02020603050405020304" pitchFamily="18" charset="0"/>
                <a:cs typeface="Times New Roman" panose="02020603050405020304" pitchFamily="18" charset="0"/>
              </a:rPr>
              <a:t>Hai Bà Trưng</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405802" y="2512671"/>
            <a:ext cx="81785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Bà Triệu</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723371" y="4229639"/>
            <a:ext cx="131959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Trần Hưng Đạo</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200508" y="4229639"/>
            <a:ext cx="1146468"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Quang Trung</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918788" y="2513408"/>
            <a:ext cx="114326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anose="02020603050405020304" pitchFamily="18" charset="0"/>
                <a:cs typeface="Times New Roman" panose="02020603050405020304" pitchFamily="18" charset="0"/>
              </a:rPr>
              <a:t>Hồ Chí Minh</a:t>
            </a:r>
            <a:endParaRPr lang="vi-VN"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5498" y="441684"/>
            <a:ext cx="5858216" cy="397096"/>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4. </a:t>
            </a:r>
            <a:r>
              <a:rPr lang="vi-VN" sz="1500" dirty="0">
                <a:latin typeface="Times New Roman" panose="02020603050405020304" pitchFamily="18" charset="0"/>
                <a:cs typeface="Times New Roman" panose="02020603050405020304" pitchFamily="18" charset="0"/>
              </a:rPr>
              <a:t>Kể tên các mùa trong năm của ba miền đất nước.</a:t>
            </a:r>
            <a:endParaRPr lang="vi-VN" sz="1500" dirty="0">
              <a:latin typeface="Times New Roman" panose="02020603050405020304" pitchFamily="18" charset="0"/>
              <a:cs typeface="Times New Roman" panose="02020603050405020304" pitchFamily="18" charset="0"/>
            </a:endParaRPr>
          </a:p>
        </p:txBody>
      </p:sp>
      <p:sp>
        <p:nvSpPr>
          <p:cNvPr id="10" name="Rectangle 9"/>
          <p:cNvSpPr/>
          <p:nvPr/>
        </p:nvSpPr>
        <p:spPr>
          <a:xfrm>
            <a:off x="1843469" y="834612"/>
            <a:ext cx="2760692"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Times New Roman" panose="02020603050405020304" pitchFamily="18" charset="0"/>
                <a:cs typeface="Times New Roman" panose="02020603050405020304" pitchFamily="18" charset="0"/>
              </a:rPr>
              <a:t>Miền Bắc và miền Trung</a:t>
            </a:r>
            <a:endParaRPr lang="vi-VN" sz="2000" dirty="0">
              <a:solidFill>
                <a:schemeClr val="accent2"/>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55127" y="1325033"/>
            <a:ext cx="5642473" cy="2105945"/>
            <a:chOff x="555127" y="1325033"/>
            <a:chExt cx="5658958" cy="2250413"/>
          </a:xfrm>
        </p:grpSpPr>
        <p:pic>
          <p:nvPicPr>
            <p:cNvPr id="4098" name="Picture 2" descr="Tả về bốn mùa Lớp 2 - Tập làm văn lớp 2 (61 mẫu)"/>
            <p:cNvPicPr>
              <a:picLocks noChangeAspect="1" noChangeArrowheads="1"/>
            </p:cNvPicPr>
            <p:nvPr/>
          </p:nvPicPr>
          <p:blipFill rotWithShape="1">
            <a:blip r:embed="rId1">
              <a:extLst>
                <a:ext uri="{28A0092B-C50C-407E-A947-70E740481C1C}">
                  <a14:useLocalDpi xmlns:a14="http://schemas.microsoft.com/office/drawing/2010/main" val="0"/>
                </a:ext>
              </a:extLst>
            </a:blip>
            <a:srcRect t="26772"/>
            <a:stretch>
              <a:fillRect/>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5448" y="3213667"/>
              <a:ext cx="5368637" cy="361779"/>
            </a:xfrm>
            <a:prstGeom prst="rect">
              <a:avLst/>
            </a:prstGeom>
          </p:spPr>
          <p:txBody>
            <a:bodyPr wrap="square">
              <a:spAutoFit/>
            </a:bodyPr>
            <a:lstStyle/>
            <a:p>
              <a:r>
                <a:rPr lang="vi-VN" sz="1600" b="1" dirty="0">
                  <a:solidFill>
                    <a:srgbClr val="0070C0"/>
                  </a:solidFill>
                  <a:latin typeface="Times New Roman" panose="02020603050405020304" pitchFamily="18" charset="0"/>
                  <a:cs typeface="Times New Roman" panose="02020603050405020304" pitchFamily="18" charset="0"/>
                </a:rPr>
                <a:t>Xuân               Hạ                   Thu              Đông</a:t>
              </a:r>
              <a:endParaRPr lang="vi-VN" sz="1600" b="1" dirty="0">
                <a:solidFill>
                  <a:srgbClr val="0070C0"/>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604972" y="3863680"/>
            <a:ext cx="1287532"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Times New Roman" panose="02020603050405020304" pitchFamily="18" charset="0"/>
                <a:cs typeface="Times New Roman" panose="02020603050405020304" pitchFamily="18" charset="0"/>
              </a:rPr>
              <a:t>Miền Nam</a:t>
            </a:r>
            <a:endParaRPr lang="vi-VN" sz="2000" dirty="0">
              <a:solidFill>
                <a:schemeClr val="accent2"/>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2641226" y="3447822"/>
            <a:ext cx="3274152" cy="1400704"/>
            <a:chOff x="2641226" y="3447822"/>
            <a:chExt cx="3274152" cy="1400704"/>
          </a:xfrm>
        </p:grpSpPr>
        <p:pic>
          <p:nvPicPr>
            <p:cNvPr id="4100" name="Picture 4" descr="Sổ tay du lịch mùa mưa - Vntrip.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Times New Roman" panose="02020603050405020304" pitchFamily="18" charset="0"/>
                  <a:cs typeface="Times New Roman" panose="02020603050405020304" pitchFamily="18" charset="0"/>
                </a:rPr>
                <a:t>Mùa mưa           Mùa khô</a:t>
              </a:r>
              <a:endParaRPr lang="vi-VN" sz="1600" b="1" dirty="0">
                <a:solidFill>
                  <a:srgbClr val="0070C0"/>
                </a:solidFill>
                <a:latin typeface="Times New Roman" panose="02020603050405020304" pitchFamily="18" charset="0"/>
                <a:cs typeface="Times New Roman" panose="02020603050405020304" pitchFamily="18" charset="0"/>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1" cstate="print">
            <a:extLst>
              <a:ext uri="{28A0092B-C50C-407E-A947-70E740481C1C}">
                <a14:useLocalDpi xmlns:a14="http://schemas.microsoft.com/office/drawing/2010/main" val="0"/>
              </a:ext>
            </a:extLst>
          </a:blip>
          <a:srcRect l="15498" r="13695" b="5297"/>
          <a:stretch>
            <a:fillRect/>
          </a:stretch>
        </p:blipFill>
        <p:spPr>
          <a:xfrm>
            <a:off x="1" y="2520005"/>
            <a:ext cx="1480814" cy="1980557"/>
          </a:xfrm>
          <a:prstGeom prst="rect">
            <a:avLst/>
          </a:prstGeom>
        </p:spPr>
      </p:pic>
      <p:pic>
        <p:nvPicPr>
          <p:cNvPr id="6" name="图片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860" y="3525378"/>
            <a:ext cx="1045570" cy="1045570"/>
          </a:xfrm>
          <a:prstGeom prst="rect">
            <a:avLst/>
          </a:prstGeom>
        </p:spPr>
      </p:pic>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15" y="97831"/>
            <a:ext cx="5907749" cy="3678956"/>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98667"/>
                    </a14:imgEffect>
                  </a14:imgLayer>
                </a14:imgProps>
              </a:ext>
              <a:ext uri="{28A0092B-C50C-407E-A947-70E740481C1C}">
                <a14:useLocalDpi xmlns:a14="http://schemas.microsoft.com/office/drawing/2010/main" val="0"/>
              </a:ext>
            </a:extLst>
          </a:blip>
          <a:srcRect l="29795" r="30586"/>
          <a:stretch>
            <a:fillRect/>
          </a:stretch>
        </p:blipFill>
        <p:spPr>
          <a:xfrm>
            <a:off x="5533325" y="1406342"/>
            <a:ext cx="1185865" cy="2993202"/>
          </a:xfrm>
          <a:prstGeom prst="rect">
            <a:avLst/>
          </a:prstGeom>
        </p:spPr>
      </p:pic>
      <p:sp>
        <p:nvSpPr>
          <p:cNvPr id="9" name="Rectangle 11"/>
          <p:cNvSpPr>
            <a:spLocks noChangeArrowheads="1"/>
          </p:cNvSpPr>
          <p:nvPr/>
        </p:nvSpPr>
        <p:spPr bwMode="gray">
          <a:xfrm rot="21292743">
            <a:off x="1480750" y="1994284"/>
            <a:ext cx="4041324" cy="473206"/>
          </a:xfrm>
          <a:prstGeom prst="rect">
            <a:avLst/>
          </a:prstGeom>
          <a:noFill/>
          <a:ln>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altLang="zh-CN" sz="247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Arial" panose="020B0604020202020204"/>
              </a:rPr>
              <a:t>Luyện</a:t>
            </a:r>
            <a:r>
              <a:rPr kumimoji="0" lang="en-US" altLang="zh-CN" sz="247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Arial" panose="020B0604020202020204"/>
              </a:rPr>
              <a:t> </a:t>
            </a:r>
            <a:r>
              <a:rPr kumimoji="0" lang="en-US" altLang="zh-CN" sz="247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Arial" panose="020B0604020202020204"/>
              </a:rPr>
              <a:t>đọc</a:t>
            </a:r>
            <a:r>
              <a:rPr kumimoji="0" lang="en-US" altLang="zh-CN" sz="247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Arial" panose="020B0604020202020204"/>
              </a:rPr>
              <a:t> </a:t>
            </a:r>
            <a:r>
              <a:rPr kumimoji="0" lang="en-US" altLang="zh-CN" sz="247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Arial" panose="020B0604020202020204"/>
              </a:rPr>
              <a:t>lại</a:t>
            </a:r>
            <a:endParaRPr kumimoji="0" lang="zh-CN" altLang="en-US" sz="247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icrosoft YaHei" panose="020B0503020204020204" charset="-122"/>
              <a:cs typeface="Times New Roman" panose="02020603050405020304" pitchFamily="18" charset="0"/>
              <a:sym typeface="Arial" panose="020B0604020202020204"/>
            </a:endParaRPr>
          </a:p>
        </p:txBody>
      </p:sp>
      <p:pic>
        <p:nvPicPr>
          <p:cNvPr id="10"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14812">
            <a:off x="147291" y="795412"/>
            <a:ext cx="619742" cy="619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6115" y="1059918"/>
            <a:ext cx="6155313" cy="1092607"/>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endParaRPr lang="vi-VN" sz="1300" dirty="0">
              <a:latin typeface="Times New Roman" panose="02020603050405020304" pitchFamily="18" charset="0"/>
              <a:cs typeface="Times New Roman" panose="02020603050405020304" pitchFamily="18" charset="0"/>
            </a:endParaRPr>
          </a:p>
          <a:p>
            <a:pPr indent="171450" algn="just"/>
            <a:r>
              <a:rPr lang="vi-VN" sz="1300" dirty="0">
                <a:latin typeface="Times New Roman" panose="02020603050405020304" pitchFamily="18" charset="0"/>
                <a:cs typeface="Times New Roman" panose="02020603050405020304" pitchFamily="18" charset="0"/>
              </a:rPr>
              <a:t>Việt Nam có những vị anh hùng có công lớn với đất nước như Hai Bà Trưng, Bà Triệu, Trần Hưng Đạo, Quang Trung, Hồ Chí Minh,... Những con người ấy đã làm rạng danh lịch sử nước nhà.</a:t>
            </a:r>
            <a:endParaRPr lang="vi-VN" sz="13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003874" y="2260344"/>
            <a:ext cx="3527554" cy="892552"/>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endParaRPr lang="vi-VN" sz="13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003875" y="3283678"/>
            <a:ext cx="1849236" cy="1292662"/>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endParaRPr lang="vi-VN" sz="1300" dirty="0">
              <a:latin typeface="Times New Roman" panose="02020603050405020304" pitchFamily="18" charset="0"/>
              <a:cs typeface="Times New Roman" panose="02020603050405020304" pitchFamily="18" charset="0"/>
            </a:endParaRPr>
          </a:p>
          <a:p>
            <a:pPr indent="171450" algn="r"/>
            <a:r>
              <a:rPr lang="vi-VN" sz="1300" dirty="0">
                <a:latin typeface="Times New Roman" panose="02020603050405020304" pitchFamily="18" charset="0"/>
                <a:cs typeface="Times New Roman" panose="02020603050405020304" pitchFamily="18" charset="0"/>
              </a:rPr>
              <a:t>(Trung Sơn)</a:t>
            </a:r>
            <a:endParaRPr lang="vi-VN" sz="13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853111" y="3133649"/>
            <a:ext cx="1628775" cy="174636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581706" y="2260344"/>
            <a:ext cx="2625058" cy="256205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26558" y="1688700"/>
            <a:ext cx="288000" cy="28800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p:cNvGrpSpPr/>
          <p:nvPr/>
        </p:nvGrpSpPr>
        <p:grpSpPr>
          <a:xfrm>
            <a:off x="2863689" y="3064393"/>
            <a:ext cx="415498" cy="646331"/>
            <a:chOff x="3354013" y="2868155"/>
            <a:chExt cx="415498" cy="646331"/>
          </a:xfrm>
        </p:grpSpPr>
        <p:sp>
          <p:nvSpPr>
            <p:cNvPr id="20" name="Oval 19"/>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Times New Roman" panose="02020603050405020304" pitchFamily="18" charset="0"/>
                <a:cs typeface="Times New Roman" panose="02020603050405020304" pitchFamily="18" charset="0"/>
              </a:endParaRPr>
            </a:p>
          </p:txBody>
        </p:sp>
        <p:sp>
          <p:nvSpPr>
            <p:cNvPr id="21" name="Rectangle 20"/>
            <p:cNvSpPr/>
            <p:nvPr/>
          </p:nvSpPr>
          <p:spPr>
            <a:xfrm rot="21163024">
              <a:off x="3354013" y="2868155"/>
              <a:ext cx="415498" cy="646331"/>
            </a:xfrm>
            <a:prstGeom prst="rect">
              <a:avLst/>
            </a:prstGeom>
          </p:spPr>
          <p:txBody>
            <a:bodyPr wrap="none">
              <a:spAutoFit/>
            </a:bodyPr>
            <a:lstStyle/>
            <a:p>
              <a:pPr algn="ctr"/>
              <a:r>
                <a:rPr lang="x-none" sz="3600" b="1" i="1" dirty="0">
                  <a:solidFill>
                    <a:schemeClr val="accent2"/>
                  </a:solidFill>
                  <a:latin typeface="Times New Roman" panose="02020603050405020304" pitchFamily="18" charset="0"/>
                  <a:cs typeface="Times New Roman" panose="02020603050405020304" pitchFamily="18" charset="0"/>
                </a:rPr>
                <a:t>4</a:t>
              </a:r>
              <a:endParaRPr lang="x-none" sz="3600" b="1" i="1" dirty="0">
                <a:solidFill>
                  <a:schemeClr val="accent2"/>
                </a:solidFill>
                <a:latin typeface="Times New Roman" panose="02020603050405020304" pitchFamily="18" charset="0"/>
                <a:cs typeface="Times New Roman" panose="02020603050405020304" pitchFamily="18" charset="0"/>
              </a:endParaRPr>
            </a:p>
          </p:txBody>
        </p:sp>
      </p:gr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0309" y="1354030"/>
            <a:ext cx="6119826" cy="43858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Times New Roman" panose="02020603050405020304" pitchFamily="18" charset="0"/>
                <a:cs typeface="Times New Roman" panose="02020603050405020304" pitchFamily="18" charset="0"/>
              </a:rPr>
              <a:t>1</a:t>
            </a:r>
            <a:r>
              <a:rPr lang="vi-VN" sz="1500" b="1" dirty="0">
                <a:solidFill>
                  <a:schemeClr val="accent6">
                    <a:lumMod val="75000"/>
                  </a:schemeClr>
                </a:solidFill>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Tìm các tên riêng có trong bài đọc.</a:t>
            </a:r>
            <a:endParaRPr lang="vi-VN" sz="15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Times New Roman" panose="02020603050405020304" pitchFamily="18" charset="0"/>
                <a:cs typeface="Times New Roman" panose="02020603050405020304" pitchFamily="18" charset="0"/>
              </a:rPr>
              <a:t>LUYỆN TẬP</a:t>
            </a:r>
            <a:endParaRPr lang="en-US" sz="3600" dirty="0">
              <a:solidFill>
                <a:schemeClr val="accent2"/>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9504" t="8824" r="27740" b="7101"/>
          <a:stretch>
            <a:fillRect/>
          </a:stretch>
        </p:blipFill>
        <p:spPr>
          <a:xfrm>
            <a:off x="347314" y="331799"/>
            <a:ext cx="1319082" cy="1304243"/>
          </a:xfrm>
          <a:prstGeom prst="ellipse">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904611" y="1746958"/>
            <a:ext cx="4567626" cy="3073106"/>
          </a:xfrm>
          <a:prstGeom prst="roundRect">
            <a:avLst>
              <a:gd name="adj" fmla="val 20618"/>
            </a:avLst>
          </a:prstGeom>
          <a:ln w="19050">
            <a:solidFill>
              <a:srgbClr val="0070C0"/>
            </a:solidFill>
          </a:ln>
        </p:spPr>
      </p:pic>
      <p:cxnSp>
        <p:nvCxnSpPr>
          <p:cNvPr id="12" name="Straight Connector 11"/>
          <p:cNvCxnSpPr/>
          <p:nvPr/>
        </p:nvCxnSpPr>
        <p:spPr>
          <a:xfrm>
            <a:off x="2095500" y="2181225"/>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64531" y="2340769"/>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107406" y="26289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968206" y="2628900"/>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976437" y="2771775"/>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343943" y="2771775"/>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910813" y="2771775"/>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04050"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45425"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695156" y="3070225"/>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28844" y="306705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904050" y="321310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23791" y="3213100"/>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232496" y="3362325"/>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208492" y="3505200"/>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03680" y="410845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3486" y="1842671"/>
            <a:ext cx="989373"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Việt Nam</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78" name="Rectangle 77"/>
          <p:cNvSpPr/>
          <p:nvPr/>
        </p:nvSpPr>
        <p:spPr>
          <a:xfrm>
            <a:off x="682344" y="2132108"/>
            <a:ext cx="78258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Hà Nội</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79" name="Rectangle 78"/>
          <p:cNvSpPr/>
          <p:nvPr/>
        </p:nvSpPr>
        <p:spPr>
          <a:xfrm>
            <a:off x="417579" y="2391423"/>
            <a:ext cx="132119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Hai Bà Trưng</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80" name="Rectangle 79"/>
          <p:cNvSpPr/>
          <p:nvPr/>
        </p:nvSpPr>
        <p:spPr>
          <a:xfrm>
            <a:off x="619027" y="2680860"/>
            <a:ext cx="909223"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Bà Triệu</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81" name="Rectangle 80"/>
          <p:cNvSpPr/>
          <p:nvPr/>
        </p:nvSpPr>
        <p:spPr>
          <a:xfrm>
            <a:off x="355522" y="2940175"/>
            <a:ext cx="1479892"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Trần Hưng Đạo</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448768" y="3229612"/>
            <a:ext cx="128432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Quang Trung</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451173" y="3536166"/>
            <a:ext cx="1279516"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Hồ Chí Minh</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84" name="Rectangle 83"/>
          <p:cNvSpPr/>
          <p:nvPr/>
        </p:nvSpPr>
        <p:spPr>
          <a:xfrm>
            <a:off x="839101" y="3825603"/>
            <a:ext cx="503663"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Bắc</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85" name="Rectangle 84"/>
          <p:cNvSpPr/>
          <p:nvPr/>
        </p:nvSpPr>
        <p:spPr>
          <a:xfrm>
            <a:off x="747731" y="4079174"/>
            <a:ext cx="686405"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Trung</a:t>
            </a:r>
            <a:endParaRPr lang="vi-VN" sz="1600" dirty="0">
              <a:solidFill>
                <a:srgbClr val="C00000"/>
              </a:solidFill>
              <a:latin typeface="Times New Roman" panose="02020603050405020304" pitchFamily="18" charset="0"/>
              <a:cs typeface="Times New Roman" panose="02020603050405020304" pitchFamily="18" charset="0"/>
            </a:endParaRPr>
          </a:p>
        </p:txBody>
      </p:sp>
      <p:sp>
        <p:nvSpPr>
          <p:cNvPr id="86" name="Rectangle 85"/>
          <p:cNvSpPr/>
          <p:nvPr/>
        </p:nvSpPr>
        <p:spPr>
          <a:xfrm>
            <a:off x="799025" y="4376333"/>
            <a:ext cx="583814" cy="338554"/>
          </a:xfrm>
          <a:prstGeom prst="rect">
            <a:avLst/>
          </a:prstGeom>
        </p:spPr>
        <p:txBody>
          <a:bodyPr wrap="none">
            <a:spAutoFit/>
          </a:bodyPr>
          <a:lstStyle/>
          <a:p>
            <a:pPr algn="ctr"/>
            <a:r>
              <a:rPr lang="vi-VN" sz="1600" dirty="0">
                <a:solidFill>
                  <a:srgbClr val="C00000"/>
                </a:solidFill>
                <a:latin typeface="Times New Roman" panose="02020603050405020304" pitchFamily="18" charset="0"/>
                <a:cs typeface="Times New Roman" panose="02020603050405020304" pitchFamily="18" charset="0"/>
              </a:rPr>
              <a:t>Nam</a:t>
            </a:r>
            <a:endParaRPr lang="vi-VN" sz="1600" dirty="0">
              <a:solidFill>
                <a:srgbClr val="C00000"/>
              </a:solidFill>
              <a:latin typeface="Times New Roman" panose="02020603050405020304" pitchFamily="18" charset="0"/>
              <a:cs typeface="Times New Roman" panose="02020603050405020304" pitchFamily="18"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71759" y="1177526"/>
            <a:ext cx="6314482" cy="2166372"/>
          </a:xfrm>
          <a:prstGeom prst="rect">
            <a:avLst/>
          </a:prstGeom>
        </p:spPr>
      </p:pic>
      <p:sp>
        <p:nvSpPr>
          <p:cNvPr id="4" name="TextBox 3"/>
          <p:cNvSpPr txBox="1"/>
          <p:nvPr/>
        </p:nvSpPr>
        <p:spPr>
          <a:xfrm>
            <a:off x="455498" y="441684"/>
            <a:ext cx="5858216" cy="743345"/>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Dùng từ </a:t>
            </a:r>
            <a:r>
              <a:rPr lang="vi-VN" sz="1500" i="1" dirty="0">
                <a:latin typeface="Times New Roman" panose="02020603050405020304" pitchFamily="18" charset="0"/>
                <a:cs typeface="Times New Roman" panose="02020603050405020304" pitchFamily="18" charset="0"/>
              </a:rPr>
              <a:t>là </a:t>
            </a:r>
            <a:r>
              <a:rPr lang="vi-VN" sz="1500" dirty="0">
                <a:latin typeface="Times New Roman" panose="02020603050405020304" pitchFamily="18" charset="0"/>
                <a:cs typeface="Times New Roman" panose="02020603050405020304" pitchFamily="18" charset="0"/>
              </a:rPr>
              <a:t>kết hợp từ ngữ ở cột A với từ ngữ ở cột B để tạo câu giới thiệu.</a:t>
            </a:r>
            <a:endParaRPr lang="vi-VN" sz="15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0741" y="3301065"/>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Việt Nam là đất nước tươi đẹp của chúng mình.</a:t>
            </a:r>
            <a:endParaRPr lang="vi-VN" sz="16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9892" y="3674827"/>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Thủ đô nước mình là Hà Nội.</a:t>
            </a:r>
            <a:endParaRPr lang="vi-VN" sz="1600" dirty="0">
              <a:solidFill>
                <a:srgbClr val="FF0000"/>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9892" y="4073213"/>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1600" dirty="0">
                <a:solidFill>
                  <a:srgbClr val="FF0000"/>
                </a:solidFill>
                <a:latin typeface="Times New Roman" panose="02020603050405020304" pitchFamily="18" charset="0"/>
                <a:cs typeface="Times New Roman" panose="02020603050405020304" pitchFamily="18" charset="0"/>
              </a:rPr>
              <a:t>Trang phục truyền thống của người Việt là áo dài.</a:t>
            </a:r>
            <a:endParaRPr lang="vi-VN"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p:cNvPicPr>
            <a:picLocks noChangeAspect="1"/>
          </p:cNvPicPr>
          <p:nvPr/>
        </p:nvPicPr>
        <p:blipFill>
          <a:blip r:embed="rId1"/>
          <a:srcRect/>
          <a:stretch>
            <a:fillRect/>
          </a:stretch>
        </p:blipFill>
        <p:spPr>
          <a:xfrm>
            <a:off x="1" y="642939"/>
            <a:ext cx="6858001" cy="3857626"/>
          </a:xfrm>
          <a:prstGeom prst="rect">
            <a:avLst/>
          </a:prstGeom>
        </p:spPr>
      </p:pic>
      <p:sp>
        <p:nvSpPr>
          <p:cNvPr id="16" name="任意形状 15"/>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pic>
        <p:nvPicPr>
          <p:cNvPr id="51" name="图片 50"/>
          <p:cNvPicPr>
            <a:picLocks noChangeAspect="1"/>
          </p:cNvPicPr>
          <p:nvPr/>
        </p:nvPicPr>
        <p:blipFill rotWithShape="1">
          <a:blip r:embed="rId2"/>
          <a:srcRect l="130"/>
          <a:stretch>
            <a:fillRect/>
          </a:stretch>
        </p:blipFill>
        <p:spPr>
          <a:xfrm>
            <a:off x="475293" y="1184415"/>
            <a:ext cx="5907416" cy="2921794"/>
          </a:xfrm>
          <a:prstGeom prst="rect">
            <a:avLst/>
          </a:prstGeom>
        </p:spPr>
      </p:pic>
      <p:pic>
        <p:nvPicPr>
          <p:cNvPr id="8" name="图片 7"/>
          <p:cNvPicPr>
            <a:picLocks noChangeAspect="1"/>
          </p:cNvPicPr>
          <p:nvPr/>
        </p:nvPicPr>
        <p:blipFill>
          <a:blip r:embed="rId3"/>
          <a:stretch>
            <a:fillRect/>
          </a:stretch>
        </p:blipFill>
        <p:spPr>
          <a:xfrm rot="2700000">
            <a:off x="6007246" y="3448559"/>
            <a:ext cx="339063" cy="994477"/>
          </a:xfrm>
          <a:prstGeom prst="rect">
            <a:avLst/>
          </a:prstGeom>
        </p:spPr>
      </p:pic>
      <p:pic>
        <p:nvPicPr>
          <p:cNvPr id="9" name="图片 8"/>
          <p:cNvPicPr>
            <a:picLocks noChangeAspect="1"/>
          </p:cNvPicPr>
          <p:nvPr/>
        </p:nvPicPr>
        <p:blipFill>
          <a:blip r:embed="rId4"/>
          <a:stretch>
            <a:fillRect/>
          </a:stretch>
        </p:blipFill>
        <p:spPr>
          <a:xfrm rot="8100000">
            <a:off x="4896941" y="886770"/>
            <a:ext cx="546381" cy="547174"/>
          </a:xfrm>
          <a:prstGeom prst="rect">
            <a:avLst/>
          </a:prstGeom>
        </p:spPr>
      </p:pic>
      <p:pic>
        <p:nvPicPr>
          <p:cNvPr id="10" name="image 102"/>
          <p:cNvPicPr>
            <a:picLocks noChangeAspect="1"/>
          </p:cNvPicPr>
          <p:nvPr/>
        </p:nvPicPr>
        <p:blipFill>
          <a:blip r:embed="rId5"/>
          <a:srcRect/>
          <a:stretch>
            <a:fillRect/>
          </a:stretch>
        </p:blipFill>
        <p:spPr>
          <a:xfrm rot="5400000">
            <a:off x="6259488" y="792431"/>
            <a:ext cx="525058" cy="392652"/>
          </a:xfrm>
          <a:prstGeom prst="rect">
            <a:avLst/>
          </a:prstGeom>
        </p:spPr>
      </p:pic>
      <p:grpSp>
        <p:nvGrpSpPr>
          <p:cNvPr id="11" name="组合 10"/>
          <p:cNvGrpSpPr/>
          <p:nvPr/>
        </p:nvGrpSpPr>
        <p:grpSpPr>
          <a:xfrm>
            <a:off x="865279" y="3577113"/>
            <a:ext cx="570607" cy="233065"/>
            <a:chOff x="2843213" y="5216309"/>
            <a:chExt cx="1014412" cy="414337"/>
          </a:xfrm>
        </p:grpSpPr>
        <p:sp>
          <p:nvSpPr>
            <p:cNvPr id="12" name="圆角矩形 11"/>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13" name="圆角矩形 12"/>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sp>
        <p:nvSpPr>
          <p:cNvPr id="14" name="圆角矩形 13"/>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15" name="椭圆 14"/>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2" name="文本框 1"/>
          <p:cNvSpPr txBox="1"/>
          <p:nvPr/>
        </p:nvSpPr>
        <p:spPr>
          <a:xfrm>
            <a:off x="796375" y="1402497"/>
            <a:ext cx="1793434" cy="1194427"/>
          </a:xfrm>
          <a:prstGeom prst="rect">
            <a:avLst/>
          </a:prstGeom>
          <a:noFill/>
        </p:spPr>
        <p:txBody>
          <a:bodyPr wrap="none" lIns="51432" tIns="25716" rIns="51432" bIns="25716" rtlCol="0">
            <a:spAutoFit/>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Yêu</a:t>
            </a:r>
            <a:r>
              <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cầu</a:t>
            </a:r>
            <a:r>
              <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endPar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a:p>
            <a:pPr marL="0" marR="0" lvl="0" indent="0" algn="l"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cần</a:t>
            </a:r>
            <a:r>
              <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đạt</a:t>
            </a:r>
            <a:endParaRPr kumimoji="1" lang="zh-CN" altLang="en-US"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84" name="组合 83"/>
          <p:cNvGrpSpPr/>
          <p:nvPr/>
        </p:nvGrpSpPr>
        <p:grpSpPr>
          <a:xfrm>
            <a:off x="2609153" y="1559998"/>
            <a:ext cx="3304371" cy="2042092"/>
            <a:chOff x="6183611" y="1924172"/>
            <a:chExt cx="5874438" cy="3630387"/>
          </a:xfrm>
        </p:grpSpPr>
        <p:grpSp>
          <p:nvGrpSpPr>
            <p:cNvPr id="37" name="组合 36"/>
            <p:cNvGrpSpPr/>
            <p:nvPr/>
          </p:nvGrpSpPr>
          <p:grpSpPr>
            <a:xfrm>
              <a:off x="6210719" y="1924172"/>
              <a:ext cx="655949" cy="655949"/>
              <a:chOff x="5787484" y="1889787"/>
              <a:chExt cx="691376" cy="691376"/>
            </a:xfrm>
          </p:grpSpPr>
          <p:sp>
            <p:nvSpPr>
              <p:cNvPr id="17" name="椭圆 16"/>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21" name="直线连接符 20"/>
              <p:cNvCxnSpPr>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p:cNvCxnSpPr>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p:cNvCxnSpPr>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p:cNvCxnSpPr>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195010" y="1959760"/>
              <a:ext cx="687367"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01</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39" name="文本框 38"/>
            <p:cNvSpPr txBox="1"/>
            <p:nvPr/>
          </p:nvSpPr>
          <p:spPr>
            <a:xfrm>
              <a:off x="7088228" y="2021313"/>
              <a:ext cx="4969821" cy="625243"/>
            </a:xfrm>
            <a:prstGeom prst="rect">
              <a:avLst/>
            </a:prstGeom>
            <a:noFill/>
          </p:spPr>
          <p:txBody>
            <a:bodyPr wrap="square" rtlCol="0">
              <a:spAutoFit/>
            </a:bodyPr>
            <a:lstStyle/>
            <a:p>
              <a:pPr marL="0" marR="0" lvl="0" indent="0" algn="l" defTabSz="514350" rtl="0" eaLnBrk="1" fontAlgn="auto" latinLnBrk="0" hangingPunct="1">
                <a:lnSpc>
                  <a:spcPct val="107000"/>
                </a:lnSpc>
                <a:spcBef>
                  <a:spcPts val="0"/>
                </a:spcBef>
                <a:spcAft>
                  <a:spcPts val="450"/>
                </a:spcAft>
                <a:buClrTx/>
                <a:buSzTx/>
                <a:buFont typeface="Arial" panose="020B0604020202020204"/>
                <a:buNone/>
                <a:defRPr/>
              </a:pP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Đọc</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đúng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rõ</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ràng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vi-VN"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bài </a:t>
              </a:r>
              <a:r>
                <a:rPr kumimoji="0" 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đọc</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58" name="组合 57"/>
            <p:cNvGrpSpPr/>
            <p:nvPr/>
          </p:nvGrpSpPr>
          <p:grpSpPr>
            <a:xfrm>
              <a:off x="6210719" y="2893506"/>
              <a:ext cx="655949" cy="655949"/>
              <a:chOff x="5787484" y="1889787"/>
              <a:chExt cx="691376" cy="691376"/>
            </a:xfrm>
          </p:grpSpPr>
          <p:sp>
            <p:nvSpPr>
              <p:cNvPr id="61" name="椭圆 60"/>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62" name="直线连接符 61"/>
              <p:cNvCxnSpPr>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p:cNvCxnSpPr>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p:cNvCxnSpPr>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6183611" y="2929093"/>
              <a:ext cx="710165"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02</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60" name="文本框 59"/>
            <p:cNvSpPr txBox="1"/>
            <p:nvPr/>
          </p:nvSpPr>
          <p:spPr>
            <a:xfrm>
              <a:off x="7053062" y="2893506"/>
              <a:ext cx="4722513" cy="625243"/>
            </a:xfrm>
            <a:prstGeom prst="rect">
              <a:avLst/>
            </a:prstGeom>
            <a:noFill/>
          </p:spPr>
          <p:txBody>
            <a:bodyPr wrap="square" rtlCol="0">
              <a:spAutoFit/>
            </a:bodyPr>
            <a:lstStyle/>
            <a:p>
              <a:pPr marL="0" marR="0" lvl="0" indent="0" algn="just" defTabSz="514350" rtl="0" eaLnBrk="1" fontAlgn="auto" latinLnBrk="0" hangingPunct="1">
                <a:lnSpc>
                  <a:spcPct val="107000"/>
                </a:lnSpc>
                <a:spcBef>
                  <a:spcPts val="0"/>
                </a:spcBef>
                <a:spcAft>
                  <a:spcPts val="0"/>
                </a:spcAft>
                <a:buClrTx/>
                <a:buSzTx/>
                <a:buFont typeface="Arial" panose="020B0604020202020204"/>
                <a:buNone/>
                <a:defRPr/>
              </a:pPr>
              <a:r>
                <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Ngắt nhịp phù hợp</a:t>
              </a:r>
              <a:endPar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67" name="组合 66"/>
            <p:cNvGrpSpPr/>
            <p:nvPr/>
          </p:nvGrpSpPr>
          <p:grpSpPr>
            <a:xfrm>
              <a:off x="6210719" y="3862840"/>
              <a:ext cx="655949" cy="655949"/>
              <a:chOff x="5787484" y="1889787"/>
              <a:chExt cx="691376" cy="691376"/>
            </a:xfrm>
          </p:grpSpPr>
          <p:sp>
            <p:nvSpPr>
              <p:cNvPr id="70" name="椭圆 69"/>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71" name="直线连接符 70"/>
              <p:cNvCxnSpPr>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p:cNvCxnSpPr>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p:cNvCxnSpPr>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p:cNvCxnSpPr>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p:cNvSpPr txBox="1"/>
            <p:nvPr/>
          </p:nvSpPr>
          <p:spPr>
            <a:xfrm>
              <a:off x="6183611" y="3898427"/>
              <a:ext cx="710165"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03</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69" name="文本框 68"/>
            <p:cNvSpPr txBox="1"/>
            <p:nvPr/>
          </p:nvSpPr>
          <p:spPr>
            <a:xfrm>
              <a:off x="7088230" y="3959982"/>
              <a:ext cx="4829046" cy="1086338"/>
            </a:xfrm>
            <a:prstGeom prst="rect">
              <a:avLst/>
            </a:prstGeom>
            <a:noFill/>
          </p:spPr>
          <p:txBody>
            <a:bodyPr wrap="square" rtlCol="0">
              <a:spAutoFit/>
            </a:bodyPr>
            <a:lstStyle/>
            <a:p>
              <a:pPr marL="0" marR="0" lvl="0" indent="0" algn="just" defTabSz="514350" rtl="0" eaLnBrk="1" fontAlgn="auto" latinLnBrk="0" hangingPunct="1">
                <a:lnSpc>
                  <a:spcPct val="107000"/>
                </a:lnSpc>
                <a:spcBef>
                  <a:spcPts val="0"/>
                </a:spcBef>
                <a:spcAft>
                  <a:spcPts val="0"/>
                </a:spcAft>
                <a:buClrTx/>
                <a:buSzTx/>
                <a:buFont typeface="Arial" panose="020B0604020202020204"/>
                <a:buNone/>
                <a:defRPr/>
              </a:pPr>
              <a:r>
                <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Trả lời được các câu hỏi của bài.</a:t>
              </a:r>
              <a:endPar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76" name="组合 75"/>
            <p:cNvGrpSpPr/>
            <p:nvPr/>
          </p:nvGrpSpPr>
          <p:grpSpPr>
            <a:xfrm>
              <a:off x="6210719" y="4832174"/>
              <a:ext cx="655949" cy="655949"/>
              <a:chOff x="5787484" y="1889787"/>
              <a:chExt cx="691376" cy="691376"/>
            </a:xfrm>
          </p:grpSpPr>
          <p:sp>
            <p:nvSpPr>
              <p:cNvPr id="79" name="椭圆 78"/>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80" name="直线连接符 79"/>
              <p:cNvCxnSpPr>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p:cNvCxnSpPr>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p:cNvCxnSpPr>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p:cNvCxnSpPr>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6183611" y="4867760"/>
              <a:ext cx="710165"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04</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78" name="文本框 77"/>
            <p:cNvSpPr txBox="1"/>
            <p:nvPr/>
          </p:nvSpPr>
          <p:spPr>
            <a:xfrm>
              <a:off x="7088230" y="4929316"/>
              <a:ext cx="4829046" cy="625243"/>
            </a:xfrm>
            <a:prstGeom prst="rect">
              <a:avLst/>
            </a:prstGeom>
            <a:noFill/>
          </p:spPr>
          <p:txBody>
            <a:bodyPr wrap="square" rtlCol="0">
              <a:spAutoFit/>
            </a:bodyPr>
            <a:lstStyle/>
            <a:p>
              <a:pPr marL="0" marR="0" lvl="0" indent="0" algn="l" defTabSz="514350" rtl="0" eaLnBrk="1" fontAlgn="auto" latinLnBrk="0" hangingPunct="1">
                <a:lnSpc>
                  <a:spcPct val="107000"/>
                </a:lnSpc>
                <a:spcBef>
                  <a:spcPts val="0"/>
                </a:spcBef>
                <a:spcAft>
                  <a:spcPts val="450"/>
                </a:spcAft>
                <a:buClrTx/>
                <a:buSzTx/>
                <a:buFont typeface="Arial" panose="020B0604020202020204"/>
                <a:buNone/>
                <a:defRPr/>
              </a:pP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Hiểu</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nội</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dung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bài</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sp>
        <p:nvSpPr>
          <p:cNvPr id="49" name="椭圆 48"/>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50" name="椭圆 49"/>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481839" y="2081763"/>
            <a:ext cx="1894322" cy="615322"/>
          </a:xfrm>
        </p:spPr>
        <p:txBody>
          <a:bodyPr/>
          <a:lstStyle/>
          <a:p>
            <a:r>
              <a:rPr lang="en-US" sz="3385" dirty="0" err="1">
                <a:latin typeface="Times New Roman" panose="02020603050405020304" pitchFamily="18" charset="0"/>
                <a:ea typeface="Arial-Rounded" panose="020B0500000000000000" pitchFamily="34" charset="0"/>
                <a:cs typeface="Times New Roman" panose="02020603050405020304" pitchFamily="18" charset="0"/>
              </a:rPr>
              <a:t>Củng</a:t>
            </a:r>
            <a:r>
              <a:rPr lang="en-US" sz="3385" dirty="0">
                <a:latin typeface="Times New Roman" panose="02020603050405020304" pitchFamily="18" charset="0"/>
                <a:ea typeface="Arial-Rounded" panose="020B0500000000000000" pitchFamily="34" charset="0"/>
                <a:cs typeface="Times New Roman" panose="02020603050405020304" pitchFamily="18" charset="0"/>
              </a:rPr>
              <a:t> </a:t>
            </a:r>
            <a:r>
              <a:rPr lang="en-US" sz="3385" dirty="0" err="1">
                <a:latin typeface="Times New Roman" panose="02020603050405020304" pitchFamily="18" charset="0"/>
                <a:ea typeface="Arial-Rounded" panose="020B0500000000000000" pitchFamily="34" charset="0"/>
                <a:cs typeface="Times New Roman" panose="02020603050405020304" pitchFamily="18" charset="0"/>
              </a:rPr>
              <a:t>cố</a:t>
            </a:r>
            <a:r>
              <a:rPr lang="en-US" sz="3385" dirty="0">
                <a:latin typeface="Times New Roman" panose="02020603050405020304" pitchFamily="18" charset="0"/>
                <a:ea typeface="Arial-Rounded" panose="020B0500000000000000" pitchFamily="34" charset="0"/>
                <a:cs typeface="Times New Roman" panose="02020603050405020304" pitchFamily="18" charset="0"/>
              </a:rPr>
              <a:t>, </a:t>
            </a:r>
            <a:r>
              <a:rPr lang="en-US" sz="3385" dirty="0" err="1">
                <a:latin typeface="Times New Roman" panose="02020603050405020304" pitchFamily="18" charset="0"/>
                <a:ea typeface="Arial-Rounded" panose="020B0500000000000000" pitchFamily="34" charset="0"/>
                <a:cs typeface="Times New Roman" panose="02020603050405020304" pitchFamily="18" charset="0"/>
              </a:rPr>
              <a:t>dặn</a:t>
            </a:r>
            <a:r>
              <a:rPr lang="en-US" sz="3385" dirty="0">
                <a:latin typeface="Times New Roman" panose="02020603050405020304" pitchFamily="18" charset="0"/>
                <a:ea typeface="Arial-Rounded" panose="020B0500000000000000" pitchFamily="34" charset="0"/>
                <a:cs typeface="Times New Roman" panose="02020603050405020304" pitchFamily="18" charset="0"/>
              </a:rPr>
              <a:t> </a:t>
            </a:r>
            <a:r>
              <a:rPr lang="en-US" sz="3385" dirty="0" err="1">
                <a:latin typeface="Times New Roman" panose="02020603050405020304" pitchFamily="18" charset="0"/>
                <a:ea typeface="Arial-Rounded" panose="020B0500000000000000" pitchFamily="34" charset="0"/>
                <a:cs typeface="Times New Roman" panose="02020603050405020304" pitchFamily="18" charset="0"/>
              </a:rPr>
              <a:t>dò</a:t>
            </a:r>
            <a:endParaRPr lang="en-US" sz="3385"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488" y="617893"/>
            <a:ext cx="1642272" cy="656978"/>
            <a:chOff x="340718" y="617893"/>
            <a:chExt cx="1642272" cy="656978"/>
          </a:xfrm>
        </p:grpSpPr>
        <p:sp>
          <p:nvSpPr>
            <p:cNvPr id="3" name="TextBox 2"/>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Times New Roman" panose="02020603050405020304" pitchFamily="18" charset="0"/>
                  <a:cs typeface="Times New Roman" panose="02020603050405020304" pitchFamily="18" charset="0"/>
                </a:rPr>
                <a:t>BÀI 25</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Times New Roman" panose="02020603050405020304" pitchFamily="18" charset="0"/>
                  <a:cs typeface="Times New Roman" panose="02020603050405020304" pitchFamily="18" charset="0"/>
                </a:rPr>
                <a:t>BÀI 25</a:t>
              </a:r>
              <a:endParaRPr lang="en-US" sz="3600" dirty="0">
                <a:solidFill>
                  <a:srgbClr val="FC7D77"/>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727115" y="466215"/>
            <a:ext cx="4952729" cy="1200329"/>
          </a:xfrm>
          <a:prstGeom prst="rect">
            <a:avLst/>
          </a:prstGeom>
          <a:noFill/>
        </p:spPr>
        <p:txBody>
          <a:bodyPr wrap="square" rtlCol="0">
            <a:spAutoFit/>
          </a:bodyPr>
          <a:lstStyle/>
          <a:p>
            <a:r>
              <a:rPr lang="vi-VN" sz="3600" dirty="0">
                <a:solidFill>
                  <a:schemeClr val="accent2"/>
                </a:solidFill>
                <a:latin typeface="Times New Roman" panose="02020603050405020304" pitchFamily="18" charset="0"/>
                <a:cs typeface="Times New Roman" panose="02020603050405020304" pitchFamily="18" charset="0"/>
              </a:rPr>
              <a:t>ĐẤT NƯỚC CHÚNG MÌNH</a:t>
            </a:r>
            <a:endParaRPr lang="en-US" sz="3600" dirty="0">
              <a:solidFill>
                <a:schemeClr val="accent2"/>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0567" y="1426549"/>
            <a:ext cx="5365827" cy="397096"/>
          </a:xfrm>
          <a:prstGeom prst="rect">
            <a:avLst/>
          </a:prstGeom>
          <a:noFill/>
        </p:spPr>
        <p:txBody>
          <a:bodyPr wrap="square" rtlCol="0">
            <a:spAutoFit/>
          </a:bodyPr>
          <a:lstStyle/>
          <a:p>
            <a:pPr>
              <a:lnSpc>
                <a:spcPct val="150000"/>
              </a:lnSpc>
            </a:pPr>
            <a:r>
              <a:rPr lang="vi-VN" sz="1500" dirty="0">
                <a:latin typeface="Times New Roman" panose="02020603050405020304" pitchFamily="18" charset="0"/>
                <a:cs typeface="Times New Roman" panose="02020603050405020304" pitchFamily="18" charset="0"/>
              </a:rPr>
              <a:t>Đoán xem các bạn nhỏ trong tranh đang nói gì.</a:t>
            </a:r>
            <a:endParaRPr lang="en-US" sz="15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1">
            <a:clrChange>
              <a:clrFrom>
                <a:srgbClr val="FFFEFE"/>
              </a:clrFrom>
              <a:clrTo>
                <a:srgbClr val="FFFEFE">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824753" y="1409698"/>
            <a:ext cx="695814" cy="366713"/>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1399494" y="1869276"/>
            <a:ext cx="4059011" cy="2995628"/>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864983"/>
            <a:ext cx="5647303" cy="1088193"/>
          </a:xfrm>
          <a:prstGeom prst="rect">
            <a:avLst/>
          </a:prstGeom>
          <a:noFill/>
        </p:spPr>
        <p:txBody>
          <a:bodyPr wrap="square" lIns="51383" tIns="25691" rIns="51383" bIns="25691"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0" lang="vi-VN" sz="3365"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sym typeface="Arial" panose="020B0604020202020204"/>
              </a:rPr>
              <a:t>Tạm biệt và hẹn gặp lại các con!</a:t>
            </a:r>
            <a:endParaRPr kumimoji="0" lang="en-US" sz="3365"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ransition spd="slow" advClick="0" advTm="1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44267" y="1390819"/>
            <a:ext cx="4894120" cy="3440874"/>
            <a:chOff x="1144267" y="1390819"/>
            <a:chExt cx="4894120" cy="3440874"/>
          </a:xfrm>
        </p:grpSpPr>
        <p:grpSp>
          <p:nvGrpSpPr>
            <p:cNvPr id="12" name="Group 11"/>
            <p:cNvGrpSpPr/>
            <p:nvPr/>
          </p:nvGrpSpPr>
          <p:grpSpPr>
            <a:xfrm>
              <a:off x="1144267" y="1390819"/>
              <a:ext cx="4405927" cy="3318271"/>
              <a:chOff x="1417547" y="1264224"/>
              <a:chExt cx="4405927" cy="3318271"/>
            </a:xfrm>
          </p:grpSpPr>
          <p:pic>
            <p:nvPicPr>
              <p:cNvPr id="14" name="Picture 13"/>
              <p:cNvPicPr>
                <a:picLocks noChangeAspect="1"/>
              </p:cNvPicPr>
              <p:nvPr/>
            </p:nvPicPr>
            <p:blipFill>
              <a:blip r:embed="rId1">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p:cNvSpPr txBox="1"/>
              <p:nvPr/>
            </p:nvSpPr>
            <p:spPr>
              <a:xfrm>
                <a:off x="3064386" y="2987782"/>
                <a:ext cx="2009748" cy="986360"/>
              </a:xfrm>
              <a:prstGeom prst="rect">
                <a:avLst/>
              </a:prstGeom>
              <a:noFill/>
            </p:spPr>
            <p:txBody>
              <a:bodyPr wrap="square" rtlCol="0">
                <a:spAutoFit/>
              </a:bodyPr>
              <a:lstStyle/>
              <a:p>
                <a:pPr algn="ctr">
                  <a:lnSpc>
                    <a:spcPct val="150000"/>
                  </a:lnSpc>
                </a:pPr>
                <a:r>
                  <a:rPr lang="vi-VN" sz="4400" b="1" dirty="0">
                    <a:solidFill>
                      <a:srgbClr val="17479D"/>
                    </a:solidFill>
                    <a:latin typeface="Times New Roman" panose="02020603050405020304" pitchFamily="18" charset="0"/>
                    <a:cs typeface="Times New Roman" panose="02020603050405020304" pitchFamily="18" charset="0"/>
                  </a:rPr>
                  <a:t>ĐỌC</a:t>
                </a:r>
                <a:endParaRPr lang="en-US" sz="4400" b="1" dirty="0">
                  <a:solidFill>
                    <a:srgbClr val="17479D"/>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Times New Roman" panose="02020603050405020304" pitchFamily="18" charset="0"/>
                    <a:cs typeface="Times New Roman" panose="02020603050405020304" pitchFamily="18" charset="0"/>
                  </a:rPr>
                  <a:t>TIẾT 1 – 2</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3"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23488" y="617893"/>
            <a:ext cx="1642272" cy="656978"/>
            <a:chOff x="340718" y="617893"/>
            <a:chExt cx="1642272" cy="656978"/>
          </a:xfrm>
        </p:grpSpPr>
        <p:sp>
          <p:nvSpPr>
            <p:cNvPr id="18" name="TextBox 17"/>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Times New Roman" panose="02020603050405020304" pitchFamily="18" charset="0"/>
                  <a:cs typeface="Times New Roman" panose="02020603050405020304" pitchFamily="18" charset="0"/>
                </a:rPr>
                <a:t>BÀI 25</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Times New Roman" panose="02020603050405020304" pitchFamily="18" charset="0"/>
                  <a:cs typeface="Times New Roman" panose="02020603050405020304" pitchFamily="18" charset="0"/>
                </a:rPr>
                <a:t>BÀI 25</a:t>
              </a:r>
              <a:endParaRPr lang="en-US" sz="3600" dirty="0">
                <a:solidFill>
                  <a:srgbClr val="FC7D77"/>
                </a:solidFill>
                <a:latin typeface="Times New Roman" panose="02020603050405020304" pitchFamily="18" charset="0"/>
                <a:cs typeface="Times New Roman" panose="02020603050405020304" pitchFamily="18" charset="0"/>
              </a:endParaRPr>
            </a:p>
          </p:txBody>
        </p:sp>
      </p:grpSp>
      <p:sp>
        <p:nvSpPr>
          <p:cNvPr id="20" name="TextBox 19"/>
          <p:cNvSpPr txBox="1"/>
          <p:nvPr/>
        </p:nvSpPr>
        <p:spPr>
          <a:xfrm>
            <a:off x="1727115" y="466215"/>
            <a:ext cx="4952729" cy="1200329"/>
          </a:xfrm>
          <a:prstGeom prst="rect">
            <a:avLst/>
          </a:prstGeom>
          <a:noFill/>
        </p:spPr>
        <p:txBody>
          <a:bodyPr wrap="square" rtlCol="0">
            <a:spAutoFit/>
          </a:bodyPr>
          <a:lstStyle/>
          <a:p>
            <a:r>
              <a:rPr lang="vi-VN" sz="3600" dirty="0">
                <a:solidFill>
                  <a:schemeClr val="accent2"/>
                </a:solidFill>
                <a:latin typeface="Times New Roman" panose="02020603050405020304" pitchFamily="18" charset="0"/>
                <a:cs typeface="Times New Roman" panose="02020603050405020304" pitchFamily="18" charset="0"/>
              </a:rPr>
              <a:t>ĐẤT NƯỚC CHÚNG MÌNH</a:t>
            </a:r>
            <a:endParaRPr lang="en-US" sz="3600" dirty="0">
              <a:solidFill>
                <a:schemeClr val="accent2"/>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p:cNvPicPr>
            <a:picLocks noChangeAspect="1"/>
          </p:cNvPicPr>
          <p:nvPr/>
        </p:nvPicPr>
        <p:blipFill>
          <a:blip r:embed="rId1"/>
          <a:srcRect/>
          <a:stretch>
            <a:fillRect/>
          </a:stretch>
        </p:blipFill>
        <p:spPr>
          <a:xfrm>
            <a:off x="1" y="642939"/>
            <a:ext cx="6858001" cy="3857626"/>
          </a:xfrm>
          <a:prstGeom prst="rect">
            <a:avLst/>
          </a:prstGeom>
        </p:spPr>
      </p:pic>
      <p:sp>
        <p:nvSpPr>
          <p:cNvPr id="16" name="任意形状 15"/>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pic>
        <p:nvPicPr>
          <p:cNvPr id="51" name="图片 50"/>
          <p:cNvPicPr>
            <a:picLocks noChangeAspect="1"/>
          </p:cNvPicPr>
          <p:nvPr/>
        </p:nvPicPr>
        <p:blipFill rotWithShape="1">
          <a:blip r:embed="rId2"/>
          <a:srcRect l="130"/>
          <a:stretch>
            <a:fillRect/>
          </a:stretch>
        </p:blipFill>
        <p:spPr>
          <a:xfrm>
            <a:off x="475293" y="1184415"/>
            <a:ext cx="5907416" cy="2921794"/>
          </a:xfrm>
          <a:prstGeom prst="rect">
            <a:avLst/>
          </a:prstGeom>
        </p:spPr>
      </p:pic>
      <p:pic>
        <p:nvPicPr>
          <p:cNvPr id="8" name="图片 7"/>
          <p:cNvPicPr>
            <a:picLocks noChangeAspect="1"/>
          </p:cNvPicPr>
          <p:nvPr/>
        </p:nvPicPr>
        <p:blipFill>
          <a:blip r:embed="rId3"/>
          <a:stretch>
            <a:fillRect/>
          </a:stretch>
        </p:blipFill>
        <p:spPr>
          <a:xfrm rot="2700000">
            <a:off x="6007246" y="3448559"/>
            <a:ext cx="339063" cy="994477"/>
          </a:xfrm>
          <a:prstGeom prst="rect">
            <a:avLst/>
          </a:prstGeom>
        </p:spPr>
      </p:pic>
      <p:pic>
        <p:nvPicPr>
          <p:cNvPr id="9" name="图片 8"/>
          <p:cNvPicPr>
            <a:picLocks noChangeAspect="1"/>
          </p:cNvPicPr>
          <p:nvPr/>
        </p:nvPicPr>
        <p:blipFill>
          <a:blip r:embed="rId4"/>
          <a:stretch>
            <a:fillRect/>
          </a:stretch>
        </p:blipFill>
        <p:spPr>
          <a:xfrm rot="8100000">
            <a:off x="4896941" y="886770"/>
            <a:ext cx="546381" cy="547174"/>
          </a:xfrm>
          <a:prstGeom prst="rect">
            <a:avLst/>
          </a:prstGeom>
        </p:spPr>
      </p:pic>
      <p:pic>
        <p:nvPicPr>
          <p:cNvPr id="10" name="image 102"/>
          <p:cNvPicPr>
            <a:picLocks noChangeAspect="1"/>
          </p:cNvPicPr>
          <p:nvPr/>
        </p:nvPicPr>
        <p:blipFill>
          <a:blip r:embed="rId5"/>
          <a:srcRect/>
          <a:stretch>
            <a:fillRect/>
          </a:stretch>
        </p:blipFill>
        <p:spPr>
          <a:xfrm rot="5400000">
            <a:off x="6259488" y="792431"/>
            <a:ext cx="525058" cy="392652"/>
          </a:xfrm>
          <a:prstGeom prst="rect">
            <a:avLst/>
          </a:prstGeom>
        </p:spPr>
      </p:pic>
      <p:grpSp>
        <p:nvGrpSpPr>
          <p:cNvPr id="11" name="组合 10"/>
          <p:cNvGrpSpPr/>
          <p:nvPr/>
        </p:nvGrpSpPr>
        <p:grpSpPr>
          <a:xfrm>
            <a:off x="865279" y="3577113"/>
            <a:ext cx="570607" cy="233065"/>
            <a:chOff x="2843213" y="5216309"/>
            <a:chExt cx="1014412" cy="414337"/>
          </a:xfrm>
        </p:grpSpPr>
        <p:sp>
          <p:nvSpPr>
            <p:cNvPr id="12" name="圆角矩形 11"/>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13" name="圆角矩形 12"/>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sp>
        <p:nvSpPr>
          <p:cNvPr id="14" name="圆角矩形 13"/>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15" name="椭圆 14"/>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2" name="文本框 1"/>
          <p:cNvSpPr txBox="1"/>
          <p:nvPr/>
        </p:nvSpPr>
        <p:spPr>
          <a:xfrm>
            <a:off x="796375" y="1402497"/>
            <a:ext cx="1793434" cy="1194427"/>
          </a:xfrm>
          <a:prstGeom prst="rect">
            <a:avLst/>
          </a:prstGeom>
          <a:noFill/>
        </p:spPr>
        <p:txBody>
          <a:bodyPr wrap="none" lIns="51432" tIns="25716" rIns="51432" bIns="25716" rtlCol="0">
            <a:spAutoFit/>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Yêu</a:t>
            </a:r>
            <a:r>
              <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cầu</a:t>
            </a:r>
            <a:r>
              <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endPar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a:p>
            <a:pPr marL="0" marR="0" lvl="0" indent="0" algn="l"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cần</a:t>
            </a:r>
            <a:r>
              <a:rPr kumimoji="1" lang="en-US" altLang="zh-CN"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1" lang="en-US" altLang="zh-CN" sz="371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đạt</a:t>
            </a:r>
            <a:endParaRPr kumimoji="1" lang="zh-CN" altLang="en-US" sz="371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84" name="组合 83"/>
          <p:cNvGrpSpPr/>
          <p:nvPr/>
        </p:nvGrpSpPr>
        <p:grpSpPr>
          <a:xfrm>
            <a:off x="2609153" y="1559998"/>
            <a:ext cx="3304371" cy="2042092"/>
            <a:chOff x="6183611" y="1924172"/>
            <a:chExt cx="5874438" cy="3630387"/>
          </a:xfrm>
        </p:grpSpPr>
        <p:grpSp>
          <p:nvGrpSpPr>
            <p:cNvPr id="37" name="组合 36"/>
            <p:cNvGrpSpPr/>
            <p:nvPr/>
          </p:nvGrpSpPr>
          <p:grpSpPr>
            <a:xfrm>
              <a:off x="6210719" y="1924172"/>
              <a:ext cx="655949" cy="655949"/>
              <a:chOff x="5787484" y="1889787"/>
              <a:chExt cx="691376" cy="691376"/>
            </a:xfrm>
          </p:grpSpPr>
          <p:sp>
            <p:nvSpPr>
              <p:cNvPr id="17" name="椭圆 16"/>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21" name="直线连接符 20"/>
              <p:cNvCxnSpPr>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p:cNvCxnSpPr>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p:cNvCxnSpPr>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p:cNvCxnSpPr>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195010" y="1959760"/>
              <a:ext cx="687367"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01</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39" name="文本框 38"/>
            <p:cNvSpPr txBox="1"/>
            <p:nvPr/>
          </p:nvSpPr>
          <p:spPr>
            <a:xfrm>
              <a:off x="7088228" y="2021313"/>
              <a:ext cx="4969821" cy="625243"/>
            </a:xfrm>
            <a:prstGeom prst="rect">
              <a:avLst/>
            </a:prstGeom>
            <a:noFill/>
          </p:spPr>
          <p:txBody>
            <a:bodyPr wrap="square" rtlCol="0">
              <a:spAutoFit/>
            </a:bodyPr>
            <a:lstStyle/>
            <a:p>
              <a:pPr marL="0" marR="0" lvl="0" indent="0" algn="l" defTabSz="514350" rtl="0" eaLnBrk="1" fontAlgn="auto" latinLnBrk="0" hangingPunct="1">
                <a:lnSpc>
                  <a:spcPct val="107000"/>
                </a:lnSpc>
                <a:spcBef>
                  <a:spcPts val="0"/>
                </a:spcBef>
                <a:spcAft>
                  <a:spcPts val="450"/>
                </a:spcAft>
                <a:buClrTx/>
                <a:buSzTx/>
                <a:buFont typeface="Arial" panose="020B0604020202020204"/>
                <a:buNone/>
                <a:defRPr/>
              </a:pP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Đọc</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đúng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rõ</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ràng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vi-VN"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bài </a:t>
              </a:r>
              <a:r>
                <a:rPr kumimoji="0" 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đọc</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58" name="组合 57"/>
            <p:cNvGrpSpPr/>
            <p:nvPr/>
          </p:nvGrpSpPr>
          <p:grpSpPr>
            <a:xfrm>
              <a:off x="6210719" y="2893506"/>
              <a:ext cx="655949" cy="655949"/>
              <a:chOff x="5787484" y="1889787"/>
              <a:chExt cx="691376" cy="691376"/>
            </a:xfrm>
          </p:grpSpPr>
          <p:sp>
            <p:nvSpPr>
              <p:cNvPr id="61" name="椭圆 60"/>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62" name="直线连接符 61"/>
              <p:cNvCxnSpPr>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p:cNvCxnSpPr>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p:cNvCxnSpPr>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6183611" y="2929093"/>
              <a:ext cx="710165"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02</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60" name="文本框 59"/>
            <p:cNvSpPr txBox="1"/>
            <p:nvPr/>
          </p:nvSpPr>
          <p:spPr>
            <a:xfrm>
              <a:off x="7053062" y="2893506"/>
              <a:ext cx="4722513" cy="625243"/>
            </a:xfrm>
            <a:prstGeom prst="rect">
              <a:avLst/>
            </a:prstGeom>
            <a:noFill/>
          </p:spPr>
          <p:txBody>
            <a:bodyPr wrap="square" rtlCol="0">
              <a:spAutoFit/>
            </a:bodyPr>
            <a:lstStyle/>
            <a:p>
              <a:pPr marL="0" marR="0" lvl="0" indent="0" algn="just" defTabSz="514350" rtl="0" eaLnBrk="1" fontAlgn="auto" latinLnBrk="0" hangingPunct="1">
                <a:lnSpc>
                  <a:spcPct val="107000"/>
                </a:lnSpc>
                <a:spcBef>
                  <a:spcPts val="0"/>
                </a:spcBef>
                <a:spcAft>
                  <a:spcPts val="0"/>
                </a:spcAft>
                <a:buClrTx/>
                <a:buSzTx/>
                <a:buFont typeface="Arial" panose="020B0604020202020204"/>
                <a:buNone/>
                <a:defRPr/>
              </a:pPr>
              <a:r>
                <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Ngắt nhịp phù hợp</a:t>
              </a:r>
              <a:endPar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67" name="组合 66"/>
            <p:cNvGrpSpPr/>
            <p:nvPr/>
          </p:nvGrpSpPr>
          <p:grpSpPr>
            <a:xfrm>
              <a:off x="6210719" y="3862840"/>
              <a:ext cx="655949" cy="655949"/>
              <a:chOff x="5787484" y="1889787"/>
              <a:chExt cx="691376" cy="691376"/>
            </a:xfrm>
          </p:grpSpPr>
          <p:sp>
            <p:nvSpPr>
              <p:cNvPr id="70" name="椭圆 69"/>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71" name="直线连接符 70"/>
              <p:cNvCxnSpPr>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p:cNvCxnSpPr>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p:cNvCxnSpPr>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p:cNvCxnSpPr>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p:cNvSpPr txBox="1"/>
            <p:nvPr/>
          </p:nvSpPr>
          <p:spPr>
            <a:xfrm>
              <a:off x="6183611" y="3898427"/>
              <a:ext cx="710165"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03</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69" name="文本框 68"/>
            <p:cNvSpPr txBox="1"/>
            <p:nvPr/>
          </p:nvSpPr>
          <p:spPr>
            <a:xfrm>
              <a:off x="7088230" y="3959982"/>
              <a:ext cx="4829046" cy="1086338"/>
            </a:xfrm>
            <a:prstGeom prst="rect">
              <a:avLst/>
            </a:prstGeom>
            <a:noFill/>
          </p:spPr>
          <p:txBody>
            <a:bodyPr wrap="square" rtlCol="0">
              <a:spAutoFit/>
            </a:bodyPr>
            <a:lstStyle/>
            <a:p>
              <a:pPr marL="0" marR="0" lvl="0" indent="0" algn="just" defTabSz="514350" rtl="0" eaLnBrk="1" fontAlgn="auto" latinLnBrk="0" hangingPunct="1">
                <a:lnSpc>
                  <a:spcPct val="107000"/>
                </a:lnSpc>
                <a:spcBef>
                  <a:spcPts val="0"/>
                </a:spcBef>
                <a:spcAft>
                  <a:spcPts val="0"/>
                </a:spcAft>
                <a:buClrTx/>
                <a:buSzTx/>
                <a:buFont typeface="Arial" panose="020B0604020202020204"/>
                <a:buNone/>
                <a:defRPr/>
              </a:pPr>
              <a:r>
                <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Trả lời được các câu hỏi của bài.</a:t>
              </a:r>
              <a:endParaRPr kumimoji="0" lang="vi-V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nvGrpSpPr>
            <p:cNvPr id="76" name="组合 75"/>
            <p:cNvGrpSpPr/>
            <p:nvPr/>
          </p:nvGrpSpPr>
          <p:grpSpPr>
            <a:xfrm>
              <a:off x="6210719" y="4832174"/>
              <a:ext cx="655949" cy="655949"/>
              <a:chOff x="5787484" y="1889787"/>
              <a:chExt cx="691376" cy="691376"/>
            </a:xfrm>
          </p:grpSpPr>
          <p:sp>
            <p:nvSpPr>
              <p:cNvPr id="79" name="椭圆 78"/>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cxnSp>
            <p:nvCxnSpPr>
              <p:cNvPr id="80" name="直线连接符 79"/>
              <p:cNvCxnSpPr>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p:cNvCxnSpPr>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p:cNvCxnSpPr>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p:cNvCxnSpPr>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6183611" y="4867760"/>
              <a:ext cx="710165" cy="595035"/>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r>
                <a:rPr kumimoji="1" lang="en-US" altLang="zh-CN"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04</a:t>
              </a:r>
              <a:endParaRPr kumimoji="1" lang="zh-CN" alt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78" name="文本框 77"/>
            <p:cNvSpPr txBox="1"/>
            <p:nvPr/>
          </p:nvSpPr>
          <p:spPr>
            <a:xfrm>
              <a:off x="7088230" y="4929316"/>
              <a:ext cx="4829046" cy="625243"/>
            </a:xfrm>
            <a:prstGeom prst="rect">
              <a:avLst/>
            </a:prstGeom>
            <a:noFill/>
          </p:spPr>
          <p:txBody>
            <a:bodyPr wrap="square" rtlCol="0">
              <a:spAutoFit/>
            </a:bodyPr>
            <a:lstStyle/>
            <a:p>
              <a:pPr marL="0" marR="0" lvl="0" indent="0" algn="l" defTabSz="514350" rtl="0" eaLnBrk="1" fontAlgn="auto" latinLnBrk="0" hangingPunct="1">
                <a:lnSpc>
                  <a:spcPct val="107000"/>
                </a:lnSpc>
                <a:spcBef>
                  <a:spcPts val="0"/>
                </a:spcBef>
                <a:spcAft>
                  <a:spcPts val="450"/>
                </a:spcAft>
                <a:buClrTx/>
                <a:buSzTx/>
                <a:buFont typeface="Arial" panose="020B0604020202020204"/>
                <a:buNone/>
                <a:defRPr/>
              </a:pP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Hiểu</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nội</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dung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bài</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sp>
        <p:nvSpPr>
          <p:cNvPr id="49" name="椭圆 48"/>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
        <p:nvSpPr>
          <p:cNvPr id="50" name="椭圆 49"/>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50" rtl="0" eaLnBrk="1" fontAlgn="auto" latinLnBrk="0" hangingPunct="1">
              <a:lnSpc>
                <a:spcPct val="100000"/>
              </a:lnSpc>
              <a:spcBef>
                <a:spcPts val="0"/>
              </a:spcBef>
              <a:spcAft>
                <a:spcPts val="0"/>
              </a:spcAft>
              <a:buClrTx/>
              <a:buSzTx/>
              <a:buFont typeface="Arial" panose="020B0604020202020204"/>
              <a:buNone/>
              <a:defRPr/>
            </a:pPr>
            <a:endParaRPr kumimoji="1" lang="zh-CN" alt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115" y="1005488"/>
            <a:ext cx="6155313" cy="1092607"/>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endParaRPr lang="vi-VN" sz="1300" dirty="0">
              <a:latin typeface="Times New Roman" panose="02020603050405020304" pitchFamily="18" charset="0"/>
              <a:cs typeface="Times New Roman" panose="02020603050405020304" pitchFamily="18" charset="0"/>
            </a:endParaRPr>
          </a:p>
          <a:p>
            <a:pPr indent="171450" algn="just"/>
            <a:r>
              <a:rPr lang="vi-VN" sz="1300" dirty="0">
                <a:latin typeface="Times New Roman" panose="02020603050405020304" pitchFamily="18" charset="0"/>
                <a:cs typeface="Times New Roman" panose="02020603050405020304" pitchFamily="18" charset="0"/>
              </a:rPr>
              <a:t>Việt Nam có những vị anh hùng có công lớn với đất nước như Hai Bà Trưng, Bà Triệu, Trần Hưng Đạo, Quang Trung, Hồ Chí Minh,... Những con người ấy đã làm rạng danh lịch sử nước nhà.</a:t>
            </a:r>
            <a:endParaRPr lang="vi-VN" sz="1300"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635794" y="375529"/>
            <a:ext cx="1305582" cy="525172"/>
            <a:chOff x="635794" y="14285"/>
            <a:chExt cx="1305582" cy="525172"/>
          </a:xfrm>
        </p:grpSpPr>
        <p:sp>
          <p:nvSpPr>
            <p:cNvPr id="4" name="TextBox 3"/>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anose="02020603050405020304" pitchFamily="18" charset="0"/>
                  <a:cs typeface="Times New Roman" panose="02020603050405020304" pitchFamily="18" charset="0"/>
                </a:rPr>
                <a:t>ĐỌC</a:t>
              </a:r>
              <a:endParaRPr lang="en-US" sz="1800" b="1" dirty="0">
                <a:solidFill>
                  <a:srgbClr val="17479D"/>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635794" y="14285"/>
              <a:ext cx="582308" cy="525172"/>
            </a:xfrm>
            <a:prstGeom prst="rect">
              <a:avLst/>
            </a:prstGeom>
          </p:spPr>
        </p:pic>
      </p:grpSp>
      <p:sp>
        <p:nvSpPr>
          <p:cNvPr id="6" name="TextBox 5"/>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003874" y="2205914"/>
            <a:ext cx="3527554" cy="892552"/>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endParaRPr lang="vi-VN" sz="13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003875" y="3229248"/>
            <a:ext cx="1849236" cy="1292662"/>
          </a:xfrm>
          <a:prstGeom prst="rect">
            <a:avLst/>
          </a:prstGeom>
          <a:noFill/>
        </p:spPr>
        <p:txBody>
          <a:bodyPr wrap="square" rtlCol="0">
            <a:spAutoFit/>
          </a:bodyPr>
          <a:lstStyle/>
          <a:p>
            <a:pPr indent="171450" algn="just"/>
            <a:r>
              <a:rPr lang="vi-VN" sz="1300" dirty="0">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endParaRPr lang="vi-VN" sz="1300" dirty="0">
              <a:latin typeface="Times New Roman" panose="02020603050405020304" pitchFamily="18" charset="0"/>
              <a:cs typeface="Times New Roman" panose="02020603050405020304" pitchFamily="18" charset="0"/>
            </a:endParaRPr>
          </a:p>
          <a:p>
            <a:pPr indent="171450" algn="r"/>
            <a:r>
              <a:rPr lang="vi-VN" sz="1300" dirty="0">
                <a:latin typeface="Times New Roman" panose="02020603050405020304" pitchFamily="18" charset="0"/>
                <a:cs typeface="Times New Roman" panose="02020603050405020304" pitchFamily="18" charset="0"/>
              </a:rPr>
              <a:t>(Trung Sơn)</a:t>
            </a:r>
            <a:endParaRPr lang="vi-VN" sz="13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4853111" y="3079219"/>
            <a:ext cx="1628775" cy="1746360"/>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581706" y="2205914"/>
            <a:ext cx="2625058" cy="256205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572" y="990085"/>
            <a:ext cx="304770" cy="288000"/>
          </a:xfrm>
          <a:prstGeom prst="rect">
            <a:avLst/>
          </a:prstGeom>
        </p:spPr>
      </p:pic>
      <p:pic>
        <p:nvPicPr>
          <p:cNvPr id="13" name="Picture 12"/>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44105" y="1418505"/>
            <a:ext cx="288000" cy="2880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8307" y="2205532"/>
            <a:ext cx="288000" cy="288000"/>
          </a:xfrm>
          <a:prstGeom prst="rect">
            <a:avLst/>
          </a:prstGeom>
        </p:spPr>
      </p:pic>
      <p:grpSp>
        <p:nvGrpSpPr>
          <p:cNvPr id="17" name="Group 16"/>
          <p:cNvGrpSpPr/>
          <p:nvPr/>
        </p:nvGrpSpPr>
        <p:grpSpPr>
          <a:xfrm>
            <a:off x="2863689" y="3009963"/>
            <a:ext cx="415498" cy="646331"/>
            <a:chOff x="3354013" y="2868155"/>
            <a:chExt cx="415498" cy="646331"/>
          </a:xfrm>
        </p:grpSpPr>
        <p:sp>
          <p:nvSpPr>
            <p:cNvPr id="18" name="Oval 17"/>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Times New Roman" panose="02020603050405020304" pitchFamily="18" charset="0"/>
                <a:cs typeface="Times New Roman" panose="02020603050405020304" pitchFamily="18" charset="0"/>
              </a:endParaRPr>
            </a:p>
          </p:txBody>
        </p:sp>
        <p:sp>
          <p:nvSpPr>
            <p:cNvPr id="19" name="Rectangle 18"/>
            <p:cNvSpPr/>
            <p:nvPr/>
          </p:nvSpPr>
          <p:spPr>
            <a:xfrm rot="21163024">
              <a:off x="3354013" y="2868155"/>
              <a:ext cx="415498" cy="646331"/>
            </a:xfrm>
            <a:prstGeom prst="rect">
              <a:avLst/>
            </a:prstGeom>
          </p:spPr>
          <p:txBody>
            <a:bodyPr wrap="none">
              <a:spAutoFit/>
            </a:bodyPr>
            <a:lstStyle/>
            <a:p>
              <a:pPr algn="ctr"/>
              <a:r>
                <a:rPr lang="x-none" sz="3600" b="1" i="1" dirty="0">
                  <a:solidFill>
                    <a:schemeClr val="accent2"/>
                  </a:solidFill>
                  <a:latin typeface="Times New Roman" panose="02020603050405020304" pitchFamily="18" charset="0"/>
                  <a:cs typeface="Times New Roman" panose="02020603050405020304" pitchFamily="18" charset="0"/>
                </a:rPr>
                <a:t>4</a:t>
              </a:r>
              <a:endParaRPr lang="x-none" sz="3600" b="1" i="1" dirty="0">
                <a:solidFill>
                  <a:schemeClr val="accent2"/>
                </a:solidFill>
                <a:latin typeface="Times New Roman" panose="02020603050405020304" pitchFamily="18" charset="0"/>
                <a:cs typeface="Times New Roman" panose="02020603050405020304" pitchFamily="18" charset="0"/>
              </a:endParaRPr>
            </a:p>
          </p:txBody>
        </p:sp>
      </p:gr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646" y="1786920"/>
            <a:ext cx="5234708" cy="1569660"/>
          </a:xfrm>
          <a:prstGeom prst="rect">
            <a:avLst/>
          </a:prstGeom>
          <a:noFill/>
        </p:spPr>
        <p:txBody>
          <a:bodyPr wrap="square">
            <a:spAutoFit/>
          </a:bodyPr>
          <a:lstStyle/>
          <a:p>
            <a:pPr indent="171450" algn="just"/>
            <a:r>
              <a:rPr lang="vi-VN" sz="240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endParaRPr lang="vi-VN"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41376" y="1044367"/>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anose="02020603050405020304" pitchFamily="18" charset="0"/>
                <a:cs typeface="Times New Roman" panose="02020603050405020304" pitchFamily="18" charset="0"/>
              </a:rPr>
              <a:t>ĐẤT NƯỚC CHÚNG MÌNH</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9261" y="1786920"/>
            <a:ext cx="304770" cy="28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219" y="2070571"/>
            <a:ext cx="5082308" cy="707886"/>
          </a:xfrm>
          <a:prstGeom prst="rect">
            <a:avLst/>
          </a:prstGeom>
          <a:noFill/>
        </p:spPr>
        <p:txBody>
          <a:bodyPr wrap="square">
            <a:spAutoFit/>
          </a:bodyPr>
          <a:lstStyle/>
          <a:p>
            <a:r>
              <a:rPr lang="vi-VN" sz="2000">
                <a:latin typeface="Times New Roman" panose="02020603050405020304" pitchFamily="18" charset="0"/>
                <a:cs typeface="Times New Roman" panose="02020603050405020304" pitchFamily="18" charset="0"/>
              </a:rPr>
              <a:t>Lá cờ Tổ quốc hình chữ nhật, nền đỏ, ở giữa có ngôi sao vàng năm cánh.</a:t>
            </a:r>
            <a:endParaRPr lang="en-US" sz="200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4042458" y="195287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877654" y="201081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437" y="1661165"/>
            <a:ext cx="5738090" cy="1569660"/>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Việt Nam có những vị anh hùng có công lớn với đất nước như Hai Bà Trưng, Bà Triệu, Trần Hưng Đạo, Quang Trung, Hồ Chí Minh,...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duotone>
              <a:schemeClr val="accent6">
                <a:shade val="45000"/>
                <a:satMod val="135000"/>
              </a:schemeClr>
              <a:prstClr val="white"/>
            </a:duotone>
            <a:extLst>
              <a:ext uri="{BEBA8EAE-BF5A-486C-A8C5-ECC9F3942E4B}">
                <a14:imgProps xmlns:a14="http://schemas.microsoft.com/office/drawing/2010/main">
                  <a14:imgLayer r:embed="rId2">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25764" y="1728934"/>
            <a:ext cx="288000" cy="28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p="http://schemas.openxmlformats.org/presentationml/2006/main">
  <p:tag name="ARS_RESPONSE_PERSONNUM" val="100"/>
  <p:tag name="ARS_PPT_DBNAME" val="Bai29.Canhcuanhoba[20210602101707263].mdb"/>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2&quot;/&gt;&lt;property id=&quot;20307&quot; value=&quot;352&quot;/&gt;&lt;/object&gt;&lt;object type=&quot;3&quot; unique_id=&quot;10004&quot;&gt;&lt;property id=&quot;20148&quot; value=&quot;5&quot;/&gt;&lt;property id=&quot;20300&quot; value=&quot;Slide 3&quot;/&gt;&lt;property id=&quot;20307&quot; value=&quot;353&quot;/&gt;&lt;/object&gt;&lt;object type=&quot;3&quot; unique_id=&quot;10005&quot;&gt;&lt;property id=&quot;20148&quot; value=&quot;5&quot;/&gt;&lt;property id=&quot;20300&quot; value=&quot;Slide 4&quot;/&gt;&lt;property id=&quot;20307&quot; value=&quot;355&quot;/&gt;&lt;/object&gt;&lt;object type=&quot;3&quot; unique_id=&quot;10007&quot;&gt;&lt;property id=&quot;20148&quot; value=&quot;5&quot;/&gt;&lt;property id=&quot;20300&quot; value=&quot;Slide 5&quot;/&gt;&lt;property id=&quot;20307&quot; value=&quot;378&quot;/&gt;&lt;/object&gt;&lt;object type=&quot;3&quot; unique_id=&quot;10008&quot;&gt;&lt;property id=&quot;20148&quot; value=&quot;5&quot;/&gt;&lt;property id=&quot;20300&quot; value=&quot;Slide 6&quot;/&gt;&lt;property id=&quot;20307&quot; value=&quot;375&quot;/&gt;&lt;/object&gt;&lt;object type=&quot;3&quot; unique_id=&quot;10009&quot;&gt;&lt;property id=&quot;20148&quot; value=&quot;5&quot;/&gt;&lt;property id=&quot;20300&quot; value=&quot;Slide 7&quot;/&gt;&lt;property id=&quot;20307&quot; value=&quot;389&quot;/&gt;&lt;/object&gt;&lt;object type=&quot;3&quot; unique_id=&quot;10010&quot;&gt;&lt;property id=&quot;20148&quot; value=&quot;5&quot;/&gt;&lt;property id=&quot;20300&quot; value=&quot;Slide 8&quot;/&gt;&lt;property id=&quot;20307&quot; value=&quot;393&quot;/&gt;&lt;/object&gt;&lt;object type=&quot;3&quot; unique_id=&quot;10011&quot;&gt;&lt;property id=&quot;20148&quot; value=&quot;5&quot;/&gt;&lt;property id=&quot;20300&quot; value=&quot;Slide 9&quot;/&gt;&lt;property id=&quot;20307&quot; value=&quot;394&quot;/&gt;&lt;/object&gt;&lt;object type=&quot;3&quot; unique_id=&quot;10012&quot;&gt;&lt;property id=&quot;20148&quot; value=&quot;5&quot;/&gt;&lt;property id=&quot;20300&quot; value=&quot;Slide 10&quot;/&gt;&lt;property id=&quot;20307&quot; value=&quot;390&quot;/&gt;&lt;/object&gt;&lt;object type=&quot;3&quot; unique_id=&quot;10013&quot;&gt;&lt;property id=&quot;20148&quot; value=&quot;5&quot;/&gt;&lt;property id=&quot;20300&quot; value=&quot;Slide 11&quot;/&gt;&lt;property id=&quot;20307&quot; value=&quot;391&quot;/&gt;&lt;/object&gt;&lt;object type=&quot;3&quot; unique_id=&quot;10014&quot;&gt;&lt;property id=&quot;20148&quot; value=&quot;5&quot;/&gt;&lt;property id=&quot;20300&quot; value=&quot;Slide 12&quot;/&gt;&lt;property id=&quot;20307&quot; value=&quot;359&quot;/&gt;&lt;/object&gt;&lt;object type=&quot;3&quot; unique_id=&quot;10015&quot;&gt;&lt;property id=&quot;20148&quot; value=&quot;5&quot;/&gt;&lt;property id=&quot;20300&quot; value=&quot;Slide 13&quot;/&gt;&lt;property id=&quot;20307&quot; value=&quot;395&quot;/&gt;&lt;/object&gt;&lt;object type=&quot;3&quot; unique_id=&quot;10016&quot;&gt;&lt;property id=&quot;20148&quot; value=&quot;5&quot;/&gt;&lt;property id=&quot;20300&quot; value=&quot;Slide 14&quot;/&gt;&lt;property id=&quot;20307&quot; value=&quot;392&quot;/&gt;&lt;/object&gt;&lt;object type=&quot;3&quot; unique_id=&quot;10017&quot;&gt;&lt;property id=&quot;20148&quot; value=&quot;5&quot;/&gt;&lt;property id=&quot;20300&quot; value=&quot;Slide 15&quot;/&gt;&lt;property id=&quot;20307&quot; value=&quot;396&quot;/&gt;&lt;/object&gt;&lt;object type=&quot;3&quot; unique_id=&quot;10018&quot;&gt;&lt;property id=&quot;20148&quot; value=&quot;5&quot;/&gt;&lt;property id=&quot;20300&quot; value=&quot;Slide 16&quot;/&gt;&lt;property id=&quot;20307&quot; value=&quot;397&quot;/&gt;&lt;/object&gt;&lt;object type=&quot;3&quot; unique_id=&quot;10019&quot;&gt;&lt;property id=&quot;20148&quot; value=&quot;5&quot;/&gt;&lt;property id=&quot;20300&quot; value=&quot;Slide 17&quot;/&gt;&lt;property id=&quot;20307&quot; value=&quot;398&quot;/&gt;&lt;/object&gt;&lt;object type=&quot;3&quot; unique_id=&quot;10020&quot;&gt;&lt;property id=&quot;20148&quot; value=&quot;5&quot;/&gt;&lt;property id=&quot;20300&quot; value=&quot;Slide 18&quot;/&gt;&lt;property id=&quot;20307&quot; value=&quot;399&quot;/&gt;&lt;/object&gt;&lt;object type=&quot;3&quot; unique_id=&quot;10021&quot;&gt;&lt;property id=&quot;20148&quot; value=&quot;5&quot;/&gt;&lt;property id=&quot;20300&quot; value=&quot;Slide 19&quot;/&gt;&lt;property id=&quot;20307&quot; value=&quot;385&quot;/&gt;&lt;/object&gt;&lt;object type=&quot;3&quot; unique_id=&quot;10022&quot;&gt;&lt;property id=&quot;20148&quot; value=&quot;5&quot;/&gt;&lt;property id=&quot;20300&quot; value=&quot;Slide 20&quot;/&gt;&lt;property id=&quot;20307&quot; value=&quot;400&quot;/&gt;&lt;/object&gt;&lt;object type=&quot;3&quot; unique_id=&quot;10023&quot;&gt;&lt;property id=&quot;20148&quot; value=&quot;5&quot;/&gt;&lt;property id=&quot;20300&quot; value=&quot;Slide 21&quot;/&gt;&lt;property id=&quot;20307&quot; value=&quot;360&quot;/&gt;&lt;/object&gt;&lt;object type=&quot;3&quot; unique_id=&quot;10024&quot;&gt;&lt;property id=&quot;20148&quot; value=&quot;5&quot;/&gt;&lt;property id=&quot;20300&quot; value=&quot;Slide 22&quot;/&gt;&lt;property id=&quot;20307&quot; value=&quot;386&quot;/&gt;&lt;/object&gt;&lt;object type=&quot;3&quot; unique_id=&quot;10025&quot;&gt;&lt;property id=&quot;20148&quot; value=&quot;5&quot;/&gt;&lt;property id=&quot;20300&quot; value=&quot;Slide 23&quot;/&gt;&lt;property id=&quot;20307&quot; value=&quot;361&quot;/&gt;&lt;/object&gt;&lt;object type=&quot;3&quot; unique_id=&quot;10026&quot;&gt;&lt;property id=&quot;20148&quot; value=&quot;5&quot;/&gt;&lt;property id=&quot;20300&quot; value=&quot;Slide 24&quot;/&gt;&lt;property id=&quot;20307&quot; value=&quot;401&quot;/&gt;&lt;/object&gt;&lt;object type=&quot;3&quot; unique_id=&quot;10027&quot;&gt;&lt;property id=&quot;20148&quot; value=&quot;5&quot;/&gt;&lt;property id=&quot;20300&quot; value=&quot;Slide 25&quot;/&gt;&lt;property id=&quot;20307&quot; value=&quot;384&quot;/&gt;&lt;/object&gt;&lt;object type=&quot;3&quot; unique_id=&quot;10028&quot;&gt;&lt;property id=&quot;20148&quot; value=&quot;5&quot;/&gt;&lt;property id=&quot;20300&quot; value=&quot;Slide 26&quot;/&gt;&lt;property id=&quot;20307&quot; value=&quot;363&quot;/&gt;&lt;/object&gt;&lt;object type=&quot;3&quot; unique_id=&quot;10029&quot;&gt;&lt;property id=&quot;20148&quot; value=&quot;5&quot;/&gt;&lt;property id=&quot;20300&quot; value=&quot;Slide 27&quot;/&gt;&lt;property id=&quot;20307&quot; value=&quot;387&quot;/&gt;&lt;/object&gt;&lt;object type=&quot;3&quot; unique_id=&quot;10030&quot;&gt;&lt;property id=&quot;20148&quot; value=&quot;5&quot;/&gt;&lt;property id=&quot;20300&quot; value=&quot;Slide 28&quot;/&gt;&lt;property id=&quot;20307&quot; value=&quot;402&quot;/&gt;&lt;/object&gt;&lt;object type=&quot;3&quot; unique_id=&quot;10031&quot;&gt;&lt;property id=&quot;20148&quot; value=&quot;5&quot;/&gt;&lt;property id=&quot;20300&quot; value=&quot;Slide 29 - &amp;quot;Củng cố, dặn dò&amp;quot;&quot;/&gt;&lt;property id=&quot;20307&quot; value=&quot;329&quot;/&gt;&lt;/object&gt;&lt;object type=&quot;3&quot; unique_id=&quot;10032&quot;&gt;&lt;property id=&quot;20148&quot; value=&quot;5&quot;/&gt;&lt;property id=&quot;20300&quot; value=&quot;Slide 30&quot;/&gt;&lt;property id=&quot;20307&quot; value=&quot;2007577161&quot;/&gt;&lt;/object&gt;&lt;object type=&quot;3&quot; unique_id=&quot;10275&quot;&gt;&lt;property id=&quot;20148&quot; value=&quot;5&quot;/&gt;&lt;property id=&quot;20300&quot; value=&quot;Slide 1&quot;/&gt;&lt;property id=&quot;20307&quot; value=&quot;2007577162&quot;/&gt;&lt;/object&gt;&lt;/object&gt;&lt;object type=&quot;8&quot; unique_id=&quot;10064&quot;&gt;&lt;/object&gt;&lt;/object&gt;&lt;/database&gt;"/>
  <p:tag name="SECTOMILLISECCONVERTED" val="1"/>
</p:tagLst>
</file>

<file path=ppt/tags/tag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4427</Words>
  <Application>WPS Presentation</Application>
  <PresentationFormat>Custom</PresentationFormat>
  <Paragraphs>233</Paragraphs>
  <Slides>30</Slides>
  <Notes>3</Notes>
  <HiddenSlides>0</HiddenSlides>
  <MMClips>0</MMClips>
  <ScaleCrop>false</ScaleCrop>
  <HeadingPairs>
    <vt:vector size="6" baseType="variant">
      <vt:variant>
        <vt:lpstr>已用的字体</vt:lpstr>
      </vt:variant>
      <vt:variant>
        <vt:i4>23</vt:i4>
      </vt:variant>
      <vt:variant>
        <vt:lpstr>主题</vt:lpstr>
      </vt:variant>
      <vt:variant>
        <vt:i4>6</vt:i4>
      </vt:variant>
      <vt:variant>
        <vt:lpstr>幻灯片标题</vt:lpstr>
      </vt:variant>
      <vt:variant>
        <vt:i4>30</vt:i4>
      </vt:variant>
    </vt:vector>
  </HeadingPairs>
  <TitlesOfParts>
    <vt:vector size="59" baseType="lpstr">
      <vt:lpstr>Arial</vt:lpstr>
      <vt:lpstr>SimSun</vt:lpstr>
      <vt:lpstr>Wingdings</vt:lpstr>
      <vt:lpstr>Arial</vt:lpstr>
      <vt:lpstr>Kalam</vt:lpstr>
      <vt:lpstr>Montserrat</vt:lpstr>
      <vt:lpstr>Delius Unicase</vt:lpstr>
      <vt:lpstr>Chewy</vt:lpstr>
      <vt:lpstr>Comfortaa</vt:lpstr>
      <vt:lpstr>Livvic</vt:lpstr>
      <vt:lpstr>#9Slide03 NettoOTLight</vt:lpstr>
      <vt:lpstr>Roboto Condensed Light</vt:lpstr>
      <vt:lpstr>等线</vt:lpstr>
      <vt:lpstr>Times New Roman</vt:lpstr>
      <vt:lpstr>Times New Roman</vt:lpstr>
      <vt:lpstr>Arial-Rounded</vt:lpstr>
      <vt:lpstr>Microsoft YaHei</vt:lpstr>
      <vt:lpstr>Arial Unicode MS</vt:lpstr>
      <vt:lpstr>iCiel Cadena</vt:lpstr>
      <vt:lpstr>Calibri</vt:lpstr>
      <vt:lpstr>UTM Avo</vt:lpstr>
      <vt:lpstr>Calibri Light</vt:lpstr>
      <vt:lpstr>等线 Light</vt:lpstr>
      <vt:lpstr>Doodle Sketchbook by Slidesgo</vt:lpstr>
      <vt:lpstr>Custom Design</vt:lpstr>
      <vt:lpstr>Response to Intervention: The Alphabet by Slidesgo</vt:lpstr>
      <vt:lpstr>Office 主题​​</vt:lpstr>
      <vt:lpstr>1_Doodle Sketchbook by Slidesgo</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Củng cố, dặn dò</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218</cp:revision>
  <dcterms:created xsi:type="dcterms:W3CDTF">2023-07-21T03:03:23Z</dcterms:created>
  <dcterms:modified xsi:type="dcterms:W3CDTF">2023-07-21T03:06:12Z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57B12BF0D1784905B21F6B8565ED77E2</vt:lpwstr>
  </property>
  <property fmtid="{D5CDD505-2E9C-101B-9397-08002B2CF9AE}" pid="3" name="KSOProductBuildVer">
    <vt:lpwstr>1033-11.2.0.11537</vt:lpwstr>
  </property>
</Properties>
</file>