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16"/>
  </p:notesMasterIdLst>
  <p:sldIdLst>
    <p:sldId id="314" r:id="rId4"/>
    <p:sldId id="289" r:id="rId5"/>
    <p:sldId id="305" r:id="rId6"/>
    <p:sldId id="306" r:id="rId7"/>
    <p:sldId id="308" r:id="rId8"/>
    <p:sldId id="310" r:id="rId9"/>
    <p:sldId id="296" r:id="rId10"/>
    <p:sldId id="309" r:id="rId11"/>
    <p:sldId id="312" r:id="rId12"/>
    <p:sldId id="294" r:id="rId13"/>
    <p:sldId id="313" r:id="rId14"/>
    <p:sldId id="271" r:id="rId15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6"/>
    <a:srgbClr val="07060A"/>
    <a:srgbClr val="98D5CD"/>
    <a:srgbClr val="F6BABB"/>
    <a:srgbClr val="E4BBD6"/>
    <a:srgbClr val="F7C188"/>
    <a:srgbClr val="FFFAD9"/>
    <a:srgbClr val="E89A5C"/>
    <a:srgbClr val="DA8B37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4660"/>
  </p:normalViewPr>
  <p:slideViewPr>
    <p:cSldViewPr snapToGrid="0">
      <p:cViewPr>
        <p:scale>
          <a:sx n="59" d="100"/>
          <a:sy n="59" d="100"/>
        </p:scale>
        <p:origin x="9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B60CB-74B6-48B0-895D-92CE252775C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E1F7-BA3A-462C-8A7F-8DAAB0F43B2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Section header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sz="1865" kern="0" smtClean="0">
                <a:solidFill>
                  <a:srgbClr val="000000"/>
                </a:solidFill>
                <a:cs typeface="Arial" panose="020B0604020202020204"/>
                <a:sym typeface="Arial" panose="020B0604020202020204"/>
              </a:rPr>
            </a:fld>
            <a:endParaRPr lang="en-GB" sz="186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-1" fmla="*/ 4299824 w 4299824"/>
              <a:gd name="connsiteY0-2" fmla="*/ 8383 h 2665592"/>
              <a:gd name="connsiteX1-3" fmla="*/ 2798326 w 4299824"/>
              <a:gd name="connsiteY1-4" fmla="*/ 863596 h 2665592"/>
              <a:gd name="connsiteX2-5" fmla="*/ 790955 w 4299824"/>
              <a:gd name="connsiteY2-6" fmla="*/ 1740259 h 2665592"/>
              <a:gd name="connsiteX3-7" fmla="*/ 0 w 4299824"/>
              <a:gd name="connsiteY3-8" fmla="*/ 2655315 h 2665592"/>
              <a:gd name="connsiteX4-9" fmla="*/ 0 w 4299824"/>
              <a:gd name="connsiteY4-10" fmla="*/ 0 h 2665592"/>
              <a:gd name="connsiteX5-11" fmla="*/ 4299824 w 4299824"/>
              <a:gd name="connsiteY5-12" fmla="*/ 8383 h 2665592"/>
              <a:gd name="connsiteX0-13" fmla="*/ 4299824 w 4299824"/>
              <a:gd name="connsiteY0-14" fmla="*/ 8383 h 1873529"/>
              <a:gd name="connsiteX1-15" fmla="*/ 2798326 w 4299824"/>
              <a:gd name="connsiteY1-16" fmla="*/ 863596 h 1873529"/>
              <a:gd name="connsiteX2-17" fmla="*/ 790955 w 4299824"/>
              <a:gd name="connsiteY2-18" fmla="*/ 1740259 h 1873529"/>
              <a:gd name="connsiteX3-19" fmla="*/ 0 w 4299824"/>
              <a:gd name="connsiteY3-20" fmla="*/ 1397889 h 1873529"/>
              <a:gd name="connsiteX4-21" fmla="*/ 0 w 4299824"/>
              <a:gd name="connsiteY4-22" fmla="*/ 0 h 1873529"/>
              <a:gd name="connsiteX5-23" fmla="*/ 4299824 w 4299824"/>
              <a:gd name="connsiteY5-24" fmla="*/ 8383 h 1873529"/>
              <a:gd name="connsiteX0-25" fmla="*/ 4299824 w 4299824"/>
              <a:gd name="connsiteY0-26" fmla="*/ 8383 h 1425294"/>
              <a:gd name="connsiteX1-27" fmla="*/ 2798326 w 4299824"/>
              <a:gd name="connsiteY1-28" fmla="*/ 863596 h 1425294"/>
              <a:gd name="connsiteX2-29" fmla="*/ 1211485 w 4299824"/>
              <a:gd name="connsiteY2-30" fmla="*/ 927124 h 1425294"/>
              <a:gd name="connsiteX3-31" fmla="*/ 0 w 4299824"/>
              <a:gd name="connsiteY3-32" fmla="*/ 1397889 h 1425294"/>
              <a:gd name="connsiteX4-33" fmla="*/ 0 w 4299824"/>
              <a:gd name="connsiteY4-34" fmla="*/ 0 h 1425294"/>
              <a:gd name="connsiteX5-35" fmla="*/ 4299824 w 4299824"/>
              <a:gd name="connsiteY5-36" fmla="*/ 8383 h 1425294"/>
              <a:gd name="connsiteX0-37" fmla="*/ 4299824 w 4299824"/>
              <a:gd name="connsiteY0-38" fmla="*/ 8383 h 1425294"/>
              <a:gd name="connsiteX1-39" fmla="*/ 3126339 w 4299824"/>
              <a:gd name="connsiteY1-40" fmla="*/ 830065 h 1425294"/>
              <a:gd name="connsiteX2-41" fmla="*/ 1211485 w 4299824"/>
              <a:gd name="connsiteY2-42" fmla="*/ 927124 h 1425294"/>
              <a:gd name="connsiteX3-43" fmla="*/ 0 w 4299824"/>
              <a:gd name="connsiteY3-44" fmla="*/ 1397889 h 1425294"/>
              <a:gd name="connsiteX4-45" fmla="*/ 0 w 4299824"/>
              <a:gd name="connsiteY4-46" fmla="*/ 0 h 1425294"/>
              <a:gd name="connsiteX5-47" fmla="*/ 4299824 w 4299824"/>
              <a:gd name="connsiteY5-48" fmla="*/ 8383 h 1425294"/>
              <a:gd name="connsiteX0-49" fmla="*/ 4299824 w 4299824"/>
              <a:gd name="connsiteY0-50" fmla="*/ 8383 h 1426105"/>
              <a:gd name="connsiteX1-51" fmla="*/ 3126339 w 4299824"/>
              <a:gd name="connsiteY1-52" fmla="*/ 830065 h 1426105"/>
              <a:gd name="connsiteX2-53" fmla="*/ 1329233 w 4299824"/>
              <a:gd name="connsiteY2-54" fmla="*/ 935506 h 1426105"/>
              <a:gd name="connsiteX3-55" fmla="*/ 0 w 4299824"/>
              <a:gd name="connsiteY3-56" fmla="*/ 1397889 h 1426105"/>
              <a:gd name="connsiteX4-57" fmla="*/ 0 w 4299824"/>
              <a:gd name="connsiteY4-58" fmla="*/ 0 h 1426105"/>
              <a:gd name="connsiteX5-59" fmla="*/ 4299824 w 4299824"/>
              <a:gd name="connsiteY5-60" fmla="*/ 8383 h 142610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4918226" y="1165742"/>
            <a:ext cx="7941895" cy="1239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7200" b="1" i="0" u="none" strike="noStrike" kern="0" cap="none" spc="50" normalizeH="0" baseline="0" noProof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</a:t>
            </a:r>
            <a:endParaRPr kumimoji="0" lang="vi-VN" sz="7200" b="1" i="0" u="none" strike="noStrike" kern="0" cap="none" spc="50" normalizeH="0" baseline="0" noProof="0" smtClean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body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29.wdp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2.png"/><Relationship Id="rId3" Type="http://schemas.openxmlformats.org/officeDocument/2006/relationships/image" Target="../media/image8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ĐẠO ĐỨC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 eaLnBrk="1" hangingPunct="1"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: </a:t>
            </a:r>
            <a:r>
              <a:rPr lang="vi-VN" sz="3600" b="1">
                <a:solidFill>
                  <a:srgbClr val="7030A0"/>
                </a:solidFill>
                <a:cs typeface="Times New Roman" panose="02020603050405020304" pitchFamily="18" charset="0"/>
              </a:rPr>
              <a:t>Ôn tập, thực hành kĩ năng học kì 2</a:t>
            </a:r>
            <a:endParaRPr lang="vi-VN" sz="3600" b="1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5755" y="181608"/>
            <a:ext cx="10646046" cy="1384995"/>
            <a:chOff x="221886" y="5540289"/>
            <a:chExt cx="10646046" cy="1384995"/>
          </a:xfrm>
        </p:grpSpPr>
        <p:sp>
          <p:nvSpPr>
            <p:cNvPr id="3" name="TextBox 2"/>
            <p:cNvSpPr txBox="1"/>
            <p:nvPr/>
          </p:nvSpPr>
          <p:spPr>
            <a:xfrm flipH="1">
              <a:off x="866800" y="5540289"/>
              <a:ext cx="1000113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cần chuẩn bị những gì cho bản thân khi cần sự trợ giúp trong những hoàn cảnh ở nhà, ở trường, ở nơi công cộng, …..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4" name="Oval Callout 3"/>
            <p:cNvSpPr/>
            <p:nvPr/>
          </p:nvSpPr>
          <p:spPr>
            <a:xfrm>
              <a:off x="221886" y="5564860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  <a:endParaRPr lang="en-US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6271" y="1325090"/>
            <a:ext cx="11270215" cy="5619729"/>
            <a:chOff x="802872" y="803671"/>
            <a:chExt cx="11270214" cy="5513476"/>
          </a:xfrm>
        </p:grpSpPr>
        <p:grpSp>
          <p:nvGrpSpPr>
            <p:cNvPr id="6" name="Group 5"/>
            <p:cNvGrpSpPr/>
            <p:nvPr/>
          </p:nvGrpSpPr>
          <p:grpSpPr>
            <a:xfrm>
              <a:off x="802872" y="803671"/>
              <a:ext cx="10624796" cy="4877088"/>
              <a:chOff x="568106" y="1661595"/>
              <a:chExt cx="5651765" cy="2397329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568106" y="1661595"/>
                <a:ext cx="5651765" cy="2397329"/>
                <a:chOff x="568106" y="1661595"/>
                <a:chExt cx="5651765" cy="2397329"/>
              </a:xfrm>
            </p:grpSpPr>
            <p:sp>
              <p:nvSpPr>
                <p:cNvPr id="33" name="Rectangle 14"/>
                <p:cNvSpPr/>
                <p:nvPr/>
              </p:nvSpPr>
              <p:spPr>
                <a:xfrm>
                  <a:off x="2774491" y="1661595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grpSp>
              <p:nvGrpSpPr>
                <p:cNvPr id="34" name="Google Shape;1251;p47"/>
                <p:cNvGrpSpPr/>
                <p:nvPr/>
              </p:nvGrpSpPr>
              <p:grpSpPr>
                <a:xfrm>
                  <a:off x="568106" y="1681201"/>
                  <a:ext cx="5651765" cy="2377723"/>
                  <a:chOff x="4828678" y="969430"/>
                  <a:chExt cx="1325916" cy="1366665"/>
                </a:xfrm>
              </p:grpSpPr>
              <p:sp>
                <p:nvSpPr>
                  <p:cNvPr id="36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7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8" name="Google Shape;1254;p47"/>
                  <p:cNvSpPr/>
                  <p:nvPr/>
                </p:nvSpPr>
                <p:spPr>
                  <a:xfrm>
                    <a:off x="4828678" y="969430"/>
                    <a:ext cx="1325916" cy="1312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 panose="020B0604020202020204"/>
                        <a:sym typeface="Arial" panose="020B0604020202020204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39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0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1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2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3" name="Google Shape;1259;p47"/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4" name="Google Shape;1260;p47"/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45" name="Google Shape;1261;p47"/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35" name="Rectangle 14"/>
                <p:cNvSpPr/>
                <p:nvPr/>
              </p:nvSpPr>
              <p:spPr>
                <a:xfrm>
                  <a:off x="3212726" y="1724080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3016252" y="1817958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lang="en-US" sz="3200" kern="0" smtClean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Em cần: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" name="Google Shape;1029;p42"/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" name="Google Shape;1030;p42"/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" name="Google Shape;1031;p42"/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" name="Google Shape;1032;p42"/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" name="Google Shape;1033;p42"/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3" name="Google Shape;1034;p42"/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4" name="Google Shape;1035;p42"/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" name="Google Shape;1036;p42"/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6" name="Google Shape;1037;p42"/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038;p42"/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039;p42"/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" name="Google Shape;1040;p42"/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" name="Google Shape;1041;p42"/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1" name="Google Shape;1042;p42"/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2" name="Google Shape;1043;p42"/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3" name="Google Shape;1044;p42"/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" name="Google Shape;1045;p42"/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5" name="Google Shape;1046;p42"/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" name="Google Shape;1047;p42"/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" name="Google Shape;1048;p42"/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" name="Google Shape;1049;p42"/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9" name="Google Shape;1050;p42"/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0" name="Google Shape;1051;p42"/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9" name="Google Shape;1052;p42"/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 flipH="1">
            <a:off x="973835" y="2429610"/>
            <a:ext cx="10070066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Giữ </a:t>
            </a: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thái độ bình tĩnh, tìm đúng người, kể rõ sự việc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60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Khi ở nhà, em tìm kiếm sự hỗ trợ từ ông bà, cha mẹ, …..</a:t>
            </a:r>
            <a:endParaRPr lang="vi-VN" sz="2600" dirty="0">
              <a:solidFill>
                <a:srgbClr val="00000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Khi ở trường, 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em </a:t>
            </a:r>
            <a:r>
              <a:rPr lang="en-US" sz="2600">
                <a:solidFill>
                  <a:srgbClr val="FF0000"/>
                </a:solidFill>
                <a:sym typeface="Wingdings" panose="05000000000000000000" pitchFamily="2" charset="2"/>
              </a:rPr>
              <a:t>tìm sự hỗ trợ từ thầy cô, bạn bè và những người xung quanh</a:t>
            </a:r>
            <a:r>
              <a:rPr lang="en-US" sz="260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2600">
              <a:solidFill>
                <a:srgbClr val="FF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363" y="4745353"/>
            <a:ext cx="3938568" cy="217595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9608" y="4743141"/>
            <a:ext cx="3557104" cy="210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322" y="4936225"/>
            <a:ext cx="3532088" cy="191141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4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689" y="492329"/>
            <a:ext cx="1075412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</a:rPr>
              <a:t>Lập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danh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số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thoại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địa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chỉ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nhớ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tìm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kiếm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hỗ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thiết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3440" y="2645779"/>
            <a:ext cx="8246743" cy="3824947"/>
            <a:chOff x="2791280" y="2870402"/>
            <a:chExt cx="8246743" cy="3824947"/>
          </a:xfrm>
        </p:grpSpPr>
        <p:pic>
          <p:nvPicPr>
            <p:cNvPr id="7" name="Picture 2" descr="Premium Vector | Cute little kid boy confused with question mark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>
              <a:fillRect/>
            </a:stretch>
          </p:blipFill>
          <p:spPr bwMode="auto">
            <a:xfrm>
              <a:off x="5602513" y="3705406"/>
              <a:ext cx="1371079" cy="2989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3854161" y="5487374"/>
              <a:ext cx="848263" cy="731157"/>
              <a:chOff x="3995808" y="4507239"/>
              <a:chExt cx="848263" cy="731157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115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2791280" y="4469220"/>
              <a:ext cx="848263" cy="731157"/>
              <a:chOff x="3995808" y="4507239"/>
              <a:chExt cx="848263" cy="731157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113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5602513" y="2870402"/>
              <a:ext cx="848263" cy="731157"/>
              <a:chOff x="3995808" y="4507239"/>
              <a:chExt cx="848263" cy="731157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114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  <p:grpSp>
          <p:nvGrpSpPr>
            <p:cNvPr id="11" name="Group 10"/>
            <p:cNvGrpSpPr/>
            <p:nvPr/>
          </p:nvGrpSpPr>
          <p:grpSpPr>
            <a:xfrm>
              <a:off x="7715294" y="2924946"/>
              <a:ext cx="848263" cy="731157"/>
              <a:chOff x="3995808" y="4507239"/>
              <a:chExt cx="848263" cy="731157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112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8416363" y="5225765"/>
              <a:ext cx="848263" cy="731157"/>
              <a:chOff x="3995808" y="4507239"/>
              <a:chExt cx="848263" cy="731157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4000570" y="4507239"/>
                <a:ext cx="843501" cy="731157"/>
                <a:chOff x="3848170" y="4528457"/>
                <a:chExt cx="843501" cy="731157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848170" y="4632425"/>
                  <a:ext cx="84350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+mj-lt"/>
                    </a:rPr>
                    <a:t>111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3167108" y="3412868"/>
              <a:ext cx="1835995" cy="731157"/>
              <a:chOff x="3995808" y="4507239"/>
              <a:chExt cx="792092" cy="73115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95808" y="4507239"/>
                <a:ext cx="731157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3922349" y="4608039"/>
                  <a:ext cx="71315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+mj-lt"/>
                    </a:rPr>
                    <a:t>Địa</a:t>
                  </a:r>
                  <a:r>
                    <a:rPr lang="en-US" sz="2800" dirty="0">
                      <a:latin typeface="+mj-lt"/>
                    </a:rPr>
                    <a:t> </a:t>
                  </a:r>
                  <a:r>
                    <a:rPr lang="en-US" sz="2800" dirty="0" err="1">
                      <a:latin typeface="+mj-lt"/>
                    </a:rPr>
                    <a:t>chỉ</a:t>
                  </a:r>
                  <a:r>
                    <a:rPr lang="en-US" sz="2800" dirty="0">
                      <a:latin typeface="+mj-lt"/>
                    </a:rPr>
                    <a:t> ?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8078491" y="3970261"/>
              <a:ext cx="2959532" cy="731157"/>
              <a:chOff x="4024226" y="4507239"/>
              <a:chExt cx="763674" cy="731157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024226" y="4507239"/>
                <a:ext cx="702739" cy="73115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4056743" y="4507239"/>
                <a:ext cx="731157" cy="731157"/>
                <a:chOff x="3904343" y="4528457"/>
                <a:chExt cx="731157" cy="731157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3904343" y="4528457"/>
                  <a:ext cx="731157" cy="731157"/>
                </a:xfrm>
                <a:prstGeom prst="ellipse">
                  <a:avLst/>
                </a:prstGeom>
                <a:solidFill>
                  <a:schemeClr val="bg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3928378" y="4623337"/>
                  <a:ext cx="69995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err="1">
                      <a:latin typeface="+mj-lt"/>
                    </a:rPr>
                    <a:t>Số</a:t>
                  </a:r>
                  <a:r>
                    <a:rPr lang="en-US" sz="2800" dirty="0">
                      <a:latin typeface="+mj-lt"/>
                    </a:rPr>
                    <a:t> </a:t>
                  </a:r>
                  <a:r>
                    <a:rPr lang="en-US" sz="2800" dirty="0" err="1">
                      <a:latin typeface="+mj-lt"/>
                    </a:rPr>
                    <a:t>điện</a:t>
                  </a:r>
                  <a:r>
                    <a:rPr lang="en-US" sz="2800" dirty="0">
                      <a:latin typeface="+mj-lt"/>
                    </a:rPr>
                    <a:t> </a:t>
                  </a:r>
                  <a:r>
                    <a:rPr lang="en-US" sz="2800" dirty="0" err="1">
                      <a:latin typeface="+mj-lt"/>
                    </a:rPr>
                    <a:t>thoại</a:t>
                  </a:r>
                  <a:r>
                    <a:rPr lang="en-US" sz="2800" dirty="0">
                      <a:latin typeface="+mj-lt"/>
                    </a:rPr>
                    <a:t>?</a:t>
                  </a:r>
                  <a:endParaRPr lang="en-US" sz="2800" dirty="0">
                    <a:latin typeface="+mj-lt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children playing at pencil house Premium Vector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9" y="578959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746553" y="1415572"/>
            <a:ext cx="5835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</a:t>
            </a:r>
            <a:endParaRPr lang="vi-VN" sz="720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endParaRPr lang="vi-VN" sz="720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720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HẸN GẶP LẠI</a:t>
            </a:r>
            <a:r>
              <a:rPr lang="vi-VN" sz="720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720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4.07407E-6 L -1.4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30245" y="235120"/>
            <a:ext cx="2886686" cy="975278"/>
            <a:chOff x="500062" y="381715"/>
            <a:chExt cx="2886686" cy="9752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  <a:endParaRPr lang="vi-VN" sz="2800" b="1" dirty="0">
                <a:solidFill>
                  <a:srgbClr val="F78609"/>
                </a:solidFill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11811" y="354092"/>
            <a:ext cx="4764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VUI ĐẾN TRƯỜNG</a:t>
            </a:r>
            <a:endParaRPr lang="vi-VN" sz="4800" b="1" dirty="0">
              <a:ln w="12700">
                <a:solidFill>
                  <a:sysClr val="windowText" lastClr="0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pic>
        <p:nvPicPr>
          <p:cNvPr id="15" name="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7" t="5689" r="54000" b="64444"/>
          <a:stretch>
            <a:fillRect/>
          </a:stretch>
        </p:blipFill>
        <p:spPr>
          <a:xfrm>
            <a:off x="3466226" y="270026"/>
            <a:ext cx="845585" cy="746104"/>
          </a:xfrm>
          <a:prstGeom prst="rect">
            <a:avLst/>
          </a:prstGeom>
        </p:spPr>
      </p:pic>
      <p:pic>
        <p:nvPicPr>
          <p:cNvPr id="16" name="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t="3081" r="19867" b="71083"/>
          <a:stretch>
            <a:fillRect/>
          </a:stretch>
        </p:blipFill>
        <p:spPr>
          <a:xfrm>
            <a:off x="9174745" y="235120"/>
            <a:ext cx="682205" cy="838135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3464" y="1269155"/>
            <a:ext cx="9514683" cy="532254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583" y="990833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Thứ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ngày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tháng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năm </a:t>
            </a:r>
            <a:r>
              <a:rPr lang="en-US" sz="3600" b="1" smtClean="0">
                <a:solidFill>
                  <a:schemeClr val="accent2"/>
                </a:solidFill>
                <a:latin typeface="HP001 4 hàng" panose="020B0603050302020204" pitchFamily="34" charset="0"/>
              </a:rPr>
              <a:t>2022</a:t>
            </a:r>
            <a:endParaRPr lang="en-US" sz="3600" b="1" dirty="0">
              <a:solidFill>
                <a:schemeClr val="accent2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583" y="2304831"/>
            <a:ext cx="994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FF00"/>
                </a:solidFill>
                <a:latin typeface="HP001 4 hàng" panose="020B0603050302020204" pitchFamily="34" charset="0"/>
              </a:rPr>
              <a:t>Ôn tập, thực hành kĩ năng học kì 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99" y="5042191"/>
            <a:ext cx="3171023" cy="157257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" y="4659239"/>
            <a:ext cx="1581185" cy="1702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0837" y="1573518"/>
            <a:ext cx="252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HP001 4 hàng" panose="020B0603050302020204" pitchFamily="34" charset="0"/>
              </a:rPr>
              <a:t>Đạo đức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>
            <a:fillRect/>
          </a:stretch>
        </p:blipFill>
        <p:spPr>
          <a:xfrm>
            <a:off x="-249596" y="391348"/>
            <a:ext cx="4691099" cy="6466652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>
            <a:fillRect/>
          </a:stretch>
        </p:blipFill>
        <p:spPr>
          <a:xfrm>
            <a:off x="770732" y="3427612"/>
            <a:ext cx="2829748" cy="249860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>
            <a:fillRect/>
          </a:stretch>
        </p:blipFill>
        <p:spPr>
          <a:xfrm>
            <a:off x="303300" y="202549"/>
            <a:ext cx="2648107" cy="2378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4651" y="1537082"/>
            <a:ext cx="47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accent5"/>
                </a:solidFill>
                <a:latin typeface="Showcard Gothic" panose="04020904020102020604" pitchFamily="82" charset="0"/>
                <a:ea typeface="方正粗圆_GBK" pitchFamily="65" charset="-122"/>
              </a:rPr>
              <a:t>1</a:t>
            </a:r>
            <a:endParaRPr lang="zh-CN" altLang="en-US" sz="5400" dirty="0">
              <a:solidFill>
                <a:schemeClr val="accent5"/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cxnSp>
        <p:nvCxnSpPr>
          <p:cNvPr id="6" name="12"/>
          <p:cNvCxnSpPr/>
          <p:nvPr/>
        </p:nvCxnSpPr>
        <p:spPr>
          <a:xfrm>
            <a:off x="2637033" y="1537082"/>
            <a:ext cx="2784309" cy="788529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43"/>
          <p:cNvCxnSpPr/>
          <p:nvPr/>
        </p:nvCxnSpPr>
        <p:spPr>
          <a:xfrm flipV="1">
            <a:off x="2054836" y="4930568"/>
            <a:ext cx="2907359" cy="164908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358350" y="4142039"/>
            <a:ext cx="503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0070C0"/>
                </a:solidFill>
                <a:latin typeface="Showcard Gothic" panose="04020904020102020604" pitchFamily="82" charset="0"/>
                <a:ea typeface="方正粗圆_GBK" pitchFamily="65" charset="-122"/>
              </a:rPr>
              <a:t>2</a:t>
            </a:r>
            <a:endParaRPr lang="zh-CN" altLang="en-US" sz="5400" b="1" dirty="0">
              <a:solidFill>
                <a:srgbClr val="0070C0"/>
              </a:solidFill>
              <a:latin typeface="Showcard Gothic" panose="04020904020102020604" pitchFamily="82" charset="0"/>
              <a:ea typeface="方正粗圆_GBK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20585212">
            <a:off x="796439" y="2687482"/>
            <a:ext cx="2951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MỤC TIÊU 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4239" y="1679280"/>
            <a:ext cx="650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accent5"/>
                </a:solidFill>
              </a:rPr>
              <a:t>Ôn tập kiến thức đã học 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850" y="4330403"/>
            <a:ext cx="658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</a:rPr>
              <a:t>Liên hệ bản thân về những điều đã học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空心弧 40"/>
          <p:cNvSpPr>
            <a:spLocks noChangeArrowheads="1"/>
          </p:cNvSpPr>
          <p:nvPr/>
        </p:nvSpPr>
        <p:spPr bwMode="auto">
          <a:xfrm rot="5400000">
            <a:off x="345902" y="1122620"/>
            <a:ext cx="4261166" cy="4262821"/>
          </a:xfrm>
          <a:custGeom>
            <a:avLst/>
            <a:gdLst>
              <a:gd name="T0" fmla="*/ 387411545 w 21600"/>
              <a:gd name="T1" fmla="*/ 0 h 21600"/>
              <a:gd name="T2" fmla="*/ 4806720 w 21600"/>
              <a:gd name="T3" fmla="*/ 387712366 h 21600"/>
              <a:gd name="T4" fmla="*/ 387411545 w 21600"/>
              <a:gd name="T5" fmla="*/ 9656961 h 21600"/>
              <a:gd name="T6" fmla="*/ 770016179 w 21600"/>
              <a:gd name="T7" fmla="*/ 3877123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69" y="10800"/>
                </a:moveTo>
                <a:cubicBezTo>
                  <a:pt x="269" y="4983"/>
                  <a:pt x="4983" y="269"/>
                  <a:pt x="10800" y="269"/>
                </a:cubicBezTo>
                <a:cubicBezTo>
                  <a:pt x="16616" y="268"/>
                  <a:pt x="21330" y="4983"/>
                  <a:pt x="21331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269" y="108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39999"/>
            </a:schemeClr>
          </a:solidFill>
          <a:ln>
            <a:noFill/>
          </a:ln>
        </p:spPr>
        <p:txBody>
          <a:bodyPr lIns="95235" tIns="47617" rIns="95235" bIns="47617" anchor="ctr"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直接连接符 52"/>
          <p:cNvSpPr>
            <a:spLocks noChangeShapeType="1"/>
          </p:cNvSpPr>
          <p:nvPr/>
        </p:nvSpPr>
        <p:spPr bwMode="auto">
          <a:xfrm>
            <a:off x="3072437" y="974191"/>
            <a:ext cx="1499790" cy="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直接连接符 58"/>
          <p:cNvSpPr>
            <a:spLocks noChangeShapeType="1"/>
          </p:cNvSpPr>
          <p:nvPr/>
        </p:nvSpPr>
        <p:spPr bwMode="auto">
          <a:xfrm flipV="1">
            <a:off x="4697697" y="3393474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59" name="直接连接符 62"/>
          <p:cNvCxnSpPr>
            <a:cxnSpLocks noChangeShapeType="1"/>
          </p:cNvCxnSpPr>
          <p:nvPr/>
        </p:nvCxnSpPr>
        <p:spPr bwMode="auto">
          <a:xfrm flipV="1">
            <a:off x="3874164" y="1612171"/>
            <a:ext cx="1598754" cy="1483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直接连接符 66"/>
          <p:cNvSpPr>
            <a:spLocks noChangeShapeType="1"/>
          </p:cNvSpPr>
          <p:nvPr/>
        </p:nvSpPr>
        <p:spPr bwMode="auto">
          <a:xfrm flipV="1">
            <a:off x="4343575" y="2496305"/>
            <a:ext cx="1829997" cy="5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1" name="组合 17"/>
          <p:cNvGrpSpPr/>
          <p:nvPr/>
        </p:nvGrpSpPr>
        <p:grpSpPr>
          <a:xfrm>
            <a:off x="796195" y="1476288"/>
            <a:ext cx="3468415" cy="34684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2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椭圆 2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4" name="椭圆 21"/>
          <p:cNvSpPr/>
          <p:nvPr/>
        </p:nvSpPr>
        <p:spPr>
          <a:xfrm>
            <a:off x="2680980" y="832154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椭圆 22"/>
          <p:cNvSpPr/>
          <p:nvPr/>
        </p:nvSpPr>
        <p:spPr>
          <a:xfrm>
            <a:off x="3494319" y="136431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椭圆 23"/>
          <p:cNvSpPr/>
          <p:nvPr/>
        </p:nvSpPr>
        <p:spPr>
          <a:xfrm>
            <a:off x="4091705" y="2148965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椭圆 24"/>
          <p:cNvSpPr/>
          <p:nvPr/>
        </p:nvSpPr>
        <p:spPr>
          <a:xfrm>
            <a:off x="4350670" y="3111340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30635" y="2464640"/>
            <a:ext cx="3541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Nhắc lại tên các bài đạo đức đã học ở kì 2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椭圆 23"/>
          <p:cNvSpPr/>
          <p:nvPr/>
        </p:nvSpPr>
        <p:spPr>
          <a:xfrm>
            <a:off x="4076697" y="4015479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椭圆 23"/>
          <p:cNvSpPr/>
          <p:nvPr/>
        </p:nvSpPr>
        <p:spPr>
          <a:xfrm>
            <a:off x="2179388" y="5144353"/>
            <a:ext cx="480522" cy="48052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椭圆 24"/>
          <p:cNvSpPr/>
          <p:nvPr/>
        </p:nvSpPr>
        <p:spPr>
          <a:xfrm>
            <a:off x="3393642" y="4714035"/>
            <a:ext cx="480522" cy="48052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00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直接连接符 58"/>
          <p:cNvSpPr>
            <a:spLocks noChangeShapeType="1"/>
          </p:cNvSpPr>
          <p:nvPr/>
        </p:nvSpPr>
        <p:spPr bwMode="auto">
          <a:xfrm flipV="1">
            <a:off x="4501489" y="4248220"/>
            <a:ext cx="1778491" cy="752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直接连接符 58"/>
          <p:cNvSpPr>
            <a:spLocks noChangeShapeType="1"/>
          </p:cNvSpPr>
          <p:nvPr/>
        </p:nvSpPr>
        <p:spPr bwMode="auto">
          <a:xfrm>
            <a:off x="3803451" y="4978483"/>
            <a:ext cx="2128380" cy="1921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直接连接符 58"/>
          <p:cNvSpPr>
            <a:spLocks noChangeShapeType="1"/>
          </p:cNvSpPr>
          <p:nvPr/>
        </p:nvSpPr>
        <p:spPr bwMode="auto">
          <a:xfrm>
            <a:off x="2374926" y="5674965"/>
            <a:ext cx="1767001" cy="62489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00"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4141927" y="457081"/>
            <a:ext cx="5912819" cy="636652"/>
            <a:chOff x="4908416" y="788613"/>
            <a:chExt cx="5912819" cy="760236"/>
          </a:xfrm>
        </p:grpSpPr>
        <p:sp>
          <p:nvSpPr>
            <p:cNvPr id="97" name="isḻîḓè"/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760314" y="894807"/>
              <a:ext cx="5060921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9: Cảm xúc của em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4584638" y="1288625"/>
            <a:ext cx="6168893" cy="636652"/>
            <a:chOff x="4908416" y="788613"/>
            <a:chExt cx="6168893" cy="760236"/>
          </a:xfrm>
        </p:grpSpPr>
        <p:sp>
          <p:nvSpPr>
            <p:cNvPr id="100" name="isḻîḓè"/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26097" y="892437"/>
              <a:ext cx="585121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10: Kiềm chế cảm xúc tiêu cực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059017" y="2177979"/>
            <a:ext cx="5750876" cy="636652"/>
            <a:chOff x="4908416" y="788613"/>
            <a:chExt cx="5750876" cy="760236"/>
          </a:xfrm>
        </p:grpSpPr>
        <p:sp>
          <p:nvSpPr>
            <p:cNvPr id="103" name="isḻîḓè"/>
            <p:cNvSpPr/>
            <p:nvPr/>
          </p:nvSpPr>
          <p:spPr bwMode="auto">
            <a:xfrm>
              <a:off x="4908416" y="788613"/>
              <a:ext cx="5750876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91326" y="908315"/>
              <a:ext cx="5667966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11: Tìm kiếm sự hỗ trợ khi ở nhà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390734" y="2982436"/>
            <a:ext cx="6172910" cy="636652"/>
            <a:chOff x="4826232" y="788613"/>
            <a:chExt cx="6172910" cy="760236"/>
          </a:xfrm>
        </p:grpSpPr>
        <p:sp>
          <p:nvSpPr>
            <p:cNvPr id="106" name="isḻîḓè"/>
            <p:cNvSpPr/>
            <p:nvPr/>
          </p:nvSpPr>
          <p:spPr bwMode="auto">
            <a:xfrm>
              <a:off x="4908416" y="788613"/>
              <a:ext cx="5891768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826232" y="923719"/>
              <a:ext cx="6172910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12: Tìm kiếm sự hỗ trợ khi ở trường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916279" y="3913665"/>
            <a:ext cx="6791371" cy="636652"/>
            <a:chOff x="4765678" y="788613"/>
            <a:chExt cx="6791371" cy="760236"/>
          </a:xfrm>
        </p:grpSpPr>
        <p:sp>
          <p:nvSpPr>
            <p:cNvPr id="109" name="isḻîḓè"/>
            <p:cNvSpPr/>
            <p:nvPr/>
          </p:nvSpPr>
          <p:spPr bwMode="auto">
            <a:xfrm>
              <a:off x="4908415" y="788613"/>
              <a:ext cx="6504627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765678" y="908731"/>
              <a:ext cx="67913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13: Tìm kiếm sự hỗ trợ ở nơi công cộng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572227" y="4784640"/>
            <a:ext cx="6247952" cy="636652"/>
            <a:chOff x="4831795" y="788613"/>
            <a:chExt cx="6247952" cy="760236"/>
          </a:xfrm>
        </p:grpSpPr>
        <p:sp>
          <p:nvSpPr>
            <p:cNvPr id="112" name="isḻîḓè"/>
            <p:cNvSpPr/>
            <p:nvPr/>
          </p:nvSpPr>
          <p:spPr bwMode="auto">
            <a:xfrm>
              <a:off x="4908415" y="788613"/>
              <a:ext cx="6104683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831795" y="860394"/>
              <a:ext cx="6247952" cy="55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14: Tìm hiểu quy định nơi công cộng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050299" y="5615135"/>
            <a:ext cx="6947971" cy="636652"/>
            <a:chOff x="4882018" y="788613"/>
            <a:chExt cx="6947971" cy="760236"/>
          </a:xfrm>
        </p:grpSpPr>
        <p:sp>
          <p:nvSpPr>
            <p:cNvPr id="115" name="isḻîḓè"/>
            <p:cNvSpPr/>
            <p:nvPr/>
          </p:nvSpPr>
          <p:spPr bwMode="auto">
            <a:xfrm>
              <a:off x="4908416" y="788613"/>
              <a:ext cx="6676834" cy="760236"/>
            </a:xfrm>
            <a:prstGeom prst="roundRect">
              <a:avLst>
                <a:gd name="adj" fmla="val 3283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82018" y="910643"/>
              <a:ext cx="6947971" cy="55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07060A"/>
                  </a:solidFill>
                </a:rPr>
                <a:t>Bài 15: Em tuân thủ quy định nơi công cộng</a:t>
              </a:r>
              <a:r>
                <a:rPr lang="en-US" sz="2400" b="1" smtClean="0"/>
                <a:t> </a:t>
              </a:r>
              <a:endParaRPr lang="en-US" sz="2400" b="1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/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/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Oval Callout 14"/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  <a:latin typeface="UTM Cooper Black" panose="02040603050506020204" pitchFamily="18" charset="0"/>
                  </a:rPr>
                  <a:t>?</a:t>
                </a:r>
                <a:endParaRPr lang="en-US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endParaRP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046720" y="2933720"/>
            <a:ext cx="3856704" cy="3856297"/>
            <a:chOff x="1069258" y="3185652"/>
            <a:chExt cx="4616246" cy="3539613"/>
          </a:xfrm>
        </p:grpSpPr>
        <p:pic>
          <p:nvPicPr>
            <p:cNvPr id="16" name="Picture 2" descr="10 Bảo Tàng lịch sử nổi tiếng nhất ở Hà Nội - Vntrip.v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" r="19168" b="14389"/>
            <a:stretch>
              <a:fillRect/>
            </a:stretch>
          </p:blipFill>
          <p:spPr bwMode="auto">
            <a:xfrm>
              <a:off x="1069258" y="3185652"/>
              <a:ext cx="4616246" cy="340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806" y="4513007"/>
              <a:ext cx="2212258" cy="2212258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 flipH="1">
            <a:off x="807446" y="1053497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1. Em cùng Lan, Nam tới thăm bảo tàng quân đội, ở đó mọi người đang lắng nghe cô hướng dẫn viên nói về chiến công của bộ đội. Lan cười nói tự do.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46" y="3204486"/>
            <a:ext cx="6949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Đồng tình, cười nói cùng bạn.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Mặc cho bạn cười, nói còn mình nghe cô hướng dẫn viên nói.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Nhắc nhở bạn cùng im lặng lắng nghe.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6100354" y="330459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972594" y="456006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432765" y="5207422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right Green Tick Clip Art at Clker.com - vector clip art online, royalty  free &amp;amp; public domai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788" y="5055366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2589"/>
            <a:ext cx="2176970" cy="756480"/>
            <a:chOff x="694783" y="3073620"/>
            <a:chExt cx="4118023" cy="10333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783" y="3073620"/>
              <a:ext cx="3237063" cy="10333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25365" y="3350375"/>
              <a:ext cx="3687441" cy="5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rgbClr val="7030A0"/>
                  </a:solidFill>
                  <a:latin typeface="+mj-lt"/>
                </a:rPr>
                <a:t>LUYỆN TẬP</a:t>
              </a:r>
              <a:endParaRPr lang="vi-VN" sz="2000" b="1" dirty="0">
                <a:solidFill>
                  <a:srgbClr val="7030A0"/>
                </a:solidFill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06603" y="164455"/>
            <a:ext cx="10585397" cy="751801"/>
            <a:chOff x="2315497" y="261600"/>
            <a:chExt cx="10585397" cy="751801"/>
          </a:xfrm>
        </p:grpSpPr>
        <p:grpSp>
          <p:nvGrpSpPr>
            <p:cNvPr id="13" name="Group 12"/>
            <p:cNvGrpSpPr/>
            <p:nvPr/>
          </p:nvGrpSpPr>
          <p:grpSpPr>
            <a:xfrm>
              <a:off x="2315497" y="354566"/>
              <a:ext cx="10585397" cy="658835"/>
              <a:chOff x="569406" y="5723585"/>
              <a:chExt cx="10585397" cy="658835"/>
            </a:xfrm>
          </p:grpSpPr>
          <p:sp>
            <p:nvSpPr>
              <p:cNvPr id="14" name="TextBox 13"/>
              <p:cNvSpPr txBox="1"/>
              <p:nvPr/>
            </p:nvSpPr>
            <p:spPr>
              <a:xfrm flipH="1">
                <a:off x="1145567" y="5723585"/>
                <a:ext cx="10009236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Ghi dấu      vào ô trống trước cách ứng xử phù hợp nhất.</a:t>
                </a:r>
                <a:r>
                  <a:rPr lang="vi-VN" sz="2800" b="1" i="1" smtClean="0">
                    <a:ln w="0">
                      <a:noFill/>
                    </a:ln>
                    <a:solidFill>
                      <a:srgbClr val="002060"/>
                    </a:solidFill>
                  </a:rPr>
                  <a:t> </a:t>
                </a:r>
                <a:endParaRPr lang="vi-VN" sz="2800" b="1" i="1" dirty="0">
                  <a:ln w="0">
                    <a:noFill/>
                  </a:ln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Oval Callout 14"/>
              <p:cNvSpPr/>
              <p:nvPr/>
            </p:nvSpPr>
            <p:spPr>
              <a:xfrm>
                <a:off x="569406" y="5825254"/>
                <a:ext cx="576161" cy="535326"/>
              </a:xfrm>
              <a:prstGeom prst="wedgeEllipseCallout">
                <a:avLst>
                  <a:gd name="adj1" fmla="val -43505"/>
                  <a:gd name="adj2" fmla="val 55845"/>
                </a:avLst>
              </a:prstGeom>
              <a:solidFill>
                <a:srgbClr val="E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ysClr val="windowText" lastClr="000000"/>
                    </a:solidFill>
                    <a:latin typeface="UTM Cooper Black" panose="02040603050506020204" pitchFamily="18" charset="0"/>
                  </a:rPr>
                  <a:t>?</a:t>
                </a:r>
                <a:endParaRPr lang="en-US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endParaRPr>
              </a:p>
            </p:txBody>
          </p:sp>
        </p:grpSp>
        <p:pic>
          <p:nvPicPr>
            <p:cNvPr id="10" name="Picture 2" descr="Bright Green Tick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5288" y="261600"/>
              <a:ext cx="615772" cy="640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 flipH="1">
            <a:off x="807446" y="857440"/>
            <a:ext cx="107662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2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. Đang giờ vui chơi ở trường, em nhìn thấy Nam, Minh đuổi nhau làm em lớp một bị ngã. Nam và Minh tiếp tục đuổi nhau. Em sẽ: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275" y="2295041"/>
            <a:ext cx="7918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Chạy tới nhắc Nam, Minh xin lỡi em bé.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Mặc kệ em bé ngã và cũng không nói gì với hai bạn.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Chạy tới đỡ em bé và đưa xuống phòng y tế.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Chạy tới đỡ em bé, nhắc nhở hai bạn và cùng đưa em bé tới phòng y tế.</a:t>
            </a:r>
            <a:endParaRPr lang="en-US" sz="2800"/>
          </a:p>
        </p:txBody>
      </p:sp>
      <p:sp>
        <p:nvSpPr>
          <p:cNvPr id="9" name="Rounded Rectangle 8"/>
          <p:cNvSpPr/>
          <p:nvPr/>
        </p:nvSpPr>
        <p:spPr>
          <a:xfrm>
            <a:off x="2176970" y="3737174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187382" y="2363939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63885" y="5650058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Bright Green Tick Clip Art at Clker.com - vector clip art online, royalty  free &amp;amp; public domai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37" y="5500384"/>
            <a:ext cx="615772" cy="6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50" y="2625348"/>
            <a:ext cx="3552250" cy="354752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7955954" y="4301691"/>
            <a:ext cx="600892" cy="522818"/>
          </a:xfrm>
          <a:prstGeom prst="roundRect">
            <a:avLst/>
          </a:prstGeom>
          <a:solidFill>
            <a:srgbClr val="F9F8F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14402" y="333766"/>
            <a:ext cx="8024387" cy="738664"/>
            <a:chOff x="569406" y="5629695"/>
            <a:chExt cx="8024387" cy="738664"/>
          </a:xfrm>
        </p:grpSpPr>
        <p:sp>
          <p:nvSpPr>
            <p:cNvPr id="14" name="TextBox 13"/>
            <p:cNvSpPr txBox="1"/>
            <p:nvPr/>
          </p:nvSpPr>
          <p:spPr>
            <a:xfrm flipH="1">
              <a:off x="1145567" y="5629695"/>
              <a:ext cx="74482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569406" y="5763833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  <a:endParaRPr lang="en-US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108" y="0"/>
            <a:ext cx="2046060" cy="1072430"/>
            <a:chOff x="-175668" y="3472413"/>
            <a:chExt cx="2677424" cy="127445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75668" y="3472413"/>
              <a:ext cx="2677424" cy="12744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9492" y="3871899"/>
              <a:ext cx="1747762" cy="475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  <a:endParaRPr lang="vi-VN" sz="20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flipH="1">
            <a:off x="830369" y="1081791"/>
            <a:ext cx="10009236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a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, Bố mẹ đi vắng, một người lạ đến nói là bác ở quê lên chơi, nói em mở cửa. Em sẽ: ………………………………………......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b</a:t>
            </a:r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, Lớp em có một bạn mới đến. Em sẽ: ………………………...</a:t>
            </a:r>
            <a:r>
              <a:rPr lang="vi-VN" sz="280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endParaRPr lang="vi-VN" sz="2800" dirty="0">
              <a:ln w="0">
                <a:noFill/>
              </a:ln>
              <a:solidFill>
                <a:srgbClr val="07060A"/>
              </a:solidFill>
            </a:endParaRPr>
          </a:p>
        </p:txBody>
      </p:sp>
      <p:pic>
        <p:nvPicPr>
          <p:cNvPr id="19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" y="5071688"/>
            <a:ext cx="3171023" cy="15725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54551" y="3228846"/>
            <a:ext cx="4380436" cy="1647283"/>
            <a:chOff x="1454551" y="3228846"/>
            <a:chExt cx="4380436" cy="1647283"/>
          </a:xfrm>
        </p:grpSpPr>
        <p:sp>
          <p:nvSpPr>
            <p:cNvPr id="21" name="Cloud Callout 20"/>
            <p:cNvSpPr/>
            <p:nvPr/>
          </p:nvSpPr>
          <p:spPr>
            <a:xfrm>
              <a:off x="1646344" y="3228846"/>
              <a:ext cx="3910632" cy="1647283"/>
            </a:xfrm>
            <a:prstGeom prst="cloudCallout">
              <a:avLst>
                <a:gd name="adj1" fmla="val -37427"/>
                <a:gd name="adj2" fmla="val 66976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54551" y="3582634"/>
              <a:ext cx="438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>
                  <a:latin typeface="Coiny" panose="02000903060500060000" pitchFamily="2" charset="0"/>
                </a:rPr>
                <a:t>Hoạt động nhóm 4</a:t>
              </a:r>
              <a:endParaRPr lang="en-US" sz="2800" smtClean="0">
                <a:latin typeface="Coiny" panose="02000903060500060000" pitchFamily="2" charset="0"/>
              </a:endParaRPr>
            </a:p>
            <a:p>
              <a:pPr algn="ctr"/>
              <a:r>
                <a:rPr lang="en-US" sz="2800" smtClean="0">
                  <a:latin typeface="Coiny" panose="02000903060500060000" pitchFamily="2" charset="0"/>
                </a:rPr>
                <a:t> Thời gian 3 phút</a:t>
              </a:r>
              <a:endParaRPr lang="en-US" sz="2800" dirty="0">
                <a:latin typeface="Coiny" panose="02000903060500060000" pitchFamily="2" charset="0"/>
              </a:endParaRPr>
            </a:p>
          </p:txBody>
        </p:sp>
      </p:grpSp>
      <p:pic>
        <p:nvPicPr>
          <p:cNvPr id="89" name="图片 46087" descr="1-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854" y="3605326"/>
            <a:ext cx="2145995" cy="188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" name="Color wheel &amp; 3 Minute Countdown With Music - 3 phút đếm ngược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247" y="5217176"/>
            <a:ext cx="2539018" cy="142708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95270" y="219880"/>
            <a:ext cx="10585397" cy="658835"/>
            <a:chOff x="569406" y="5723585"/>
            <a:chExt cx="10585397" cy="658835"/>
          </a:xfrm>
        </p:grpSpPr>
        <p:sp>
          <p:nvSpPr>
            <p:cNvPr id="14" name="TextBox 13"/>
            <p:cNvSpPr txBox="1"/>
            <p:nvPr/>
          </p:nvSpPr>
          <p:spPr>
            <a:xfrm flipH="1">
              <a:off x="1145567" y="5723585"/>
              <a:ext cx="1000923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i="1" smtClean="0">
                  <a:ln w="0">
                    <a:noFill/>
                  </a:ln>
                  <a:solidFill>
                    <a:srgbClr val="07060A"/>
                  </a:solidFill>
                </a:rPr>
                <a:t>Em sẽ làm gì trong mỗi tình huống sau.</a:t>
              </a:r>
              <a:r>
                <a:rPr lang="vi-VN" sz="2800" i="1" smtClean="0">
                  <a:ln w="0">
                    <a:noFill/>
                  </a:ln>
                  <a:solidFill>
                    <a:srgbClr val="07060A"/>
                  </a:solidFill>
                </a:rPr>
                <a:t> </a:t>
              </a:r>
              <a:endParaRPr lang="vi-VN" sz="2800" i="1" dirty="0">
                <a:ln w="0">
                  <a:noFill/>
                </a:ln>
                <a:solidFill>
                  <a:srgbClr val="07060A"/>
                </a:solidFill>
              </a:endParaRP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  <a:endParaRPr lang="en-US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flipH="1">
            <a:off x="582342" y="2131161"/>
            <a:ext cx="4932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Bố mẹ đi vắng, một người lạ đến nói là bác ở quê lên chơi, nói em mở cửa. Em sẽ: </a:t>
            </a:r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  <a:p>
            <a:pPr algn="just"/>
            <a:endParaRPr lang="en-US" sz="2800" smtClean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0171" y="3475564"/>
            <a:ext cx="4812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Không mở cửa và gọi hỏi bố mẹ, nếu bố mẹ nói là bác ở quê lên chơi thì em sẽ mở cửa cho bác. </a:t>
            </a:r>
            <a:endParaRPr lang="en-US" sz="3200"/>
          </a:p>
        </p:txBody>
      </p:sp>
      <p:grpSp>
        <p:nvGrpSpPr>
          <p:cNvPr id="60" name="Group 59"/>
          <p:cNvGrpSpPr/>
          <p:nvPr/>
        </p:nvGrpSpPr>
        <p:grpSpPr>
          <a:xfrm>
            <a:off x="582342" y="1044655"/>
            <a:ext cx="5516009" cy="5378249"/>
            <a:chOff x="1180397" y="1040585"/>
            <a:chExt cx="10892689" cy="5276562"/>
          </a:xfrm>
        </p:grpSpPr>
        <p:grpSp>
          <p:nvGrpSpPr>
            <p:cNvPr id="61" name="Group 60"/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88" name="Rectangle 14"/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grpSp>
              <p:nvGrpSpPr>
                <p:cNvPr id="89" name="Google Shape;1251;p47"/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91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2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3" name="Google Shape;1254;p47"/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 panose="020B0604020202020204"/>
                        <a:sym typeface="Arial" panose="020B0604020202020204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4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5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6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7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8" name="Google Shape;1259;p47"/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99" name="Google Shape;1260;p47"/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00" name="Google Shape;1261;p47"/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90" name="Rectangle 14"/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3112295" y="18562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A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2" name="Google Shape;1029;p42"/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63" name="Google Shape;1030;p42"/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65" name="Google Shape;1031;p42"/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6" name="Google Shape;1032;p42"/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7" name="Google Shape;1033;p42"/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8" name="Google Shape;1034;p42"/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69" name="Google Shape;1035;p42"/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0" name="Google Shape;1036;p42"/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1" name="Google Shape;1037;p42"/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2" name="Google Shape;1038;p42"/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3" name="Google Shape;1039;p42"/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4" name="Google Shape;1040;p42"/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5" name="Google Shape;1041;p42"/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6" name="Google Shape;1042;p42"/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7" name="Google Shape;1043;p42"/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8" name="Google Shape;1044;p42"/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79" name="Google Shape;1045;p42"/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0" name="Google Shape;1046;p42"/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1" name="Google Shape;1047;p42"/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2" name="Google Shape;1048;p42"/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3" name="Google Shape;1049;p42"/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4" name="Google Shape;1050;p42"/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85" name="Google Shape;1051;p42"/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64" name="Google Shape;1052;p42"/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01" name="Google Shape;1039;p42"/>
          <p:cNvSpPr/>
          <p:nvPr/>
        </p:nvSpPr>
        <p:spPr>
          <a:xfrm rot="20594821">
            <a:off x="5771735" y="46260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39;p42"/>
          <p:cNvSpPr/>
          <p:nvPr/>
        </p:nvSpPr>
        <p:spPr>
          <a:xfrm rot="20594821">
            <a:off x="5924135" y="4778482"/>
            <a:ext cx="56895" cy="186629"/>
          </a:xfrm>
          <a:custGeom>
            <a:avLst/>
            <a:gdLst/>
            <a:ahLst/>
            <a:cxnLst/>
            <a:rect l="l" t="t" r="r" b="b"/>
            <a:pathLst>
              <a:path w="1307" h="2130" extrusionOk="0">
                <a:moveTo>
                  <a:pt x="1018" y="1"/>
                </a:moveTo>
                <a:cubicBezTo>
                  <a:pt x="944" y="1"/>
                  <a:pt x="872" y="40"/>
                  <a:pt x="832" y="134"/>
                </a:cubicBezTo>
                <a:cubicBezTo>
                  <a:pt x="594" y="689"/>
                  <a:pt x="317" y="1244"/>
                  <a:pt x="79" y="1798"/>
                </a:cubicBezTo>
                <a:cubicBezTo>
                  <a:pt x="1" y="1981"/>
                  <a:pt x="164" y="2130"/>
                  <a:pt x="318" y="2130"/>
                </a:cubicBezTo>
                <a:cubicBezTo>
                  <a:pt x="397" y="2130"/>
                  <a:pt x="474" y="2090"/>
                  <a:pt x="515" y="1996"/>
                </a:cubicBezTo>
                <a:cubicBezTo>
                  <a:pt x="752" y="1442"/>
                  <a:pt x="990" y="887"/>
                  <a:pt x="1228" y="332"/>
                </a:cubicBezTo>
                <a:cubicBezTo>
                  <a:pt x="1306" y="149"/>
                  <a:pt x="1160" y="1"/>
                  <a:pt x="1018" y="1"/>
                </a:cubicBezTo>
                <a:close/>
              </a:path>
            </a:pathLst>
          </a:custGeom>
          <a:solidFill>
            <a:srgbClr val="213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6104179" y="1044655"/>
            <a:ext cx="5516009" cy="5378249"/>
            <a:chOff x="1180397" y="1040585"/>
            <a:chExt cx="10892689" cy="5276562"/>
          </a:xfrm>
        </p:grpSpPr>
        <p:grpSp>
          <p:nvGrpSpPr>
            <p:cNvPr id="104" name="Group 103"/>
            <p:cNvGrpSpPr/>
            <p:nvPr/>
          </p:nvGrpSpPr>
          <p:grpSpPr>
            <a:xfrm>
              <a:off x="1180397" y="1040585"/>
              <a:ext cx="10040451" cy="4832159"/>
              <a:chOff x="768927" y="1778050"/>
              <a:chExt cx="5340928" cy="2375244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768927" y="1778050"/>
                <a:ext cx="5340928" cy="2375244"/>
                <a:chOff x="768927" y="1778050"/>
                <a:chExt cx="5340928" cy="2375244"/>
              </a:xfrm>
            </p:grpSpPr>
            <p:sp>
              <p:nvSpPr>
                <p:cNvPr id="131" name="Rectangle 14"/>
                <p:cNvSpPr/>
                <p:nvPr/>
              </p:nvSpPr>
              <p:spPr>
                <a:xfrm>
                  <a:off x="2818643" y="1856064"/>
                  <a:ext cx="1269423" cy="476680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grpSp>
              <p:nvGrpSpPr>
                <p:cNvPr id="132" name="Google Shape;1251;p47"/>
                <p:cNvGrpSpPr/>
                <p:nvPr/>
              </p:nvGrpSpPr>
              <p:grpSpPr>
                <a:xfrm>
                  <a:off x="768927" y="1778050"/>
                  <a:ext cx="5340928" cy="2375244"/>
                  <a:chOff x="4875791" y="1025097"/>
                  <a:chExt cx="1252993" cy="1365240"/>
                </a:xfrm>
              </p:grpSpPr>
              <p:sp>
                <p:nvSpPr>
                  <p:cNvPr id="134" name="Google Shape;1252;p47"/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5" name="Google Shape;1253;p47"/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6" name="Google Shape;1254;p47"/>
                  <p:cNvSpPr/>
                  <p:nvPr/>
                </p:nvSpPr>
                <p:spPr>
                  <a:xfrm>
                    <a:off x="4875791" y="1025097"/>
                    <a:ext cx="1252993" cy="1365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r>
                      <a:rPr kumimoji="0" lang="en-GB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 panose="020B0604020202020204"/>
                        <a:sym typeface="Arial" panose="020B0604020202020204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7" name="Google Shape;1255;p47"/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8" name="Google Shape;1256;p47"/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39" name="Google Shape;1257;p47"/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0" name="Google Shape;1258;p47"/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1" name="Google Shape;1259;p47"/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2" name="Google Shape;1260;p47"/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  <p:sp>
                <p:nvSpPr>
                  <p:cNvPr id="143" name="Google Shape;1261;p47"/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 panose="020B0604020202020204"/>
                      <a:buNone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 panose="020B0604020202020204"/>
                      <a:sym typeface="Arial" panose="020B0604020202020204"/>
                    </a:endParaRPr>
                  </a:p>
                </p:txBody>
              </p:sp>
            </p:grpSp>
            <p:sp>
              <p:nvSpPr>
                <p:cNvPr id="133" name="Rectangle 14"/>
                <p:cNvSpPr/>
                <p:nvPr/>
              </p:nvSpPr>
              <p:spPr>
                <a:xfrm>
                  <a:off x="3075383" y="1811586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-1" fmla="*/ 23813 w 1059873"/>
                    <a:gd name="connsiteY0-2" fmla="*/ 23812 h 561109"/>
                    <a:gd name="connsiteX1-3" fmla="*/ 1059873 w 1059873"/>
                    <a:gd name="connsiteY1-4" fmla="*/ 0 h 561109"/>
                    <a:gd name="connsiteX2-5" fmla="*/ 1059873 w 1059873"/>
                    <a:gd name="connsiteY2-6" fmla="*/ 561109 h 561109"/>
                    <a:gd name="connsiteX3-7" fmla="*/ 0 w 1059873"/>
                    <a:gd name="connsiteY3-8" fmla="*/ 561109 h 561109"/>
                    <a:gd name="connsiteX4-9" fmla="*/ 23813 w 1059873"/>
                    <a:gd name="connsiteY4-10" fmla="*/ 23812 h 561109"/>
                    <a:gd name="connsiteX0-11" fmla="*/ 33338 w 1059873"/>
                    <a:gd name="connsiteY0-12" fmla="*/ 66675 h 561109"/>
                    <a:gd name="connsiteX1-13" fmla="*/ 1059873 w 1059873"/>
                    <a:gd name="connsiteY1-14" fmla="*/ 0 h 561109"/>
                    <a:gd name="connsiteX2-15" fmla="*/ 1059873 w 1059873"/>
                    <a:gd name="connsiteY2-16" fmla="*/ 561109 h 561109"/>
                    <a:gd name="connsiteX3-17" fmla="*/ 0 w 1059873"/>
                    <a:gd name="connsiteY3-18" fmla="*/ 561109 h 561109"/>
                    <a:gd name="connsiteX4-19" fmla="*/ 33338 w 1059873"/>
                    <a:gd name="connsiteY4-20" fmla="*/ 66675 h 561109"/>
                    <a:gd name="connsiteX0-21" fmla="*/ 38101 w 1059873"/>
                    <a:gd name="connsiteY0-22" fmla="*/ 28575 h 561109"/>
                    <a:gd name="connsiteX1-23" fmla="*/ 1059873 w 1059873"/>
                    <a:gd name="connsiteY1-24" fmla="*/ 0 h 561109"/>
                    <a:gd name="connsiteX2-25" fmla="*/ 1059873 w 1059873"/>
                    <a:gd name="connsiteY2-26" fmla="*/ 561109 h 561109"/>
                    <a:gd name="connsiteX3-27" fmla="*/ 0 w 1059873"/>
                    <a:gd name="connsiteY3-28" fmla="*/ 561109 h 561109"/>
                    <a:gd name="connsiteX4-29" fmla="*/ 38101 w 1059873"/>
                    <a:gd name="connsiteY4-30" fmla="*/ 28575 h 561109"/>
                    <a:gd name="connsiteX0-31" fmla="*/ 138114 w 1159886"/>
                    <a:gd name="connsiteY0-32" fmla="*/ 28575 h 561109"/>
                    <a:gd name="connsiteX1-33" fmla="*/ 1159886 w 1159886"/>
                    <a:gd name="connsiteY1-34" fmla="*/ 0 h 561109"/>
                    <a:gd name="connsiteX2-35" fmla="*/ 1159886 w 1159886"/>
                    <a:gd name="connsiteY2-36" fmla="*/ 561109 h 561109"/>
                    <a:gd name="connsiteX3-37" fmla="*/ 0 w 1159886"/>
                    <a:gd name="connsiteY3-38" fmla="*/ 551584 h 561109"/>
                    <a:gd name="connsiteX4-39" fmla="*/ 138114 w 1159886"/>
                    <a:gd name="connsiteY4-40" fmla="*/ 28575 h 561109"/>
                    <a:gd name="connsiteX0-41" fmla="*/ 138114 w 1259898"/>
                    <a:gd name="connsiteY0-42" fmla="*/ 0 h 532534"/>
                    <a:gd name="connsiteX1-43" fmla="*/ 1259898 w 1259898"/>
                    <a:gd name="connsiteY1-44" fmla="*/ 19050 h 532534"/>
                    <a:gd name="connsiteX2-45" fmla="*/ 1159886 w 1259898"/>
                    <a:gd name="connsiteY2-46" fmla="*/ 532534 h 532534"/>
                    <a:gd name="connsiteX3-47" fmla="*/ 0 w 1259898"/>
                    <a:gd name="connsiteY3-48" fmla="*/ 523009 h 532534"/>
                    <a:gd name="connsiteX4-49" fmla="*/ 138114 w 1259898"/>
                    <a:gd name="connsiteY4-50" fmla="*/ 0 h 532534"/>
                    <a:gd name="connsiteX0-51" fmla="*/ 138114 w 1259898"/>
                    <a:gd name="connsiteY0-52" fmla="*/ 0 h 570634"/>
                    <a:gd name="connsiteX1-53" fmla="*/ 1259898 w 1259898"/>
                    <a:gd name="connsiteY1-54" fmla="*/ 19050 h 570634"/>
                    <a:gd name="connsiteX2-55" fmla="*/ 1112261 w 1259898"/>
                    <a:gd name="connsiteY2-56" fmla="*/ 570634 h 570634"/>
                    <a:gd name="connsiteX3-57" fmla="*/ 0 w 1259898"/>
                    <a:gd name="connsiteY3-58" fmla="*/ 523009 h 570634"/>
                    <a:gd name="connsiteX4-59" fmla="*/ 138114 w 1259898"/>
                    <a:gd name="connsiteY4-60" fmla="*/ 0 h 570634"/>
                    <a:gd name="connsiteX0-61" fmla="*/ 138114 w 1259898"/>
                    <a:gd name="connsiteY0-62" fmla="*/ 0 h 570634"/>
                    <a:gd name="connsiteX1-63" fmla="*/ 1259898 w 1259898"/>
                    <a:gd name="connsiteY1-64" fmla="*/ 19050 h 570634"/>
                    <a:gd name="connsiteX2-65" fmla="*/ 1112261 w 1259898"/>
                    <a:gd name="connsiteY2-66" fmla="*/ 570634 h 570634"/>
                    <a:gd name="connsiteX3-67" fmla="*/ 255877 w 1259898"/>
                    <a:gd name="connsiteY3-68" fmla="*/ 548119 h 570634"/>
                    <a:gd name="connsiteX4-69" fmla="*/ 0 w 1259898"/>
                    <a:gd name="connsiteY4-70" fmla="*/ 523009 h 570634"/>
                    <a:gd name="connsiteX5" fmla="*/ 138114 w 1259898"/>
                    <a:gd name="connsiteY5" fmla="*/ 0 h 570634"/>
                    <a:gd name="connsiteX0-71" fmla="*/ 138114 w 1259898"/>
                    <a:gd name="connsiteY0-72" fmla="*/ 0 h 570634"/>
                    <a:gd name="connsiteX1-73" fmla="*/ 1259898 w 1259898"/>
                    <a:gd name="connsiteY1-74" fmla="*/ 19050 h 570634"/>
                    <a:gd name="connsiteX2-75" fmla="*/ 1112261 w 1259898"/>
                    <a:gd name="connsiteY2-76" fmla="*/ 570634 h 570634"/>
                    <a:gd name="connsiteX3-77" fmla="*/ 255877 w 1259898"/>
                    <a:gd name="connsiteY3-78" fmla="*/ 548119 h 570634"/>
                    <a:gd name="connsiteX4-79" fmla="*/ 0 w 1259898"/>
                    <a:gd name="connsiteY4-80" fmla="*/ 523009 h 570634"/>
                    <a:gd name="connsiteX5-81" fmla="*/ 138114 w 1259898"/>
                    <a:gd name="connsiteY5-82" fmla="*/ 0 h 570634"/>
                    <a:gd name="connsiteX0-83" fmla="*/ 138114 w 1259898"/>
                    <a:gd name="connsiteY0-84" fmla="*/ 0 h 570634"/>
                    <a:gd name="connsiteX1-85" fmla="*/ 1259898 w 1259898"/>
                    <a:gd name="connsiteY1-86" fmla="*/ 19050 h 570634"/>
                    <a:gd name="connsiteX2-87" fmla="*/ 1112261 w 1259898"/>
                    <a:gd name="connsiteY2-88" fmla="*/ 570634 h 570634"/>
                    <a:gd name="connsiteX3-89" fmla="*/ 255877 w 1259898"/>
                    <a:gd name="connsiteY3-90" fmla="*/ 548119 h 570634"/>
                    <a:gd name="connsiteX4-91" fmla="*/ 0 w 1259898"/>
                    <a:gd name="connsiteY4-92" fmla="*/ 523009 h 570634"/>
                    <a:gd name="connsiteX5-93" fmla="*/ 138114 w 1259898"/>
                    <a:gd name="connsiteY5-94" fmla="*/ 0 h 570634"/>
                    <a:gd name="connsiteX0-95" fmla="*/ 138114 w 1259898"/>
                    <a:gd name="connsiteY0-96" fmla="*/ 0 h 570634"/>
                    <a:gd name="connsiteX1-97" fmla="*/ 1259898 w 1259898"/>
                    <a:gd name="connsiteY1-98" fmla="*/ 19050 h 570634"/>
                    <a:gd name="connsiteX2-99" fmla="*/ 1112261 w 1259898"/>
                    <a:gd name="connsiteY2-100" fmla="*/ 570634 h 570634"/>
                    <a:gd name="connsiteX3-101" fmla="*/ 255877 w 1259898"/>
                    <a:gd name="connsiteY3-102" fmla="*/ 548119 h 570634"/>
                    <a:gd name="connsiteX4-103" fmla="*/ 0 w 1259898"/>
                    <a:gd name="connsiteY4-104" fmla="*/ 523009 h 570634"/>
                    <a:gd name="connsiteX5-105" fmla="*/ 138114 w 1259898"/>
                    <a:gd name="connsiteY5-106" fmla="*/ 0 h 570634"/>
                    <a:gd name="connsiteX0-107" fmla="*/ 138114 w 1259898"/>
                    <a:gd name="connsiteY0-108" fmla="*/ 0 h 570634"/>
                    <a:gd name="connsiteX1-109" fmla="*/ 1259898 w 1259898"/>
                    <a:gd name="connsiteY1-110" fmla="*/ 19050 h 570634"/>
                    <a:gd name="connsiteX2-111" fmla="*/ 1112261 w 1259898"/>
                    <a:gd name="connsiteY2-112" fmla="*/ 570634 h 570634"/>
                    <a:gd name="connsiteX3-113" fmla="*/ 255877 w 1259898"/>
                    <a:gd name="connsiteY3-114" fmla="*/ 548119 h 570634"/>
                    <a:gd name="connsiteX4-115" fmla="*/ 0 w 1259898"/>
                    <a:gd name="connsiteY4-116" fmla="*/ 523009 h 570634"/>
                    <a:gd name="connsiteX5-117" fmla="*/ 138114 w 1259898"/>
                    <a:gd name="connsiteY5-118" fmla="*/ 0 h 570634"/>
                    <a:gd name="connsiteX0-119" fmla="*/ 147639 w 1269423"/>
                    <a:gd name="connsiteY0-120" fmla="*/ 0 h 570634"/>
                    <a:gd name="connsiteX1-121" fmla="*/ 1269423 w 1269423"/>
                    <a:gd name="connsiteY1-122" fmla="*/ 19050 h 570634"/>
                    <a:gd name="connsiteX2-123" fmla="*/ 1121786 w 1269423"/>
                    <a:gd name="connsiteY2-124" fmla="*/ 570634 h 570634"/>
                    <a:gd name="connsiteX3-125" fmla="*/ 265402 w 1269423"/>
                    <a:gd name="connsiteY3-126" fmla="*/ 548119 h 570634"/>
                    <a:gd name="connsiteX4-127" fmla="*/ 0 w 1269423"/>
                    <a:gd name="connsiteY4-128" fmla="*/ 508722 h 570634"/>
                    <a:gd name="connsiteX5-129" fmla="*/ 147639 w 1269423"/>
                    <a:gd name="connsiteY5-130" fmla="*/ 0 h 570634"/>
                    <a:gd name="connsiteX0-131" fmla="*/ 147639 w 1269423"/>
                    <a:gd name="connsiteY0-132" fmla="*/ 0 h 570634"/>
                    <a:gd name="connsiteX1-133" fmla="*/ 1269423 w 1269423"/>
                    <a:gd name="connsiteY1-134" fmla="*/ 19050 h 570634"/>
                    <a:gd name="connsiteX2-135" fmla="*/ 1121786 w 1269423"/>
                    <a:gd name="connsiteY2-136" fmla="*/ 570634 h 570634"/>
                    <a:gd name="connsiteX3-137" fmla="*/ 265402 w 1269423"/>
                    <a:gd name="connsiteY3-138" fmla="*/ 548119 h 570634"/>
                    <a:gd name="connsiteX4-139" fmla="*/ 0 w 1269423"/>
                    <a:gd name="connsiteY4-140" fmla="*/ 508722 h 570634"/>
                    <a:gd name="connsiteX5-141" fmla="*/ 147639 w 1269423"/>
                    <a:gd name="connsiteY5-142" fmla="*/ 0 h 570634"/>
                    <a:gd name="connsiteX0-143" fmla="*/ 123826 w 1269423"/>
                    <a:gd name="connsiteY0-144" fmla="*/ 0 h 556347"/>
                    <a:gd name="connsiteX1-145" fmla="*/ 1269423 w 1269423"/>
                    <a:gd name="connsiteY1-146" fmla="*/ 4763 h 556347"/>
                    <a:gd name="connsiteX2-147" fmla="*/ 1121786 w 1269423"/>
                    <a:gd name="connsiteY2-148" fmla="*/ 556347 h 556347"/>
                    <a:gd name="connsiteX3-149" fmla="*/ 265402 w 1269423"/>
                    <a:gd name="connsiteY3-150" fmla="*/ 533832 h 556347"/>
                    <a:gd name="connsiteX4-151" fmla="*/ 0 w 1269423"/>
                    <a:gd name="connsiteY4-152" fmla="*/ 494435 h 556347"/>
                    <a:gd name="connsiteX5-153" fmla="*/ 123826 w 1269423"/>
                    <a:gd name="connsiteY5-154" fmla="*/ 0 h 556347"/>
                    <a:gd name="connsiteX0-155" fmla="*/ 123826 w 1269423"/>
                    <a:gd name="connsiteY0-156" fmla="*/ 0 h 556347"/>
                    <a:gd name="connsiteX1-157" fmla="*/ 1269423 w 1269423"/>
                    <a:gd name="connsiteY1-158" fmla="*/ 4763 h 556347"/>
                    <a:gd name="connsiteX2-159" fmla="*/ 1121786 w 1269423"/>
                    <a:gd name="connsiteY2-160" fmla="*/ 556347 h 556347"/>
                    <a:gd name="connsiteX3-161" fmla="*/ 265402 w 1269423"/>
                    <a:gd name="connsiteY3-162" fmla="*/ 533832 h 556347"/>
                    <a:gd name="connsiteX4-163" fmla="*/ 0 w 1269423"/>
                    <a:gd name="connsiteY4-164" fmla="*/ 494435 h 556347"/>
                    <a:gd name="connsiteX5-165" fmla="*/ 123826 w 1269423"/>
                    <a:gd name="connsiteY5-166" fmla="*/ 0 h 556347"/>
                    <a:gd name="connsiteX0-167" fmla="*/ 123826 w 1269423"/>
                    <a:gd name="connsiteY0-168" fmla="*/ 0 h 556347"/>
                    <a:gd name="connsiteX1-169" fmla="*/ 1269423 w 1269423"/>
                    <a:gd name="connsiteY1-170" fmla="*/ 4763 h 556347"/>
                    <a:gd name="connsiteX2-171" fmla="*/ 1121786 w 1269423"/>
                    <a:gd name="connsiteY2-172" fmla="*/ 556347 h 556347"/>
                    <a:gd name="connsiteX3-173" fmla="*/ 265402 w 1269423"/>
                    <a:gd name="connsiteY3-174" fmla="*/ 533832 h 556347"/>
                    <a:gd name="connsiteX4-175" fmla="*/ 0 w 1269423"/>
                    <a:gd name="connsiteY4-176" fmla="*/ 494435 h 556347"/>
                    <a:gd name="connsiteX5-177" fmla="*/ 123826 w 1269423"/>
                    <a:gd name="connsiteY5-178" fmla="*/ 0 h 556347"/>
                    <a:gd name="connsiteX0-179" fmla="*/ 123826 w 1269423"/>
                    <a:gd name="connsiteY0-180" fmla="*/ 47869 h 604216"/>
                    <a:gd name="connsiteX1-181" fmla="*/ 465428 w 1269423"/>
                    <a:gd name="connsiteY1-182" fmla="*/ 14964 h 604216"/>
                    <a:gd name="connsiteX2-183" fmla="*/ 1269423 w 1269423"/>
                    <a:gd name="connsiteY2-184" fmla="*/ 52632 h 604216"/>
                    <a:gd name="connsiteX3-185" fmla="*/ 1121786 w 1269423"/>
                    <a:gd name="connsiteY3-186" fmla="*/ 604216 h 604216"/>
                    <a:gd name="connsiteX4-187" fmla="*/ 265402 w 1269423"/>
                    <a:gd name="connsiteY4-188" fmla="*/ 581701 h 604216"/>
                    <a:gd name="connsiteX5-189" fmla="*/ 0 w 1269423"/>
                    <a:gd name="connsiteY5-190" fmla="*/ 542304 h 604216"/>
                    <a:gd name="connsiteX6" fmla="*/ 123826 w 1269423"/>
                    <a:gd name="connsiteY6" fmla="*/ 47869 h 604216"/>
                    <a:gd name="connsiteX0-191" fmla="*/ 123826 w 1269423"/>
                    <a:gd name="connsiteY0-192" fmla="*/ 47869 h 604216"/>
                    <a:gd name="connsiteX1-193" fmla="*/ 465428 w 1269423"/>
                    <a:gd name="connsiteY1-194" fmla="*/ 14964 h 604216"/>
                    <a:gd name="connsiteX2-195" fmla="*/ 1269423 w 1269423"/>
                    <a:gd name="connsiteY2-196" fmla="*/ 52632 h 604216"/>
                    <a:gd name="connsiteX3-197" fmla="*/ 1121786 w 1269423"/>
                    <a:gd name="connsiteY3-198" fmla="*/ 604216 h 604216"/>
                    <a:gd name="connsiteX4-199" fmla="*/ 265402 w 1269423"/>
                    <a:gd name="connsiteY4-200" fmla="*/ 581701 h 604216"/>
                    <a:gd name="connsiteX5-201" fmla="*/ 0 w 1269423"/>
                    <a:gd name="connsiteY5-202" fmla="*/ 542304 h 604216"/>
                    <a:gd name="connsiteX6-203" fmla="*/ 123826 w 1269423"/>
                    <a:gd name="connsiteY6-204" fmla="*/ 47869 h 604216"/>
                    <a:gd name="connsiteX0-205" fmla="*/ 123826 w 1269423"/>
                    <a:gd name="connsiteY0-206" fmla="*/ 47869 h 604216"/>
                    <a:gd name="connsiteX1-207" fmla="*/ 465428 w 1269423"/>
                    <a:gd name="connsiteY1-208" fmla="*/ 14964 h 604216"/>
                    <a:gd name="connsiteX2-209" fmla="*/ 1269423 w 1269423"/>
                    <a:gd name="connsiteY2-210" fmla="*/ 52632 h 604216"/>
                    <a:gd name="connsiteX3-211" fmla="*/ 1121786 w 1269423"/>
                    <a:gd name="connsiteY3-212" fmla="*/ 604216 h 604216"/>
                    <a:gd name="connsiteX4-213" fmla="*/ 265402 w 1269423"/>
                    <a:gd name="connsiteY4-214" fmla="*/ 581701 h 604216"/>
                    <a:gd name="connsiteX5-215" fmla="*/ 0 w 1269423"/>
                    <a:gd name="connsiteY5-216" fmla="*/ 542304 h 604216"/>
                    <a:gd name="connsiteX6-217" fmla="*/ 123826 w 1269423"/>
                    <a:gd name="connsiteY6-218" fmla="*/ 47869 h 604216"/>
                    <a:gd name="connsiteX0-219" fmla="*/ 123826 w 1269423"/>
                    <a:gd name="connsiteY0-220" fmla="*/ 47869 h 604216"/>
                    <a:gd name="connsiteX1-221" fmla="*/ 465428 w 1269423"/>
                    <a:gd name="connsiteY1-222" fmla="*/ 14964 h 604216"/>
                    <a:gd name="connsiteX2-223" fmla="*/ 1269423 w 1269423"/>
                    <a:gd name="connsiteY2-224" fmla="*/ 52632 h 604216"/>
                    <a:gd name="connsiteX3-225" fmla="*/ 1121786 w 1269423"/>
                    <a:gd name="connsiteY3-226" fmla="*/ 604216 h 604216"/>
                    <a:gd name="connsiteX4-227" fmla="*/ 265402 w 1269423"/>
                    <a:gd name="connsiteY4-228" fmla="*/ 581701 h 604216"/>
                    <a:gd name="connsiteX5-229" fmla="*/ 0 w 1269423"/>
                    <a:gd name="connsiteY5-230" fmla="*/ 542304 h 604216"/>
                    <a:gd name="connsiteX6-231" fmla="*/ 123826 w 1269423"/>
                    <a:gd name="connsiteY6-232" fmla="*/ 47869 h 604216"/>
                    <a:gd name="connsiteX0-233" fmla="*/ 123826 w 1269423"/>
                    <a:gd name="connsiteY0-234" fmla="*/ 57394 h 604216"/>
                    <a:gd name="connsiteX1-235" fmla="*/ 465428 w 1269423"/>
                    <a:gd name="connsiteY1-236" fmla="*/ 14964 h 604216"/>
                    <a:gd name="connsiteX2-237" fmla="*/ 1269423 w 1269423"/>
                    <a:gd name="connsiteY2-238" fmla="*/ 52632 h 604216"/>
                    <a:gd name="connsiteX3-239" fmla="*/ 1121786 w 1269423"/>
                    <a:gd name="connsiteY3-240" fmla="*/ 604216 h 604216"/>
                    <a:gd name="connsiteX4-241" fmla="*/ 265402 w 1269423"/>
                    <a:gd name="connsiteY4-242" fmla="*/ 581701 h 604216"/>
                    <a:gd name="connsiteX5-243" fmla="*/ 0 w 1269423"/>
                    <a:gd name="connsiteY5-244" fmla="*/ 542304 h 604216"/>
                    <a:gd name="connsiteX6-245" fmla="*/ 123826 w 1269423"/>
                    <a:gd name="connsiteY6-246" fmla="*/ 57394 h 604216"/>
                    <a:gd name="connsiteX0-247" fmla="*/ 123826 w 1269423"/>
                    <a:gd name="connsiteY0-248" fmla="*/ 57394 h 604216"/>
                    <a:gd name="connsiteX1-249" fmla="*/ 465428 w 1269423"/>
                    <a:gd name="connsiteY1-250" fmla="*/ 14964 h 604216"/>
                    <a:gd name="connsiteX2-251" fmla="*/ 1269423 w 1269423"/>
                    <a:gd name="connsiteY2-252" fmla="*/ 52632 h 604216"/>
                    <a:gd name="connsiteX3-253" fmla="*/ 1121786 w 1269423"/>
                    <a:gd name="connsiteY3-254" fmla="*/ 604216 h 604216"/>
                    <a:gd name="connsiteX4-255" fmla="*/ 265402 w 1269423"/>
                    <a:gd name="connsiteY4-256" fmla="*/ 581701 h 604216"/>
                    <a:gd name="connsiteX5-257" fmla="*/ 0 w 1269423"/>
                    <a:gd name="connsiteY5-258" fmla="*/ 542304 h 604216"/>
                    <a:gd name="connsiteX6-259" fmla="*/ 123826 w 1269423"/>
                    <a:gd name="connsiteY6-260" fmla="*/ 57394 h 604216"/>
                    <a:gd name="connsiteX0-261" fmla="*/ 123826 w 1269423"/>
                    <a:gd name="connsiteY0-262" fmla="*/ 50744 h 597566"/>
                    <a:gd name="connsiteX1-263" fmla="*/ 465428 w 1269423"/>
                    <a:gd name="connsiteY1-264" fmla="*/ 8314 h 597566"/>
                    <a:gd name="connsiteX2-265" fmla="*/ 598778 w 1269423"/>
                    <a:gd name="connsiteY2-266" fmla="*/ 32126 h 597566"/>
                    <a:gd name="connsiteX3-267" fmla="*/ 1269423 w 1269423"/>
                    <a:gd name="connsiteY3-268" fmla="*/ 45982 h 597566"/>
                    <a:gd name="connsiteX4-269" fmla="*/ 1121786 w 1269423"/>
                    <a:gd name="connsiteY4-270" fmla="*/ 597566 h 597566"/>
                    <a:gd name="connsiteX5-271" fmla="*/ 265402 w 1269423"/>
                    <a:gd name="connsiteY5-272" fmla="*/ 575051 h 597566"/>
                    <a:gd name="connsiteX6-273" fmla="*/ 0 w 1269423"/>
                    <a:gd name="connsiteY6-274" fmla="*/ 535654 h 597566"/>
                    <a:gd name="connsiteX7" fmla="*/ 123826 w 1269423"/>
                    <a:gd name="connsiteY7" fmla="*/ 50744 h 597566"/>
                    <a:gd name="connsiteX0-275" fmla="*/ 123826 w 1269423"/>
                    <a:gd name="connsiteY0-276" fmla="*/ 49637 h 596459"/>
                    <a:gd name="connsiteX1-277" fmla="*/ 465428 w 1269423"/>
                    <a:gd name="connsiteY1-278" fmla="*/ 7207 h 596459"/>
                    <a:gd name="connsiteX2-279" fmla="*/ 598778 w 1269423"/>
                    <a:gd name="connsiteY2-280" fmla="*/ 31019 h 596459"/>
                    <a:gd name="connsiteX3-281" fmla="*/ 794041 w 1269423"/>
                    <a:gd name="connsiteY3-282" fmla="*/ 35782 h 596459"/>
                    <a:gd name="connsiteX4-283" fmla="*/ 1269423 w 1269423"/>
                    <a:gd name="connsiteY4-284" fmla="*/ 44875 h 596459"/>
                    <a:gd name="connsiteX5-285" fmla="*/ 1121786 w 1269423"/>
                    <a:gd name="connsiteY5-286" fmla="*/ 596459 h 596459"/>
                    <a:gd name="connsiteX6-287" fmla="*/ 265402 w 1269423"/>
                    <a:gd name="connsiteY6-288" fmla="*/ 573944 h 596459"/>
                    <a:gd name="connsiteX7-289" fmla="*/ 0 w 1269423"/>
                    <a:gd name="connsiteY7-290" fmla="*/ 534547 h 596459"/>
                    <a:gd name="connsiteX8" fmla="*/ 123826 w 1269423"/>
                    <a:gd name="connsiteY8" fmla="*/ 49637 h 596459"/>
                    <a:gd name="connsiteX0-291" fmla="*/ 123826 w 1269423"/>
                    <a:gd name="connsiteY0-292" fmla="*/ 43695 h 590517"/>
                    <a:gd name="connsiteX1-293" fmla="*/ 465428 w 1269423"/>
                    <a:gd name="connsiteY1-294" fmla="*/ 1265 h 590517"/>
                    <a:gd name="connsiteX2-295" fmla="*/ 598778 w 1269423"/>
                    <a:gd name="connsiteY2-296" fmla="*/ 25077 h 590517"/>
                    <a:gd name="connsiteX3-297" fmla="*/ 808329 w 1269423"/>
                    <a:gd name="connsiteY3-298" fmla="*/ 63177 h 590517"/>
                    <a:gd name="connsiteX4-299" fmla="*/ 1269423 w 1269423"/>
                    <a:gd name="connsiteY4-300" fmla="*/ 38933 h 590517"/>
                    <a:gd name="connsiteX5-301" fmla="*/ 1121786 w 1269423"/>
                    <a:gd name="connsiteY5-302" fmla="*/ 590517 h 590517"/>
                    <a:gd name="connsiteX6-303" fmla="*/ 265402 w 1269423"/>
                    <a:gd name="connsiteY6-304" fmla="*/ 568002 h 590517"/>
                    <a:gd name="connsiteX7-305" fmla="*/ 0 w 1269423"/>
                    <a:gd name="connsiteY7-306" fmla="*/ 528605 h 590517"/>
                    <a:gd name="connsiteX8-307" fmla="*/ 123826 w 1269423"/>
                    <a:gd name="connsiteY8-308" fmla="*/ 43695 h 590517"/>
                    <a:gd name="connsiteX0-309" fmla="*/ 123826 w 1269423"/>
                    <a:gd name="connsiteY0-310" fmla="*/ 49636 h 596458"/>
                    <a:gd name="connsiteX1-311" fmla="*/ 465428 w 1269423"/>
                    <a:gd name="connsiteY1-312" fmla="*/ 7206 h 596458"/>
                    <a:gd name="connsiteX2-313" fmla="*/ 598778 w 1269423"/>
                    <a:gd name="connsiteY2-314" fmla="*/ 31018 h 596458"/>
                    <a:gd name="connsiteX3-315" fmla="*/ 865479 w 1269423"/>
                    <a:gd name="connsiteY3-316" fmla="*/ 35780 h 596458"/>
                    <a:gd name="connsiteX4-317" fmla="*/ 1269423 w 1269423"/>
                    <a:gd name="connsiteY4-318" fmla="*/ 44874 h 596458"/>
                    <a:gd name="connsiteX5-319" fmla="*/ 1121786 w 1269423"/>
                    <a:gd name="connsiteY5-320" fmla="*/ 596458 h 596458"/>
                    <a:gd name="connsiteX6-321" fmla="*/ 265402 w 1269423"/>
                    <a:gd name="connsiteY6-322" fmla="*/ 573943 h 596458"/>
                    <a:gd name="connsiteX7-323" fmla="*/ 0 w 1269423"/>
                    <a:gd name="connsiteY7-324" fmla="*/ 534546 h 596458"/>
                    <a:gd name="connsiteX8-325" fmla="*/ 123826 w 1269423"/>
                    <a:gd name="connsiteY8-326" fmla="*/ 49636 h 596458"/>
                    <a:gd name="connsiteX0-327" fmla="*/ 123826 w 1269423"/>
                    <a:gd name="connsiteY0-328" fmla="*/ 49636 h 596458"/>
                    <a:gd name="connsiteX1-329" fmla="*/ 465428 w 1269423"/>
                    <a:gd name="connsiteY1-330" fmla="*/ 7206 h 596458"/>
                    <a:gd name="connsiteX2-331" fmla="*/ 598778 w 1269423"/>
                    <a:gd name="connsiteY2-332" fmla="*/ 31018 h 596458"/>
                    <a:gd name="connsiteX3-333" fmla="*/ 865479 w 1269423"/>
                    <a:gd name="connsiteY3-334" fmla="*/ 35780 h 596458"/>
                    <a:gd name="connsiteX4-335" fmla="*/ 1269423 w 1269423"/>
                    <a:gd name="connsiteY4-336" fmla="*/ 44874 h 596458"/>
                    <a:gd name="connsiteX5-337" fmla="*/ 1121786 w 1269423"/>
                    <a:gd name="connsiteY5-338" fmla="*/ 596458 h 596458"/>
                    <a:gd name="connsiteX6-339" fmla="*/ 265402 w 1269423"/>
                    <a:gd name="connsiteY6-340" fmla="*/ 573943 h 596458"/>
                    <a:gd name="connsiteX7-341" fmla="*/ 0 w 1269423"/>
                    <a:gd name="connsiteY7-342" fmla="*/ 534546 h 596458"/>
                    <a:gd name="connsiteX8-343" fmla="*/ 123826 w 1269423"/>
                    <a:gd name="connsiteY8-344" fmla="*/ 49636 h 596458"/>
                    <a:gd name="connsiteX0-345" fmla="*/ 123826 w 1269423"/>
                    <a:gd name="connsiteY0-346" fmla="*/ 49636 h 596458"/>
                    <a:gd name="connsiteX1-347" fmla="*/ 465428 w 1269423"/>
                    <a:gd name="connsiteY1-348" fmla="*/ 7206 h 596458"/>
                    <a:gd name="connsiteX2-349" fmla="*/ 660691 w 1269423"/>
                    <a:gd name="connsiteY2-350" fmla="*/ 54830 h 596458"/>
                    <a:gd name="connsiteX3-351" fmla="*/ 865479 w 1269423"/>
                    <a:gd name="connsiteY3-352" fmla="*/ 35780 h 596458"/>
                    <a:gd name="connsiteX4-353" fmla="*/ 1269423 w 1269423"/>
                    <a:gd name="connsiteY4-354" fmla="*/ 44874 h 596458"/>
                    <a:gd name="connsiteX5-355" fmla="*/ 1121786 w 1269423"/>
                    <a:gd name="connsiteY5-356" fmla="*/ 596458 h 596458"/>
                    <a:gd name="connsiteX6-357" fmla="*/ 265402 w 1269423"/>
                    <a:gd name="connsiteY6-358" fmla="*/ 573943 h 596458"/>
                    <a:gd name="connsiteX7-359" fmla="*/ 0 w 1269423"/>
                    <a:gd name="connsiteY7-360" fmla="*/ 534546 h 596458"/>
                    <a:gd name="connsiteX8-361" fmla="*/ 123826 w 1269423"/>
                    <a:gd name="connsiteY8-362" fmla="*/ 49636 h 596458"/>
                    <a:gd name="connsiteX0-363" fmla="*/ 123826 w 1269423"/>
                    <a:gd name="connsiteY0-364" fmla="*/ 49636 h 596458"/>
                    <a:gd name="connsiteX1-365" fmla="*/ 465428 w 1269423"/>
                    <a:gd name="connsiteY1-366" fmla="*/ 7206 h 596458"/>
                    <a:gd name="connsiteX2-367" fmla="*/ 679741 w 1269423"/>
                    <a:gd name="connsiteY2-368" fmla="*/ 73880 h 596458"/>
                    <a:gd name="connsiteX3-369" fmla="*/ 865479 w 1269423"/>
                    <a:gd name="connsiteY3-370" fmla="*/ 35780 h 596458"/>
                    <a:gd name="connsiteX4-371" fmla="*/ 1269423 w 1269423"/>
                    <a:gd name="connsiteY4-372" fmla="*/ 44874 h 596458"/>
                    <a:gd name="connsiteX5-373" fmla="*/ 1121786 w 1269423"/>
                    <a:gd name="connsiteY5-374" fmla="*/ 596458 h 596458"/>
                    <a:gd name="connsiteX6-375" fmla="*/ 265402 w 1269423"/>
                    <a:gd name="connsiteY6-376" fmla="*/ 573943 h 596458"/>
                    <a:gd name="connsiteX7-377" fmla="*/ 0 w 1269423"/>
                    <a:gd name="connsiteY7-378" fmla="*/ 534546 h 596458"/>
                    <a:gd name="connsiteX8-379" fmla="*/ 123826 w 1269423"/>
                    <a:gd name="connsiteY8-380" fmla="*/ 49636 h 596458"/>
                    <a:gd name="connsiteX0-381" fmla="*/ 123826 w 1269423"/>
                    <a:gd name="connsiteY0-382" fmla="*/ 45668 h 592490"/>
                    <a:gd name="connsiteX1-383" fmla="*/ 465428 w 1269423"/>
                    <a:gd name="connsiteY1-384" fmla="*/ 3238 h 592490"/>
                    <a:gd name="connsiteX2-385" fmla="*/ 679741 w 1269423"/>
                    <a:gd name="connsiteY2-386" fmla="*/ 69912 h 592490"/>
                    <a:gd name="connsiteX3-387" fmla="*/ 865479 w 1269423"/>
                    <a:gd name="connsiteY3-388" fmla="*/ 31812 h 592490"/>
                    <a:gd name="connsiteX4-389" fmla="*/ 1065503 w 1269423"/>
                    <a:gd name="connsiteY4-390" fmla="*/ 50863 h 592490"/>
                    <a:gd name="connsiteX5-391" fmla="*/ 1269423 w 1269423"/>
                    <a:gd name="connsiteY5-392" fmla="*/ 40906 h 592490"/>
                    <a:gd name="connsiteX6-393" fmla="*/ 1121786 w 1269423"/>
                    <a:gd name="connsiteY6-394" fmla="*/ 592490 h 592490"/>
                    <a:gd name="connsiteX7-395" fmla="*/ 265402 w 1269423"/>
                    <a:gd name="connsiteY7-396" fmla="*/ 569975 h 592490"/>
                    <a:gd name="connsiteX8-397" fmla="*/ 0 w 1269423"/>
                    <a:gd name="connsiteY8-398" fmla="*/ 530578 h 592490"/>
                    <a:gd name="connsiteX9" fmla="*/ 123826 w 1269423"/>
                    <a:gd name="connsiteY9" fmla="*/ 45668 h 592490"/>
                    <a:gd name="connsiteX0-399" fmla="*/ 123826 w 1269423"/>
                    <a:gd name="connsiteY0-400" fmla="*/ 42949 h 589771"/>
                    <a:gd name="connsiteX1-401" fmla="*/ 465428 w 1269423"/>
                    <a:gd name="connsiteY1-402" fmla="*/ 519 h 589771"/>
                    <a:gd name="connsiteX2-403" fmla="*/ 679741 w 1269423"/>
                    <a:gd name="connsiteY2-404" fmla="*/ 67193 h 589771"/>
                    <a:gd name="connsiteX3-405" fmla="*/ 865479 w 1269423"/>
                    <a:gd name="connsiteY3-406" fmla="*/ 29093 h 589771"/>
                    <a:gd name="connsiteX4-407" fmla="*/ 1065503 w 1269423"/>
                    <a:gd name="connsiteY4-408" fmla="*/ 48144 h 589771"/>
                    <a:gd name="connsiteX5-409" fmla="*/ 1269423 w 1269423"/>
                    <a:gd name="connsiteY5-410" fmla="*/ 38187 h 589771"/>
                    <a:gd name="connsiteX6-411" fmla="*/ 1121786 w 1269423"/>
                    <a:gd name="connsiteY6-412" fmla="*/ 589771 h 589771"/>
                    <a:gd name="connsiteX7-413" fmla="*/ 265402 w 1269423"/>
                    <a:gd name="connsiteY7-414" fmla="*/ 567256 h 589771"/>
                    <a:gd name="connsiteX8-415" fmla="*/ 0 w 1269423"/>
                    <a:gd name="connsiteY8-416" fmla="*/ 527859 h 589771"/>
                    <a:gd name="connsiteX9-417" fmla="*/ 123826 w 1269423"/>
                    <a:gd name="connsiteY9-418" fmla="*/ 42949 h 589771"/>
                    <a:gd name="connsiteX0-419" fmla="*/ 123826 w 1269423"/>
                    <a:gd name="connsiteY0-420" fmla="*/ 42949 h 589771"/>
                    <a:gd name="connsiteX1-421" fmla="*/ 465428 w 1269423"/>
                    <a:gd name="connsiteY1-422" fmla="*/ 519 h 589771"/>
                    <a:gd name="connsiteX2-423" fmla="*/ 679741 w 1269423"/>
                    <a:gd name="connsiteY2-424" fmla="*/ 67193 h 589771"/>
                    <a:gd name="connsiteX3-425" fmla="*/ 865479 w 1269423"/>
                    <a:gd name="connsiteY3-426" fmla="*/ 29093 h 589771"/>
                    <a:gd name="connsiteX4-427" fmla="*/ 1065503 w 1269423"/>
                    <a:gd name="connsiteY4-428" fmla="*/ 48144 h 589771"/>
                    <a:gd name="connsiteX5-429" fmla="*/ 1269423 w 1269423"/>
                    <a:gd name="connsiteY5-430" fmla="*/ 38187 h 589771"/>
                    <a:gd name="connsiteX6-431" fmla="*/ 1121786 w 1269423"/>
                    <a:gd name="connsiteY6-432" fmla="*/ 589771 h 589771"/>
                    <a:gd name="connsiteX7-433" fmla="*/ 265402 w 1269423"/>
                    <a:gd name="connsiteY7-434" fmla="*/ 567256 h 589771"/>
                    <a:gd name="connsiteX8-435" fmla="*/ 0 w 1269423"/>
                    <a:gd name="connsiteY8-436" fmla="*/ 527859 h 589771"/>
                    <a:gd name="connsiteX9-437" fmla="*/ 123826 w 1269423"/>
                    <a:gd name="connsiteY9-438" fmla="*/ 42949 h 589771"/>
                    <a:gd name="connsiteX0-439" fmla="*/ 123826 w 1269423"/>
                    <a:gd name="connsiteY0-440" fmla="*/ 42949 h 589771"/>
                    <a:gd name="connsiteX1-441" fmla="*/ 465428 w 1269423"/>
                    <a:gd name="connsiteY1-442" fmla="*/ 519 h 589771"/>
                    <a:gd name="connsiteX2-443" fmla="*/ 679741 w 1269423"/>
                    <a:gd name="connsiteY2-444" fmla="*/ 67193 h 589771"/>
                    <a:gd name="connsiteX3-445" fmla="*/ 865479 w 1269423"/>
                    <a:gd name="connsiteY3-446" fmla="*/ 29093 h 589771"/>
                    <a:gd name="connsiteX4-447" fmla="*/ 1065503 w 1269423"/>
                    <a:gd name="connsiteY4-448" fmla="*/ 48144 h 589771"/>
                    <a:gd name="connsiteX5-449" fmla="*/ 1269423 w 1269423"/>
                    <a:gd name="connsiteY5-450" fmla="*/ 38187 h 589771"/>
                    <a:gd name="connsiteX6-451" fmla="*/ 1121786 w 1269423"/>
                    <a:gd name="connsiteY6-452" fmla="*/ 589771 h 589771"/>
                    <a:gd name="connsiteX7-453" fmla="*/ 265402 w 1269423"/>
                    <a:gd name="connsiteY7-454" fmla="*/ 567256 h 589771"/>
                    <a:gd name="connsiteX8-455" fmla="*/ 0 w 1269423"/>
                    <a:gd name="connsiteY8-456" fmla="*/ 527859 h 589771"/>
                    <a:gd name="connsiteX9-457" fmla="*/ 123826 w 1269423"/>
                    <a:gd name="connsiteY9-458" fmla="*/ 42949 h 589771"/>
                    <a:gd name="connsiteX0-459" fmla="*/ 123826 w 1269423"/>
                    <a:gd name="connsiteY0-460" fmla="*/ 42949 h 589771"/>
                    <a:gd name="connsiteX1-461" fmla="*/ 465428 w 1269423"/>
                    <a:gd name="connsiteY1-462" fmla="*/ 519 h 589771"/>
                    <a:gd name="connsiteX2-463" fmla="*/ 679741 w 1269423"/>
                    <a:gd name="connsiteY2-464" fmla="*/ 67193 h 589771"/>
                    <a:gd name="connsiteX3-465" fmla="*/ 865479 w 1269423"/>
                    <a:gd name="connsiteY3-466" fmla="*/ 29093 h 589771"/>
                    <a:gd name="connsiteX4-467" fmla="*/ 1046453 w 1269423"/>
                    <a:gd name="connsiteY4-468" fmla="*/ 57669 h 589771"/>
                    <a:gd name="connsiteX5-469" fmla="*/ 1269423 w 1269423"/>
                    <a:gd name="connsiteY5-470" fmla="*/ 38187 h 589771"/>
                    <a:gd name="connsiteX6-471" fmla="*/ 1121786 w 1269423"/>
                    <a:gd name="connsiteY6-472" fmla="*/ 589771 h 589771"/>
                    <a:gd name="connsiteX7-473" fmla="*/ 265402 w 1269423"/>
                    <a:gd name="connsiteY7-474" fmla="*/ 567256 h 589771"/>
                    <a:gd name="connsiteX8-475" fmla="*/ 0 w 1269423"/>
                    <a:gd name="connsiteY8-476" fmla="*/ 527859 h 589771"/>
                    <a:gd name="connsiteX9-477" fmla="*/ 123826 w 1269423"/>
                    <a:gd name="connsiteY9-478" fmla="*/ 42949 h 589771"/>
                    <a:gd name="connsiteX0-479" fmla="*/ 123826 w 1269423"/>
                    <a:gd name="connsiteY0-480" fmla="*/ 42949 h 589771"/>
                    <a:gd name="connsiteX1-481" fmla="*/ 465428 w 1269423"/>
                    <a:gd name="connsiteY1-482" fmla="*/ 519 h 589771"/>
                    <a:gd name="connsiteX2-483" fmla="*/ 679741 w 1269423"/>
                    <a:gd name="connsiteY2-484" fmla="*/ 67193 h 589771"/>
                    <a:gd name="connsiteX3-485" fmla="*/ 865479 w 1269423"/>
                    <a:gd name="connsiteY3-486" fmla="*/ 29093 h 589771"/>
                    <a:gd name="connsiteX4-487" fmla="*/ 1046453 w 1269423"/>
                    <a:gd name="connsiteY4-488" fmla="*/ 57669 h 589771"/>
                    <a:gd name="connsiteX5-489" fmla="*/ 1269423 w 1269423"/>
                    <a:gd name="connsiteY5-490" fmla="*/ 38187 h 589771"/>
                    <a:gd name="connsiteX6-491" fmla="*/ 1121786 w 1269423"/>
                    <a:gd name="connsiteY6-492" fmla="*/ 589771 h 589771"/>
                    <a:gd name="connsiteX7-493" fmla="*/ 265402 w 1269423"/>
                    <a:gd name="connsiteY7-494" fmla="*/ 567256 h 589771"/>
                    <a:gd name="connsiteX8-495" fmla="*/ 0 w 1269423"/>
                    <a:gd name="connsiteY8-496" fmla="*/ 527859 h 589771"/>
                    <a:gd name="connsiteX9-497" fmla="*/ 123826 w 1269423"/>
                    <a:gd name="connsiteY9-498" fmla="*/ 42949 h 589771"/>
                    <a:gd name="connsiteX0-499" fmla="*/ 123826 w 1269423"/>
                    <a:gd name="connsiteY0-500" fmla="*/ 42949 h 589771"/>
                    <a:gd name="connsiteX1-501" fmla="*/ 465428 w 1269423"/>
                    <a:gd name="connsiteY1-502" fmla="*/ 519 h 589771"/>
                    <a:gd name="connsiteX2-503" fmla="*/ 679741 w 1269423"/>
                    <a:gd name="connsiteY2-504" fmla="*/ 67193 h 589771"/>
                    <a:gd name="connsiteX3-505" fmla="*/ 865479 w 1269423"/>
                    <a:gd name="connsiteY3-506" fmla="*/ 29093 h 589771"/>
                    <a:gd name="connsiteX4-507" fmla="*/ 1051215 w 1269423"/>
                    <a:gd name="connsiteY4-508" fmla="*/ 67194 h 589771"/>
                    <a:gd name="connsiteX5-509" fmla="*/ 1269423 w 1269423"/>
                    <a:gd name="connsiteY5-510" fmla="*/ 38187 h 589771"/>
                    <a:gd name="connsiteX6-511" fmla="*/ 1121786 w 1269423"/>
                    <a:gd name="connsiteY6-512" fmla="*/ 589771 h 589771"/>
                    <a:gd name="connsiteX7-513" fmla="*/ 265402 w 1269423"/>
                    <a:gd name="connsiteY7-514" fmla="*/ 567256 h 589771"/>
                    <a:gd name="connsiteX8-515" fmla="*/ 0 w 1269423"/>
                    <a:gd name="connsiteY8-516" fmla="*/ 527859 h 589771"/>
                    <a:gd name="connsiteX9-517" fmla="*/ 123826 w 1269423"/>
                    <a:gd name="connsiteY9-518" fmla="*/ 42949 h 589771"/>
                    <a:gd name="connsiteX0-519" fmla="*/ 123826 w 1269423"/>
                    <a:gd name="connsiteY0-520" fmla="*/ 42949 h 589771"/>
                    <a:gd name="connsiteX1-521" fmla="*/ 465428 w 1269423"/>
                    <a:gd name="connsiteY1-522" fmla="*/ 519 h 589771"/>
                    <a:gd name="connsiteX2-523" fmla="*/ 679741 w 1269423"/>
                    <a:gd name="connsiteY2-524" fmla="*/ 67193 h 589771"/>
                    <a:gd name="connsiteX3-525" fmla="*/ 865479 w 1269423"/>
                    <a:gd name="connsiteY3-526" fmla="*/ 29093 h 589771"/>
                    <a:gd name="connsiteX4-527" fmla="*/ 1051215 w 1269423"/>
                    <a:gd name="connsiteY4-528" fmla="*/ 76719 h 589771"/>
                    <a:gd name="connsiteX5-529" fmla="*/ 1269423 w 1269423"/>
                    <a:gd name="connsiteY5-530" fmla="*/ 38187 h 589771"/>
                    <a:gd name="connsiteX6-531" fmla="*/ 1121786 w 1269423"/>
                    <a:gd name="connsiteY6-532" fmla="*/ 589771 h 589771"/>
                    <a:gd name="connsiteX7-533" fmla="*/ 265402 w 1269423"/>
                    <a:gd name="connsiteY7-534" fmla="*/ 567256 h 589771"/>
                    <a:gd name="connsiteX8-535" fmla="*/ 0 w 1269423"/>
                    <a:gd name="connsiteY8-536" fmla="*/ 527859 h 589771"/>
                    <a:gd name="connsiteX9-537" fmla="*/ 123826 w 1269423"/>
                    <a:gd name="connsiteY9-538" fmla="*/ 42949 h 589771"/>
                    <a:gd name="connsiteX0-539" fmla="*/ 123826 w 1269423"/>
                    <a:gd name="connsiteY0-540" fmla="*/ 42949 h 621268"/>
                    <a:gd name="connsiteX1-541" fmla="*/ 465428 w 1269423"/>
                    <a:gd name="connsiteY1-542" fmla="*/ 519 h 621268"/>
                    <a:gd name="connsiteX2-543" fmla="*/ 679741 w 1269423"/>
                    <a:gd name="connsiteY2-544" fmla="*/ 67193 h 621268"/>
                    <a:gd name="connsiteX3-545" fmla="*/ 865479 w 1269423"/>
                    <a:gd name="connsiteY3-546" fmla="*/ 29093 h 621268"/>
                    <a:gd name="connsiteX4-547" fmla="*/ 1051215 w 1269423"/>
                    <a:gd name="connsiteY4-548" fmla="*/ 76719 h 621268"/>
                    <a:gd name="connsiteX5-549" fmla="*/ 1269423 w 1269423"/>
                    <a:gd name="connsiteY5-550" fmla="*/ 38187 h 621268"/>
                    <a:gd name="connsiteX6-551" fmla="*/ 1121786 w 1269423"/>
                    <a:gd name="connsiteY6-552" fmla="*/ 589771 h 621268"/>
                    <a:gd name="connsiteX7-553" fmla="*/ 446378 w 1269423"/>
                    <a:gd name="connsiteY7-554" fmla="*/ 543444 h 621268"/>
                    <a:gd name="connsiteX8-555" fmla="*/ 265402 w 1269423"/>
                    <a:gd name="connsiteY8-556" fmla="*/ 567256 h 621268"/>
                    <a:gd name="connsiteX9-557" fmla="*/ 0 w 1269423"/>
                    <a:gd name="connsiteY9-558" fmla="*/ 527859 h 621268"/>
                    <a:gd name="connsiteX10" fmla="*/ 123826 w 1269423"/>
                    <a:gd name="connsiteY10" fmla="*/ 42949 h 621268"/>
                    <a:gd name="connsiteX0-559" fmla="*/ 123826 w 1269423"/>
                    <a:gd name="connsiteY0-560" fmla="*/ 42949 h 619818"/>
                    <a:gd name="connsiteX1-561" fmla="*/ 465428 w 1269423"/>
                    <a:gd name="connsiteY1-562" fmla="*/ 519 h 619818"/>
                    <a:gd name="connsiteX2-563" fmla="*/ 679741 w 1269423"/>
                    <a:gd name="connsiteY2-564" fmla="*/ 67193 h 619818"/>
                    <a:gd name="connsiteX3-565" fmla="*/ 865479 w 1269423"/>
                    <a:gd name="connsiteY3-566" fmla="*/ 29093 h 619818"/>
                    <a:gd name="connsiteX4-567" fmla="*/ 1051215 w 1269423"/>
                    <a:gd name="connsiteY4-568" fmla="*/ 76719 h 619818"/>
                    <a:gd name="connsiteX5-569" fmla="*/ 1269423 w 1269423"/>
                    <a:gd name="connsiteY5-570" fmla="*/ 38187 h 619818"/>
                    <a:gd name="connsiteX6-571" fmla="*/ 1121786 w 1269423"/>
                    <a:gd name="connsiteY6-572" fmla="*/ 589771 h 619818"/>
                    <a:gd name="connsiteX7-573" fmla="*/ 470191 w 1269423"/>
                    <a:gd name="connsiteY7-574" fmla="*/ 533919 h 619818"/>
                    <a:gd name="connsiteX8-575" fmla="*/ 265402 w 1269423"/>
                    <a:gd name="connsiteY8-576" fmla="*/ 567256 h 619818"/>
                    <a:gd name="connsiteX9-577" fmla="*/ 0 w 1269423"/>
                    <a:gd name="connsiteY9-578" fmla="*/ 527859 h 619818"/>
                    <a:gd name="connsiteX10-579" fmla="*/ 123826 w 1269423"/>
                    <a:gd name="connsiteY10-580" fmla="*/ 42949 h 619818"/>
                    <a:gd name="connsiteX0-581" fmla="*/ 123826 w 1269423"/>
                    <a:gd name="connsiteY0-582" fmla="*/ 42949 h 620230"/>
                    <a:gd name="connsiteX1-583" fmla="*/ 465428 w 1269423"/>
                    <a:gd name="connsiteY1-584" fmla="*/ 519 h 620230"/>
                    <a:gd name="connsiteX2-585" fmla="*/ 679741 w 1269423"/>
                    <a:gd name="connsiteY2-586" fmla="*/ 67193 h 620230"/>
                    <a:gd name="connsiteX3-587" fmla="*/ 865479 w 1269423"/>
                    <a:gd name="connsiteY3-588" fmla="*/ 29093 h 620230"/>
                    <a:gd name="connsiteX4-589" fmla="*/ 1051215 w 1269423"/>
                    <a:gd name="connsiteY4-590" fmla="*/ 76719 h 620230"/>
                    <a:gd name="connsiteX5-591" fmla="*/ 1269423 w 1269423"/>
                    <a:gd name="connsiteY5-592" fmla="*/ 38187 h 620230"/>
                    <a:gd name="connsiteX6-593" fmla="*/ 1121786 w 1269423"/>
                    <a:gd name="connsiteY6-594" fmla="*/ 589771 h 620230"/>
                    <a:gd name="connsiteX7-595" fmla="*/ 755941 w 1269423"/>
                    <a:gd name="connsiteY7-596" fmla="*/ 533918 h 620230"/>
                    <a:gd name="connsiteX8-597" fmla="*/ 470191 w 1269423"/>
                    <a:gd name="connsiteY8-598" fmla="*/ 533919 h 620230"/>
                    <a:gd name="connsiteX9-599" fmla="*/ 265402 w 1269423"/>
                    <a:gd name="connsiteY9-600" fmla="*/ 567256 h 620230"/>
                    <a:gd name="connsiteX10-601" fmla="*/ 0 w 1269423"/>
                    <a:gd name="connsiteY10-602" fmla="*/ 527859 h 620230"/>
                    <a:gd name="connsiteX11" fmla="*/ 123826 w 1269423"/>
                    <a:gd name="connsiteY11" fmla="*/ 42949 h 620230"/>
                    <a:gd name="connsiteX0-603" fmla="*/ 123826 w 1269423"/>
                    <a:gd name="connsiteY0-604" fmla="*/ 42949 h 627308"/>
                    <a:gd name="connsiteX1-605" fmla="*/ 465428 w 1269423"/>
                    <a:gd name="connsiteY1-606" fmla="*/ 519 h 627308"/>
                    <a:gd name="connsiteX2-607" fmla="*/ 679741 w 1269423"/>
                    <a:gd name="connsiteY2-608" fmla="*/ 67193 h 627308"/>
                    <a:gd name="connsiteX3-609" fmla="*/ 865479 w 1269423"/>
                    <a:gd name="connsiteY3-610" fmla="*/ 29093 h 627308"/>
                    <a:gd name="connsiteX4-611" fmla="*/ 1051215 w 1269423"/>
                    <a:gd name="connsiteY4-612" fmla="*/ 76719 h 627308"/>
                    <a:gd name="connsiteX5-613" fmla="*/ 1269423 w 1269423"/>
                    <a:gd name="connsiteY5-614" fmla="*/ 38187 h 627308"/>
                    <a:gd name="connsiteX6-615" fmla="*/ 1121786 w 1269423"/>
                    <a:gd name="connsiteY6-616" fmla="*/ 589771 h 627308"/>
                    <a:gd name="connsiteX7-617" fmla="*/ 755941 w 1269423"/>
                    <a:gd name="connsiteY7-618" fmla="*/ 572018 h 627308"/>
                    <a:gd name="connsiteX8-619" fmla="*/ 470191 w 1269423"/>
                    <a:gd name="connsiteY8-620" fmla="*/ 533919 h 627308"/>
                    <a:gd name="connsiteX9-621" fmla="*/ 265402 w 1269423"/>
                    <a:gd name="connsiteY9-622" fmla="*/ 567256 h 627308"/>
                    <a:gd name="connsiteX10-623" fmla="*/ 0 w 1269423"/>
                    <a:gd name="connsiteY10-624" fmla="*/ 527859 h 627308"/>
                    <a:gd name="connsiteX11-625" fmla="*/ 123826 w 1269423"/>
                    <a:gd name="connsiteY11-626" fmla="*/ 42949 h 627308"/>
                    <a:gd name="connsiteX0-627" fmla="*/ 123826 w 1269423"/>
                    <a:gd name="connsiteY0-628" fmla="*/ 42949 h 627308"/>
                    <a:gd name="connsiteX1-629" fmla="*/ 465428 w 1269423"/>
                    <a:gd name="connsiteY1-630" fmla="*/ 519 h 627308"/>
                    <a:gd name="connsiteX2-631" fmla="*/ 679741 w 1269423"/>
                    <a:gd name="connsiteY2-632" fmla="*/ 67193 h 627308"/>
                    <a:gd name="connsiteX3-633" fmla="*/ 865479 w 1269423"/>
                    <a:gd name="connsiteY3-634" fmla="*/ 29093 h 627308"/>
                    <a:gd name="connsiteX4-635" fmla="*/ 1051215 w 1269423"/>
                    <a:gd name="connsiteY4-636" fmla="*/ 76719 h 627308"/>
                    <a:gd name="connsiteX5-637" fmla="*/ 1269423 w 1269423"/>
                    <a:gd name="connsiteY5-638" fmla="*/ 38187 h 627308"/>
                    <a:gd name="connsiteX6-639" fmla="*/ 1121786 w 1269423"/>
                    <a:gd name="connsiteY6-640" fmla="*/ 589771 h 627308"/>
                    <a:gd name="connsiteX7-641" fmla="*/ 755941 w 1269423"/>
                    <a:gd name="connsiteY7-642" fmla="*/ 572018 h 627308"/>
                    <a:gd name="connsiteX8-643" fmla="*/ 470191 w 1269423"/>
                    <a:gd name="connsiteY8-644" fmla="*/ 533919 h 627308"/>
                    <a:gd name="connsiteX9-645" fmla="*/ 265402 w 1269423"/>
                    <a:gd name="connsiteY9-646" fmla="*/ 567256 h 627308"/>
                    <a:gd name="connsiteX10-647" fmla="*/ 0 w 1269423"/>
                    <a:gd name="connsiteY10-648" fmla="*/ 527859 h 627308"/>
                    <a:gd name="connsiteX11-649" fmla="*/ 123826 w 1269423"/>
                    <a:gd name="connsiteY11-650" fmla="*/ 42949 h 627308"/>
                    <a:gd name="connsiteX0-651" fmla="*/ 123826 w 1269423"/>
                    <a:gd name="connsiteY0-652" fmla="*/ 42949 h 627308"/>
                    <a:gd name="connsiteX1-653" fmla="*/ 465428 w 1269423"/>
                    <a:gd name="connsiteY1-654" fmla="*/ 519 h 627308"/>
                    <a:gd name="connsiteX2-655" fmla="*/ 679741 w 1269423"/>
                    <a:gd name="connsiteY2-656" fmla="*/ 67193 h 627308"/>
                    <a:gd name="connsiteX3-657" fmla="*/ 865479 w 1269423"/>
                    <a:gd name="connsiteY3-658" fmla="*/ 29093 h 627308"/>
                    <a:gd name="connsiteX4-659" fmla="*/ 1051215 w 1269423"/>
                    <a:gd name="connsiteY4-660" fmla="*/ 76719 h 627308"/>
                    <a:gd name="connsiteX5-661" fmla="*/ 1269423 w 1269423"/>
                    <a:gd name="connsiteY5-662" fmla="*/ 38187 h 627308"/>
                    <a:gd name="connsiteX6-663" fmla="*/ 1121786 w 1269423"/>
                    <a:gd name="connsiteY6-664" fmla="*/ 589771 h 627308"/>
                    <a:gd name="connsiteX7-665" fmla="*/ 755941 w 1269423"/>
                    <a:gd name="connsiteY7-666" fmla="*/ 572018 h 627308"/>
                    <a:gd name="connsiteX8-667" fmla="*/ 470191 w 1269423"/>
                    <a:gd name="connsiteY8-668" fmla="*/ 533919 h 627308"/>
                    <a:gd name="connsiteX9-669" fmla="*/ 265402 w 1269423"/>
                    <a:gd name="connsiteY9-670" fmla="*/ 567256 h 627308"/>
                    <a:gd name="connsiteX10-671" fmla="*/ 0 w 1269423"/>
                    <a:gd name="connsiteY10-672" fmla="*/ 527859 h 627308"/>
                    <a:gd name="connsiteX11-673" fmla="*/ 123826 w 1269423"/>
                    <a:gd name="connsiteY11-674" fmla="*/ 42949 h 627308"/>
                    <a:gd name="connsiteX0-675" fmla="*/ 123826 w 1269423"/>
                    <a:gd name="connsiteY0-676" fmla="*/ 42949 h 616060"/>
                    <a:gd name="connsiteX1-677" fmla="*/ 465428 w 1269423"/>
                    <a:gd name="connsiteY1-678" fmla="*/ 519 h 616060"/>
                    <a:gd name="connsiteX2-679" fmla="*/ 679741 w 1269423"/>
                    <a:gd name="connsiteY2-680" fmla="*/ 67193 h 616060"/>
                    <a:gd name="connsiteX3-681" fmla="*/ 865479 w 1269423"/>
                    <a:gd name="connsiteY3-682" fmla="*/ 29093 h 616060"/>
                    <a:gd name="connsiteX4-683" fmla="*/ 1051215 w 1269423"/>
                    <a:gd name="connsiteY4-684" fmla="*/ 76719 h 616060"/>
                    <a:gd name="connsiteX5-685" fmla="*/ 1269423 w 1269423"/>
                    <a:gd name="connsiteY5-686" fmla="*/ 38187 h 616060"/>
                    <a:gd name="connsiteX6-687" fmla="*/ 1121786 w 1269423"/>
                    <a:gd name="connsiteY6-688" fmla="*/ 589771 h 616060"/>
                    <a:gd name="connsiteX7-689" fmla="*/ 755941 w 1269423"/>
                    <a:gd name="connsiteY7-690" fmla="*/ 572018 h 616060"/>
                    <a:gd name="connsiteX8-691" fmla="*/ 470191 w 1269423"/>
                    <a:gd name="connsiteY8-692" fmla="*/ 533919 h 616060"/>
                    <a:gd name="connsiteX9-693" fmla="*/ 265402 w 1269423"/>
                    <a:gd name="connsiteY9-694" fmla="*/ 567256 h 616060"/>
                    <a:gd name="connsiteX10-695" fmla="*/ 0 w 1269423"/>
                    <a:gd name="connsiteY10-696" fmla="*/ 527859 h 616060"/>
                    <a:gd name="connsiteX11-697" fmla="*/ 123826 w 1269423"/>
                    <a:gd name="connsiteY11-698" fmla="*/ 42949 h 616060"/>
                    <a:gd name="connsiteX0-699" fmla="*/ 123826 w 1269423"/>
                    <a:gd name="connsiteY0-700" fmla="*/ 42949 h 589771"/>
                    <a:gd name="connsiteX1-701" fmla="*/ 465428 w 1269423"/>
                    <a:gd name="connsiteY1-702" fmla="*/ 519 h 589771"/>
                    <a:gd name="connsiteX2-703" fmla="*/ 679741 w 1269423"/>
                    <a:gd name="connsiteY2-704" fmla="*/ 67193 h 589771"/>
                    <a:gd name="connsiteX3-705" fmla="*/ 865479 w 1269423"/>
                    <a:gd name="connsiteY3-706" fmla="*/ 29093 h 589771"/>
                    <a:gd name="connsiteX4-707" fmla="*/ 1051215 w 1269423"/>
                    <a:gd name="connsiteY4-708" fmla="*/ 76719 h 589771"/>
                    <a:gd name="connsiteX5-709" fmla="*/ 1269423 w 1269423"/>
                    <a:gd name="connsiteY5-710" fmla="*/ 38187 h 589771"/>
                    <a:gd name="connsiteX6-711" fmla="*/ 1121786 w 1269423"/>
                    <a:gd name="connsiteY6-712" fmla="*/ 589771 h 589771"/>
                    <a:gd name="connsiteX7-713" fmla="*/ 755941 w 1269423"/>
                    <a:gd name="connsiteY7-714" fmla="*/ 572018 h 589771"/>
                    <a:gd name="connsiteX8-715" fmla="*/ 470191 w 1269423"/>
                    <a:gd name="connsiteY8-716" fmla="*/ 533919 h 589771"/>
                    <a:gd name="connsiteX9-717" fmla="*/ 265402 w 1269423"/>
                    <a:gd name="connsiteY9-718" fmla="*/ 567256 h 589771"/>
                    <a:gd name="connsiteX10-719" fmla="*/ 0 w 1269423"/>
                    <a:gd name="connsiteY10-720" fmla="*/ 527859 h 589771"/>
                    <a:gd name="connsiteX11-721" fmla="*/ 123826 w 1269423"/>
                    <a:gd name="connsiteY11-722" fmla="*/ 42949 h 589771"/>
                    <a:gd name="connsiteX0-723" fmla="*/ 123826 w 1269423"/>
                    <a:gd name="connsiteY0-724" fmla="*/ 42949 h 589771"/>
                    <a:gd name="connsiteX1-725" fmla="*/ 465428 w 1269423"/>
                    <a:gd name="connsiteY1-726" fmla="*/ 519 h 589771"/>
                    <a:gd name="connsiteX2-727" fmla="*/ 679741 w 1269423"/>
                    <a:gd name="connsiteY2-728" fmla="*/ 67193 h 589771"/>
                    <a:gd name="connsiteX3-729" fmla="*/ 865479 w 1269423"/>
                    <a:gd name="connsiteY3-730" fmla="*/ 29093 h 589771"/>
                    <a:gd name="connsiteX4-731" fmla="*/ 1051215 w 1269423"/>
                    <a:gd name="connsiteY4-732" fmla="*/ 76719 h 589771"/>
                    <a:gd name="connsiteX5-733" fmla="*/ 1269423 w 1269423"/>
                    <a:gd name="connsiteY5-734" fmla="*/ 38187 h 589771"/>
                    <a:gd name="connsiteX6-735" fmla="*/ 1121786 w 1269423"/>
                    <a:gd name="connsiteY6-736" fmla="*/ 589771 h 589771"/>
                    <a:gd name="connsiteX7-737" fmla="*/ 755941 w 1269423"/>
                    <a:gd name="connsiteY7-738" fmla="*/ 572018 h 589771"/>
                    <a:gd name="connsiteX8-739" fmla="*/ 470191 w 1269423"/>
                    <a:gd name="connsiteY8-740" fmla="*/ 533919 h 589771"/>
                    <a:gd name="connsiteX9-741" fmla="*/ 265402 w 1269423"/>
                    <a:gd name="connsiteY9-742" fmla="*/ 567256 h 589771"/>
                    <a:gd name="connsiteX10-743" fmla="*/ 0 w 1269423"/>
                    <a:gd name="connsiteY10-744" fmla="*/ 527859 h 589771"/>
                    <a:gd name="connsiteX11-745" fmla="*/ 123826 w 1269423"/>
                    <a:gd name="connsiteY11-746" fmla="*/ 42949 h 589771"/>
                    <a:gd name="connsiteX0-747" fmla="*/ 123826 w 1269423"/>
                    <a:gd name="connsiteY0-748" fmla="*/ 42949 h 589771"/>
                    <a:gd name="connsiteX1-749" fmla="*/ 465428 w 1269423"/>
                    <a:gd name="connsiteY1-750" fmla="*/ 519 h 589771"/>
                    <a:gd name="connsiteX2-751" fmla="*/ 679741 w 1269423"/>
                    <a:gd name="connsiteY2-752" fmla="*/ 67193 h 589771"/>
                    <a:gd name="connsiteX3-753" fmla="*/ 865479 w 1269423"/>
                    <a:gd name="connsiteY3-754" fmla="*/ 29093 h 589771"/>
                    <a:gd name="connsiteX4-755" fmla="*/ 1051215 w 1269423"/>
                    <a:gd name="connsiteY4-756" fmla="*/ 76719 h 589771"/>
                    <a:gd name="connsiteX5-757" fmla="*/ 1269423 w 1269423"/>
                    <a:gd name="connsiteY5-758" fmla="*/ 38187 h 589771"/>
                    <a:gd name="connsiteX6-759" fmla="*/ 1121786 w 1269423"/>
                    <a:gd name="connsiteY6-760" fmla="*/ 589771 h 589771"/>
                    <a:gd name="connsiteX7-761" fmla="*/ 755941 w 1269423"/>
                    <a:gd name="connsiteY7-762" fmla="*/ 572018 h 589771"/>
                    <a:gd name="connsiteX8-763" fmla="*/ 470191 w 1269423"/>
                    <a:gd name="connsiteY8-764" fmla="*/ 533919 h 589771"/>
                    <a:gd name="connsiteX9-765" fmla="*/ 265402 w 1269423"/>
                    <a:gd name="connsiteY9-766" fmla="*/ 567256 h 589771"/>
                    <a:gd name="connsiteX10-767" fmla="*/ 0 w 1269423"/>
                    <a:gd name="connsiteY10-768" fmla="*/ 527859 h 589771"/>
                    <a:gd name="connsiteX11-769" fmla="*/ 123826 w 1269423"/>
                    <a:gd name="connsiteY11-770" fmla="*/ 42949 h 5897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81" y="connsiteY5-82"/>
                    </a:cxn>
                    <a:cxn ang="0">
                      <a:pos x="connsiteX6-203" y="connsiteY6-204"/>
                    </a:cxn>
                    <a:cxn ang="0">
                      <a:pos x="connsiteX7-289" y="connsiteY7-290"/>
                    </a:cxn>
                    <a:cxn ang="0">
                      <a:pos x="connsiteX8-307" y="connsiteY8-308"/>
                    </a:cxn>
                    <a:cxn ang="0">
                      <a:pos x="connsiteX9-417" y="connsiteY9-418"/>
                    </a:cxn>
                    <a:cxn ang="0">
                      <a:pos x="connsiteX10-579" y="connsiteY10-580"/>
                    </a:cxn>
                    <a:cxn ang="0">
                      <a:pos x="connsiteX11-625" y="connsiteY11-626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130" name="TextBox 129"/>
              <p:cNvSpPr txBox="1"/>
              <p:nvPr/>
            </p:nvSpPr>
            <p:spPr>
              <a:xfrm>
                <a:off x="3179987" y="1937363"/>
                <a:ext cx="1008305" cy="282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B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5" name="Google Shape;1029;p42"/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106" name="Google Shape;1030;p42"/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108" name="Google Shape;1031;p42"/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9" name="Google Shape;1032;p42"/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0" name="Google Shape;1033;p42"/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1" name="Google Shape;1034;p42"/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2" name="Google Shape;1035;p42"/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3" name="Google Shape;1036;p42"/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4" name="Google Shape;1037;p42"/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5" name="Google Shape;1038;p42"/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6" name="Google Shape;1039;p42"/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7" name="Google Shape;1040;p42"/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8" name="Google Shape;1041;p42"/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19" name="Google Shape;1042;p42"/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0" name="Google Shape;1043;p42"/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1" name="Google Shape;1044;p42"/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2" name="Google Shape;1045;p42"/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3" name="Google Shape;1046;p42"/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" name="Google Shape;1047;p42"/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1048;p42"/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" name="Google Shape;1049;p42"/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" name="Google Shape;1050;p42"/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8" name="Google Shape;1051;p42"/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07" name="Google Shape;1052;p42"/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6212015" y="2312002"/>
            <a:ext cx="49341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n w="0">
                  <a:noFill/>
                </a:ln>
                <a:solidFill>
                  <a:srgbClr val="07060A"/>
                </a:solidFill>
              </a:rPr>
              <a:t> </a:t>
            </a:r>
            <a:r>
              <a:rPr lang="en-US" sz="2800">
                <a:ln w="0">
                  <a:noFill/>
                </a:ln>
                <a:solidFill>
                  <a:srgbClr val="07060A"/>
                </a:solidFill>
              </a:rPr>
              <a:t>Lớp em có một bạn mới đến. Em sẽ: ………………………...</a:t>
            </a:r>
            <a:r>
              <a:rPr lang="vi-VN" sz="2800">
                <a:ln w="0">
                  <a:noFill/>
                </a:ln>
                <a:solidFill>
                  <a:srgbClr val="07060A"/>
                </a:solidFill>
              </a:rPr>
              <a:t> </a:t>
            </a:r>
            <a:endParaRPr lang="vi-VN" sz="2800">
              <a:ln w="0">
                <a:noFill/>
              </a:ln>
              <a:solidFill>
                <a:srgbClr val="07060A"/>
              </a:solidFill>
            </a:endParaRPr>
          </a:p>
          <a:p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6444119" y="3506026"/>
            <a:ext cx="4723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Chủ động kết bạn, giới thiệu các bạn trong lớp với bạn. </a:t>
            </a:r>
            <a:endParaRPr lang="en-US" sz="320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44" grpId="0"/>
    </p:bldLst>
  </p:timing>
</p:sld>
</file>

<file path=ppt/tags/tag1.xml><?xml version="1.0" encoding="utf-8"?>
<p:tagLst xmlns:p="http://schemas.openxmlformats.org/presentationml/2006/main">
  <p:tag name="INKNOELEADERBOARD" val="38811062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2341</Words>
  <Application>WPS Presentation</Application>
  <PresentationFormat>Widescreen</PresentationFormat>
  <Paragraphs>136</Paragraphs>
  <Slides>12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6" baseType="lpstr">
      <vt:lpstr>Arial</vt:lpstr>
      <vt:lpstr>SimSun</vt:lpstr>
      <vt:lpstr>Wingdings</vt:lpstr>
      <vt:lpstr>Arial</vt:lpstr>
      <vt:lpstr>Times New Roman</vt:lpstr>
      <vt:lpstr>Times New Roman</vt:lpstr>
      <vt:lpstr>HP001 4 hàng</vt:lpstr>
      <vt:lpstr>Showcard Gothic</vt:lpstr>
      <vt:lpstr>方正粗圆_GBK</vt:lpstr>
      <vt:lpstr>Segoe UI Black</vt:lpstr>
      <vt:lpstr>Microsoft YaHei</vt:lpstr>
      <vt:lpstr>Calibri</vt:lpstr>
      <vt:lpstr>仓耳玄三M W05</vt:lpstr>
      <vt:lpstr>UTM Cooper Black</vt:lpstr>
      <vt:lpstr>Cooper Black</vt:lpstr>
      <vt:lpstr>Coiny</vt:lpstr>
      <vt:lpstr>UTM Avo</vt:lpstr>
      <vt:lpstr>Arial Unicode MS</vt:lpstr>
      <vt:lpstr>UTM Cookies</vt:lpstr>
      <vt:lpstr>#9Slide03 NettoOTLight</vt:lpstr>
      <vt:lpstr>#9Slide03 Sofia Pro Soft Bold</vt:lpstr>
      <vt:lpstr>Segoe Print</vt:lpstr>
      <vt:lpstr>Cute Sticker by Slidesgo</vt:lpstr>
      <vt:lpstr>1_Cute Sticker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200</cp:revision>
  <dcterms:created xsi:type="dcterms:W3CDTF">2021-06-11T02:39:00Z</dcterms:created>
  <dcterms:modified xsi:type="dcterms:W3CDTF">2023-07-21T03:39:16Z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85846CEBD7D043359FA384FC683CD9D8</vt:lpwstr>
  </property>
  <property fmtid="{D5CDD505-2E9C-101B-9397-08002B2CF9AE}" pid="3" name="KSOProductBuildVer">
    <vt:lpwstr>1033-11.2.0.11537</vt:lpwstr>
  </property>
</Properties>
</file>