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007577155" r:id="rId2"/>
    <p:sldId id="265" r:id="rId3"/>
    <p:sldId id="2896" r:id="rId4"/>
    <p:sldId id="2007577154" r:id="rId5"/>
    <p:sldId id="2886" r:id="rId6"/>
    <p:sldId id="2007577123" r:id="rId7"/>
    <p:sldId id="2007577150" r:id="rId8"/>
    <p:sldId id="2007577153" r:id="rId9"/>
    <p:sldId id="2007577124" r:id="rId10"/>
    <p:sldId id="264" r:id="rId11"/>
    <p:sldId id="2007577152" r:id="rId12"/>
    <p:sldId id="2901" r:id="rId13"/>
    <p:sldId id="2007577126" r:id="rId14"/>
    <p:sldId id="2007577127" r:id="rId15"/>
    <p:sldId id="2007577128" r:id="rId16"/>
    <p:sldId id="2898" r:id="rId17"/>
    <p:sldId id="2899" r:id="rId18"/>
    <p:sldId id="2007577125" r:id="rId19"/>
    <p:sldId id="2897" r:id="rId20"/>
    <p:sldId id="28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27285-BD41-47A1-9449-86CFCCC5FCB4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8F235-C20D-4EBB-88A8-DBDCDBAB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8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9DC7-B575-4B73-BBF3-971F60871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A8A9A-8913-466C-A9A4-5666AC44C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E96F3-98A4-41B2-AE5D-9D90BD21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72B25-54FE-4AEF-AB14-4B6AF271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A0A3E-FBFD-443F-AED3-6BBBA0F1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8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CB7A6-D073-42F8-9FAE-39F8A115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8016C-012C-476D-98EB-0AD83390B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C784C-EB3E-4312-A26F-DDC3F16F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AB00A-B525-4ADE-BC91-1EA5035D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94455-8E26-4B45-8512-D5B459CD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5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0761C0-A24F-4D1A-8445-21C8D1F16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D1D9A-AF76-4680-BB05-EAB7E7969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8014D-B48E-4A68-A115-9D13490EB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BEA-3917-4D82-81A9-6DC2E2CC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961A1-268E-4C04-925E-77F1B0A3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41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467C-F7F2-41AB-BE0A-26386DE2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5DF9C-E608-46B2-9692-9F0DAFF1D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6E029-18CC-4E4A-BFAB-13436F3D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B1548-CD2E-4946-8545-072BECBE2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D8954-B5A8-446D-927F-DE33C41F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0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1E14-958E-4818-A558-D8C20176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CECE6-8B83-41C8-902A-33FABD908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E106E-7DB4-47CF-AAF5-988A3A3C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65A9-A5C1-4DB6-B8CD-7FBB515EE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85868-A14C-481A-8BFC-E0D59436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F2AC-82C7-4548-84D6-21B89FC8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822D5-50E0-4842-9290-8729FD395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1632-E7C0-49DF-AEB4-4B0E750B5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80659-716D-41D9-9DE6-12A772CB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16A60-A45E-43EE-A50E-25A86B86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67627-8931-48A5-B217-C9B135B7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8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C47B-A634-4FDF-B058-CDDFD314F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E9240-2515-4C0F-A26A-8D0985399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885A7-ACB8-40B6-8240-3767CDF0B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74C16-26A9-4F40-A8E3-A62871DF0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A21400-0A37-4047-BFAB-76DA44A8F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5C048-44E5-4125-9F67-BF8E78C2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5F8FC7-1F70-4685-A354-FFC16D07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1BFFC-1681-4B38-8EEE-B3F50D81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62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EF67-7B38-47FC-9B3E-24BEB976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39084-14BC-4752-9516-F2AE589D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AB7FE-4281-4192-BDE9-03D5FB13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24297-085B-4EEA-9401-F3E447EA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9A6C43-7FA4-4731-8FD1-54EE9FE5E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0BFD6-10B4-4470-B186-F000CF2D9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B8F95-5CCC-4209-BC6F-65C684CB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8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EFBD-81D1-473D-B56D-02EEDF48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A6BDB-C73E-42E0-9B5A-2AE4BC02D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E7DB3-B592-4FD1-A617-CDA975F79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68E5D-0BF0-48CD-8FD2-1C00B21CE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4C7C4-F8C5-4EEE-8F12-B4943F53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B9829-6BA8-4EEB-82E6-E089990F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8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396A-CD04-4AF2-931F-4235499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4CF48D-5A61-4AB1-ACD2-FA7264FDC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C63A4-4980-4402-9D16-952C2DB0D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FFE0-47A7-46D5-9853-1B9D4E609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8E89C-7C8D-4F96-B904-C4831409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E565D-6900-482C-81D9-FE51FFB9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4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87929-E7E6-47B1-B556-D4F0CA43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9BC92-6384-4659-A464-2E4ED664D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7A884-8105-459C-9B83-6B3D53CCE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A0B5F-D993-4AFE-AD1B-9C96967221E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6CCB6-9D3E-4EEB-83CD-A35BF5E40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1160D-521F-4B22-BDA9-FF02BF3B9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8FAD7-B51B-4C0F-8A8D-281A220E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8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0B30-B28D-44E2-8A9B-132C47A2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 descr="610654865b9c2">
            <a:extLst>
              <a:ext uri="{FF2B5EF4-FFF2-40B4-BE49-F238E27FC236}">
                <a16:creationId xmlns:a16="http://schemas.microsoft.com/office/drawing/2014/main" id="{BB5B40EC-A2DD-4584-B8D9-04511649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4" name="组合 31">
            <a:extLst>
              <a:ext uri="{FF2B5EF4-FFF2-40B4-BE49-F238E27FC236}">
                <a16:creationId xmlns:a16="http://schemas.microsoft.com/office/drawing/2014/main" id="{C944E91B-390C-4926-8F95-B31C3CB069F8}"/>
              </a:ext>
            </a:extLst>
          </p:cNvPr>
          <p:cNvGrpSpPr/>
          <p:nvPr/>
        </p:nvGrpSpPr>
        <p:grpSpPr>
          <a:xfrm>
            <a:off x="1725561" y="694373"/>
            <a:ext cx="9391166" cy="4862829"/>
            <a:chOff x="1227083" y="675833"/>
            <a:chExt cx="10162697" cy="5898322"/>
          </a:xfrm>
        </p:grpSpPr>
        <p:sp>
          <p:nvSpPr>
            <p:cNvPr id="5" name="矩形 33">
              <a:extLst>
                <a:ext uri="{FF2B5EF4-FFF2-40B4-BE49-F238E27FC236}">
                  <a16:creationId xmlns:a16="http://schemas.microsoft.com/office/drawing/2014/main" id="{FBC96E72-D038-49BA-937B-5CF447868F13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30">
              <a:extLst>
                <a:ext uri="{FF2B5EF4-FFF2-40B4-BE49-F238E27FC236}">
                  <a16:creationId xmlns:a16="http://schemas.microsoft.com/office/drawing/2014/main" id="{AE7BBB91-7B0B-494A-B095-7E76786CBA6E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7" descr="未标题-2">
            <a:extLst>
              <a:ext uri="{FF2B5EF4-FFF2-40B4-BE49-F238E27FC236}">
                <a16:creationId xmlns:a16="http://schemas.microsoft.com/office/drawing/2014/main" id="{A6FA7295-98E5-46C1-8096-53BE2EBFA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626" y="2869901"/>
            <a:ext cx="3259394" cy="2895358"/>
          </a:xfrm>
          <a:prstGeom prst="rect">
            <a:avLst/>
          </a:prstGeom>
        </p:spPr>
      </p:pic>
      <p:pic>
        <p:nvPicPr>
          <p:cNvPr id="8" name="图片 5" descr="610654865b9c2">
            <a:extLst>
              <a:ext uri="{FF2B5EF4-FFF2-40B4-BE49-F238E27FC236}">
                <a16:creationId xmlns:a16="http://schemas.microsoft.com/office/drawing/2014/main" id="{2A7E67F3-DE26-4C6D-A477-CD496240E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626" y="3239745"/>
            <a:ext cx="12192635" cy="3705885"/>
          </a:xfrm>
          <a:prstGeom prst="rect">
            <a:avLst/>
          </a:prstGeom>
        </p:spPr>
      </p:pic>
      <p:pic>
        <p:nvPicPr>
          <p:cNvPr id="9" name="图片 6" descr="54ref">
            <a:extLst>
              <a:ext uri="{FF2B5EF4-FFF2-40B4-BE49-F238E27FC236}">
                <a16:creationId xmlns:a16="http://schemas.microsoft.com/office/drawing/2014/main" id="{0896F441-B606-41F5-B280-E8F6B0BD8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CE149A2-CD12-400B-87EE-56F0FA0FA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11" name="图片 23">
            <a:extLst>
              <a:ext uri="{FF2B5EF4-FFF2-40B4-BE49-F238E27FC236}">
                <a16:creationId xmlns:a16="http://schemas.microsoft.com/office/drawing/2014/main" id="{785DA751-760C-4FCD-B6D5-BAE8DA908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927" y="819216"/>
            <a:ext cx="1727420" cy="1097672"/>
          </a:xfrm>
          <a:prstGeom prst="rect">
            <a:avLst/>
          </a:prstGeom>
        </p:spPr>
      </p:pic>
      <p:pic>
        <p:nvPicPr>
          <p:cNvPr id="12" name="5ff2c2ea9edb4">
            <a:hlinkClick r:id="" action="ppaction://media"/>
            <a:extLst>
              <a:ext uri="{FF2B5EF4-FFF2-40B4-BE49-F238E27FC236}">
                <a16:creationId xmlns:a16="http://schemas.microsoft.com/office/drawing/2014/main" id="{37CEF541-B913-4AE6-883E-DC73216A3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170B3B-181B-449D-B41E-0C718D490809}"/>
              </a:ext>
            </a:extLst>
          </p:cNvPr>
          <p:cNvSpPr txBox="1"/>
          <p:nvPr/>
        </p:nvSpPr>
        <p:spPr>
          <a:xfrm>
            <a:off x="3866557" y="574276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066914-DC26-4849-855D-751AC1AD7E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DD140B-2A7F-407E-9FCA-D8E6965CD8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0026" y="1474602"/>
            <a:ext cx="9205758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83" y="-101102"/>
            <a:ext cx="8022228" cy="686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Text Box 9"/>
          <p:cNvSpPr txBox="1"/>
          <p:nvPr/>
        </p:nvSpPr>
        <p:spPr>
          <a:xfrm>
            <a:off x="3599173" y="1778918"/>
            <a:ext cx="460069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Thảo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luận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nhóm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F0B7299C-2B38-4EC0-B2C1-4E217E5E9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C2408D-753C-499C-A44C-0C9C12878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883" b="49354"/>
          <a:stretch/>
        </p:blipFill>
        <p:spPr>
          <a:xfrm>
            <a:off x="1021467" y="1422232"/>
            <a:ext cx="4793763" cy="401353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B5ADFD-4854-4875-B6AA-9371E4EFCD5D}"/>
              </a:ext>
            </a:extLst>
          </p:cNvPr>
          <p:cNvSpPr/>
          <p:nvPr/>
        </p:nvSpPr>
        <p:spPr>
          <a:xfrm>
            <a:off x="6000007" y="3662917"/>
            <a:ext cx="4875628" cy="11111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nữ</a:t>
            </a:r>
            <a:r>
              <a:rPr lang="en-US" sz="2800" dirty="0"/>
              <a:t> </a:t>
            </a:r>
            <a:r>
              <a:rPr lang="en-US" sz="2800" dirty="0" err="1"/>
              <a:t>mặc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phông</a:t>
            </a:r>
            <a:r>
              <a:rPr lang="en-US" sz="2800" dirty="0"/>
              <a:t> </a:t>
            </a:r>
            <a:r>
              <a:rPr lang="en-US" sz="2800" dirty="0" err="1"/>
              <a:t>phanh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DBEE11-3DC2-4FF8-9D11-7FF1B7C2E70B}"/>
              </a:ext>
            </a:extLst>
          </p:cNvPr>
          <p:cNvSpPr/>
          <p:nvPr/>
        </p:nvSpPr>
        <p:spPr>
          <a:xfrm>
            <a:off x="6000007" y="2083982"/>
            <a:ext cx="4875628" cy="11111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C2408D-753C-499C-A44C-0C9C12878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93" t="-480" r="1390" b="49834"/>
          <a:stretch/>
        </p:blipFill>
        <p:spPr>
          <a:xfrm>
            <a:off x="889323" y="1420838"/>
            <a:ext cx="4797093" cy="401632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B5ADFD-4854-4875-B6AA-9371E4EFCD5D}"/>
              </a:ext>
            </a:extLst>
          </p:cNvPr>
          <p:cNvSpPr/>
          <p:nvPr/>
        </p:nvSpPr>
        <p:spPr>
          <a:xfrm>
            <a:off x="5975900" y="3519378"/>
            <a:ext cx="4875628" cy="13184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nam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mặc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653C62-BF5B-467B-93AA-8B4A439FC03C}"/>
              </a:ext>
            </a:extLst>
          </p:cNvPr>
          <p:cNvSpPr/>
          <p:nvPr/>
        </p:nvSpPr>
        <p:spPr>
          <a:xfrm>
            <a:off x="5978742" y="2052085"/>
            <a:ext cx="4875628" cy="1111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Mùa</a:t>
            </a:r>
            <a:r>
              <a:rPr lang="en-US" sz="2800" dirty="0"/>
              <a:t> Thu</a:t>
            </a:r>
          </a:p>
        </p:txBody>
      </p:sp>
    </p:spTree>
    <p:extLst>
      <p:ext uri="{BB962C8B-B14F-4D97-AF65-F5344CB8AC3E}">
        <p14:creationId xmlns:p14="http://schemas.microsoft.com/office/powerpoint/2010/main" val="41365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C2408D-753C-499C-A44C-0C9C12878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" t="50761" r="51506" b="638"/>
          <a:stretch/>
        </p:blipFill>
        <p:spPr>
          <a:xfrm>
            <a:off x="1232215" y="1725256"/>
            <a:ext cx="4198603" cy="368671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B5ADFD-4854-4875-B6AA-9371E4EFCD5D}"/>
              </a:ext>
            </a:extLst>
          </p:cNvPr>
          <p:cNvSpPr/>
          <p:nvPr/>
        </p:nvSpPr>
        <p:spPr>
          <a:xfrm>
            <a:off x="5883049" y="3690257"/>
            <a:ext cx="4875628" cy="1285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nam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7B0EF5-17E3-44D3-B314-EE9DF0738B8A}"/>
              </a:ext>
            </a:extLst>
          </p:cNvPr>
          <p:cNvSpPr/>
          <p:nvPr/>
        </p:nvSpPr>
        <p:spPr>
          <a:xfrm>
            <a:off x="5883049" y="2035628"/>
            <a:ext cx="4875628" cy="12852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09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C2408D-753C-499C-A44C-0C9C12878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89" t="50341" r="3254" b="777"/>
          <a:stretch/>
        </p:blipFill>
        <p:spPr>
          <a:xfrm>
            <a:off x="1232215" y="1725256"/>
            <a:ext cx="4198603" cy="370798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B5ADFD-4854-4875-B6AA-9371E4EFCD5D}"/>
              </a:ext>
            </a:extLst>
          </p:cNvPr>
          <p:cNvSpPr/>
          <p:nvPr/>
        </p:nvSpPr>
        <p:spPr>
          <a:xfrm>
            <a:off x="5883049" y="3217612"/>
            <a:ext cx="4875628" cy="20627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nữ</a:t>
            </a:r>
            <a:r>
              <a:rPr lang="en-US" sz="2800" dirty="0"/>
              <a:t> </a:t>
            </a:r>
            <a:r>
              <a:rPr lang="en-US" sz="2800" dirty="0" err="1"/>
              <a:t>mặc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mũ</a:t>
            </a:r>
            <a:r>
              <a:rPr lang="en-US" sz="2800" dirty="0"/>
              <a:t> </a:t>
            </a:r>
            <a:r>
              <a:rPr lang="en-US" sz="2800" dirty="0" err="1"/>
              <a:t>chống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nam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che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dễ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say </a:t>
            </a:r>
            <a:r>
              <a:rPr lang="en-US" sz="2800" dirty="0" err="1"/>
              <a:t>nắng</a:t>
            </a:r>
            <a:r>
              <a:rPr lang="en-US" sz="2800" dirty="0"/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48A366-0F85-462B-BAF7-F5C821922047}"/>
              </a:ext>
            </a:extLst>
          </p:cNvPr>
          <p:cNvSpPr/>
          <p:nvPr/>
        </p:nvSpPr>
        <p:spPr>
          <a:xfrm>
            <a:off x="5883049" y="1888798"/>
            <a:ext cx="4875628" cy="10830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75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6096000" y="1923530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 HÀNH</a:t>
            </a: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3A9D7C48-EAD5-4D96-99B3-D7C53C7AD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57" y="1091781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6952537A-2AA5-4DAF-A905-AB7421A94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719" y="3602788"/>
            <a:ext cx="3086738" cy="30867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DB392C-6C4B-47A3-8F9D-45A8077707E0}"/>
              </a:ext>
            </a:extLst>
          </p:cNvPr>
          <p:cNvSpPr/>
          <p:nvPr/>
        </p:nvSpPr>
        <p:spPr>
          <a:xfrm>
            <a:off x="2424223" y="1881963"/>
            <a:ext cx="6294474" cy="32641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0E058-F189-42C7-88AD-5B468D69F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56" y="2143899"/>
            <a:ext cx="762000" cy="847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540C53-EE20-4E25-89FF-9C2C56CFB800}"/>
              </a:ext>
            </a:extLst>
          </p:cNvPr>
          <p:cNvSpPr txBox="1"/>
          <p:nvPr/>
        </p:nvSpPr>
        <p:spPr>
          <a:xfrm>
            <a:off x="3753924" y="2274838"/>
            <a:ext cx="4588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mùa</a:t>
            </a:r>
            <a:r>
              <a:rPr lang="en-US" sz="3600" dirty="0"/>
              <a:t> </a:t>
            </a:r>
            <a:r>
              <a:rPr lang="en-US" sz="3600" dirty="0" err="1"/>
              <a:t>đông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quần</a:t>
            </a:r>
            <a:r>
              <a:rPr lang="en-US" sz="3600" dirty="0"/>
              <a:t> </a:t>
            </a:r>
            <a:r>
              <a:rPr lang="en-US" sz="3600" dirty="0" err="1"/>
              <a:t>áo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192D54B-8E05-4B60-95A2-B2DBB18B1D2F}"/>
              </a:ext>
            </a:extLst>
          </p:cNvPr>
          <p:cNvSpPr/>
          <p:nvPr/>
        </p:nvSpPr>
        <p:spPr>
          <a:xfrm>
            <a:off x="3149433" y="1594884"/>
            <a:ext cx="7468804" cy="3562931"/>
          </a:xfrm>
          <a:prstGeom prst="cloud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Mỗi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mùa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có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đặc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điểm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khác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nhau</a:t>
            </a:r>
            <a:r>
              <a:rPr lang="en-US" sz="3200" b="1" dirty="0">
                <a:solidFill>
                  <a:srgbClr val="00B050"/>
                </a:solidFill>
              </a:rPr>
              <a:t>. </a:t>
            </a:r>
            <a:r>
              <a:rPr lang="en-US" sz="3200" b="1" dirty="0" err="1">
                <a:solidFill>
                  <a:srgbClr val="00B050"/>
                </a:solidFill>
              </a:rPr>
              <a:t>Cần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lựa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chọn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trang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phục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phù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hợp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theo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mùa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để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cơ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thể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khỏe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mạnh</a:t>
            </a:r>
            <a:r>
              <a:rPr lang="en-US" sz="32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5" name="Sun 14">
            <a:extLst>
              <a:ext uri="{FF2B5EF4-FFF2-40B4-BE49-F238E27FC236}">
                <a16:creationId xmlns:a16="http://schemas.microsoft.com/office/drawing/2014/main" id="{AE3521C5-AAF5-448E-9FDD-9C1425F84BEA}"/>
              </a:ext>
            </a:extLst>
          </p:cNvPr>
          <p:cNvSpPr/>
          <p:nvPr/>
        </p:nvSpPr>
        <p:spPr>
          <a:xfrm>
            <a:off x="1966359" y="2052084"/>
            <a:ext cx="2366148" cy="2383216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69F06-D052-4E7C-9BF1-397EA90A5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74" y="1701209"/>
            <a:ext cx="8561893" cy="45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18BA8-5A1F-4C08-BC69-A4E09125E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343" y="773391"/>
            <a:ext cx="980931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09C19C4-7FB4-4789-A915-9670E43D4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98B8E-6803-47C0-82FE-F5F4ED5FF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95" y="2172152"/>
            <a:ext cx="9205758" cy="4797968"/>
          </a:xfrm>
          <a:prstGeom prst="rect">
            <a:avLst/>
          </a:prstGeom>
        </p:spPr>
      </p:pic>
      <p:sp>
        <p:nvSpPr>
          <p:cNvPr id="4" name="Google Shape;304;p20">
            <a:extLst>
              <a:ext uri="{FF2B5EF4-FFF2-40B4-BE49-F238E27FC236}">
                <a16:creationId xmlns:a16="http://schemas.microsoft.com/office/drawing/2014/main" id="{2A1CCA21-981D-4245-9B4B-E32D5105BE10}"/>
              </a:ext>
            </a:extLst>
          </p:cNvPr>
          <p:cNvSpPr txBox="1">
            <a:spLocks/>
          </p:cNvSpPr>
          <p:nvPr/>
        </p:nvSpPr>
        <p:spPr>
          <a:xfrm>
            <a:off x="2661014" y="1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Odibee Sans"/>
              <a:sym typeface="Odibee Sans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2C572EE-6B6F-4DE4-9481-0EF3DBC8C0F6}"/>
              </a:ext>
            </a:extLst>
          </p:cNvPr>
          <p:cNvSpPr/>
          <p:nvPr/>
        </p:nvSpPr>
        <p:spPr>
          <a:xfrm>
            <a:off x="4401113" y="1029360"/>
            <a:ext cx="3446923" cy="715089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93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3CFC20-C6D7-4DBD-8962-EDB747D7D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57" y="617519"/>
            <a:ext cx="885825" cy="1057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913D0B-7516-40A2-83C8-9C96FE06C9C5}"/>
              </a:ext>
            </a:extLst>
          </p:cNvPr>
          <p:cNvSpPr txBox="1"/>
          <p:nvPr/>
        </p:nvSpPr>
        <p:spPr>
          <a:xfrm>
            <a:off x="2122967" y="720687"/>
            <a:ext cx="8048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,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mặc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lợi</a:t>
            </a:r>
            <a:r>
              <a:rPr lang="en-US" sz="2800" dirty="0"/>
              <a:t> </a:t>
            </a:r>
            <a:r>
              <a:rPr lang="en-US" sz="2800" dirty="0" err="1"/>
              <a:t>ích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F271CD-BB10-4E16-8019-B0D98CC32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75" y="1852528"/>
            <a:ext cx="2835387" cy="2466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8625C-DAFE-423C-9B58-6C1695BC2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562" y="3839777"/>
            <a:ext cx="2950243" cy="2155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364D2-B799-4DD1-89BD-50ED49EED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878" y="2134627"/>
            <a:ext cx="2545038" cy="2155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43B632-01D0-4D77-B611-880CDB3CE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7396" y="3625039"/>
            <a:ext cx="3028836" cy="23706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F9EA12-5A78-42E6-BC2F-FD1093C275B6}"/>
              </a:ext>
            </a:extLst>
          </p:cNvPr>
          <p:cNvSpPr txBox="1"/>
          <p:nvPr/>
        </p:nvSpPr>
        <p:spPr>
          <a:xfrm>
            <a:off x="818707" y="4582633"/>
            <a:ext cx="181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Mùa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Xuân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52FB6A-18E8-4D5C-8EB7-DFE5730F963E}"/>
              </a:ext>
            </a:extLst>
          </p:cNvPr>
          <p:cNvSpPr txBox="1"/>
          <p:nvPr/>
        </p:nvSpPr>
        <p:spPr>
          <a:xfrm>
            <a:off x="4110044" y="3237406"/>
            <a:ext cx="181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Mùa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Hè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D2E5D9-87FF-49D7-BF2D-D54F78C22772}"/>
              </a:ext>
            </a:extLst>
          </p:cNvPr>
          <p:cNvSpPr txBox="1"/>
          <p:nvPr/>
        </p:nvSpPr>
        <p:spPr>
          <a:xfrm>
            <a:off x="6718435" y="4358319"/>
            <a:ext cx="181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Mùa</a:t>
            </a:r>
            <a:r>
              <a:rPr lang="en-US" sz="2800" dirty="0">
                <a:solidFill>
                  <a:schemeClr val="accent1"/>
                </a:solidFill>
              </a:rPr>
              <a:t> Thu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8AF02C-5389-44B0-AF30-344386F34A49}"/>
              </a:ext>
            </a:extLst>
          </p:cNvPr>
          <p:cNvSpPr txBox="1"/>
          <p:nvPr/>
        </p:nvSpPr>
        <p:spPr>
          <a:xfrm>
            <a:off x="9658431" y="3051135"/>
            <a:ext cx="181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Mùa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Đông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3CFC20-C6D7-4DBD-8962-EDB747D7D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57" y="617519"/>
            <a:ext cx="885825" cy="105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F271CD-BB10-4E16-8019-B0D98CC32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75" y="1852528"/>
            <a:ext cx="2835387" cy="2466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8625C-DAFE-423C-9B58-6C1695BC2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562" y="3839777"/>
            <a:ext cx="2950243" cy="2155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364D2-B799-4DD1-89BD-50ED49EED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878" y="2134627"/>
            <a:ext cx="2545038" cy="2155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43B632-01D0-4D77-B611-880CDB3CE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7396" y="3625039"/>
            <a:ext cx="3028836" cy="23706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F9EA12-5A78-42E6-BC2F-FD1093C275B6}"/>
              </a:ext>
            </a:extLst>
          </p:cNvPr>
          <p:cNvSpPr txBox="1"/>
          <p:nvPr/>
        </p:nvSpPr>
        <p:spPr>
          <a:xfrm>
            <a:off x="818707" y="4582633"/>
            <a:ext cx="2125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dài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52FB6A-18E8-4D5C-8EB7-DFE5730F963E}"/>
              </a:ext>
            </a:extLst>
          </p:cNvPr>
          <p:cNvSpPr txBox="1"/>
          <p:nvPr/>
        </p:nvSpPr>
        <p:spPr>
          <a:xfrm>
            <a:off x="3542915" y="2593607"/>
            <a:ext cx="2268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nón</a:t>
            </a:r>
            <a:r>
              <a:rPr lang="en-US" sz="2800" dirty="0">
                <a:solidFill>
                  <a:srgbClr val="4472C4"/>
                </a:solidFill>
                <a:latin typeface="Calibri"/>
              </a:rPr>
              <a:t>g </a:t>
            </a:r>
            <a:r>
              <a:rPr lang="en-US" sz="2800" dirty="0" err="1">
                <a:solidFill>
                  <a:srgbClr val="4472C4"/>
                </a:solidFill>
                <a:latin typeface="Calibri"/>
              </a:rPr>
              <a:t>nực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mát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mẻ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D2E5D9-87FF-49D7-BF2D-D54F78C22772}"/>
              </a:ext>
            </a:extLst>
          </p:cNvPr>
          <p:cNvSpPr txBox="1"/>
          <p:nvPr/>
        </p:nvSpPr>
        <p:spPr>
          <a:xfrm>
            <a:off x="6434255" y="4358319"/>
            <a:ext cx="21023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Thu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se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lạnh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thu</a:t>
            </a:r>
            <a:r>
              <a:rPr lang="en-US" sz="2800" dirty="0">
                <a:solidFill>
                  <a:srgbClr val="4472C4"/>
                </a:solidFill>
                <a:latin typeface="Calibri"/>
              </a:rPr>
              <a:t>n </a:t>
            </a:r>
            <a:r>
              <a:rPr lang="en-US" sz="2800" dirty="0" err="1">
                <a:solidFill>
                  <a:srgbClr val="4472C4"/>
                </a:solidFill>
                <a:latin typeface="Calibri"/>
              </a:rPr>
              <a:t>dài</a:t>
            </a:r>
            <a:r>
              <a:rPr lang="en-US" sz="2800" dirty="0">
                <a:solidFill>
                  <a:srgbClr val="4472C4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4472C4"/>
                </a:solidFill>
                <a:latin typeface="Calibri"/>
              </a:rPr>
              <a:t>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8AF02C-5389-44B0-AF30-344386F34A49}"/>
              </a:ext>
            </a:extLst>
          </p:cNvPr>
          <p:cNvSpPr txBox="1"/>
          <p:nvPr/>
        </p:nvSpPr>
        <p:spPr>
          <a:xfrm>
            <a:off x="9307490" y="2618223"/>
            <a:ext cx="23635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lạnh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ấm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9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B2361-DA71-4EA7-8E52-497D232AE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446" y="708173"/>
            <a:ext cx="771525" cy="933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A30C36-1DA2-483E-85F7-4609B8B5E0AC}"/>
              </a:ext>
            </a:extLst>
          </p:cNvPr>
          <p:cNvSpPr txBox="1"/>
          <p:nvPr/>
        </p:nvSpPr>
        <p:spPr>
          <a:xfrm>
            <a:off x="2381693" y="850605"/>
            <a:ext cx="8633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lựa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051966-2513-48FB-B4BC-EF6EBF9DF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616" y="1804712"/>
            <a:ext cx="5308023" cy="43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232</Words>
  <Application>Microsoft Office PowerPoint</Application>
  <PresentationFormat>Widescreen</PresentationFormat>
  <Paragraphs>35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Odibee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2022-04-24T12:24:03Z</dcterms:created>
  <dcterms:modified xsi:type="dcterms:W3CDTF">2022-04-24T12:27:27Z</dcterms:modified>
</cp:coreProperties>
</file>