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4" r:id="rId3"/>
    <p:sldId id="266" r:id="rId5"/>
    <p:sldId id="267" r:id="rId6"/>
    <p:sldId id="268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6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NÓI VÀ NGHE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364509" y="380560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KỂ CHUYỆN THÁNH GIÓNG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26820" y="621620"/>
            <a:ext cx="66036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endParaRPr lang="vi-VN" sz="4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504" t="8824" r="27740" b="7101"/>
          <a:stretch>
            <a:fillRect/>
          </a:stretch>
        </p:blipFill>
        <p:spPr>
          <a:xfrm>
            <a:off x="1987085" y="442399"/>
            <a:ext cx="1758776" cy="1738991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3572380" y="2197185"/>
            <a:ext cx="6747576" cy="2041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2422253" y="4300311"/>
            <a:ext cx="7079229" cy="2141868"/>
          </a:xfrm>
          <a:prstGeom prst="rect">
            <a:avLst/>
          </a:prstGeom>
        </p:spPr>
      </p:pic>
      <p:pic>
        <p:nvPicPr>
          <p:cNvPr id="3" name="[Thần thoại sử Việt] - Truyền thuyết Thánh Gión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1507" y="2359829"/>
            <a:ext cx="6789976" cy="38193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45861" y="1704712"/>
            <a:ext cx="775400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4461" y="438105"/>
            <a:ext cx="7663076" cy="5981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8113" y="3080185"/>
            <a:ext cx="3947885" cy="82994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không biết nói, biết cười, không biết tự xúc ăn.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3537" y="2709993"/>
            <a:ext cx="4296463" cy="230695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“Về bảo với vua rèn cho ta một con ngựa sắt, một thanh gươm sắt, một áo giáp sắt và một nón sắt, ta sẽ đánh đuổi giặc dữ cho!”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78508" y="5722265"/>
            <a:ext cx="3585029" cy="11988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lớn nhanh như thổi, người cao to sừng sững.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7672" y="5722265"/>
            <a:ext cx="3845585" cy="11988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cưỡi ngựa bay về trời.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1335" y="402568"/>
            <a:ext cx="775400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2230207" y="1089757"/>
            <a:ext cx="7731585" cy="2339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2230205" y="3608189"/>
            <a:ext cx="7731585" cy="233924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altLang="en-US" sz="6000" b="1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1000">
        <p15:prstTrans prst="origami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WPS Presentation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0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UTM Avo</vt:lpstr>
      <vt:lpstr>Segoe Print</vt:lpstr>
      <vt:lpstr>UTM Cookies</vt:lpstr>
      <vt:lpstr>HP001</vt:lpstr>
      <vt:lpstr>HP001 4 hàng</vt:lpstr>
      <vt:lpstr>Times New Roman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</cp:revision>
  <dcterms:created xsi:type="dcterms:W3CDTF">2023-04-23T12:15:36Z</dcterms:created>
  <dcterms:modified xsi:type="dcterms:W3CDTF">2023-04-23T12:20:48Z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58F8AD81FACF40D89FC8CF5FBE529A39</vt:lpwstr>
  </property>
  <property fmtid="{D5CDD505-2E9C-101B-9397-08002B2CF9AE}" pid="3" name="KSOProductBuildVer">
    <vt:lpwstr>1033-11.2.0.11536</vt:lpwstr>
  </property>
</Properties>
</file>