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82" r:id="rId3"/>
    <p:sldMasterId id="2147483700" r:id="rId4"/>
    <p:sldMasterId id="2147483712" r:id="rId5"/>
    <p:sldMasterId id="2147483724" r:id="rId6"/>
    <p:sldMasterId id="2147483728" r:id="rId7"/>
  </p:sldMasterIdLst>
  <p:notesMasterIdLst>
    <p:notesMasterId r:id="rId17"/>
  </p:notesMasterIdLst>
  <p:sldIdLst>
    <p:sldId id="3400" r:id="rId8"/>
    <p:sldId id="3402" r:id="rId9"/>
    <p:sldId id="3404" r:id="rId10"/>
    <p:sldId id="300" r:id="rId11"/>
    <p:sldId id="3399" r:id="rId12"/>
    <p:sldId id="290" r:id="rId13"/>
    <p:sldId id="265" r:id="rId14"/>
    <p:sldId id="3397" r:id="rId15"/>
    <p:sldId id="34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0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811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2022/4/25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74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5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10" Type="http://schemas.microsoft.com/office/2007/relationships/hdphoto" Target="../media/hdphoto4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1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" y="119360"/>
            <a:ext cx="1275034" cy="12750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D92BD4-C1A5-4C7C-98D8-BE7AD84D7217}"/>
              </a:ext>
            </a:extLst>
          </p:cNvPr>
          <p:cNvGrpSpPr/>
          <p:nvPr/>
        </p:nvGrpSpPr>
        <p:grpSpPr>
          <a:xfrm>
            <a:off x="1312510" y="2066539"/>
            <a:ext cx="9566979" cy="1979165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EF7A5C-9ADE-4524-9C34-E15DB00781D2}"/>
              </a:ext>
            </a:extLst>
          </p:cNvPr>
          <p:cNvSpPr txBox="1"/>
          <p:nvPr/>
        </p:nvSpPr>
        <p:spPr>
          <a:xfrm>
            <a:off x="3742646" y="525937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AFA3D-DD2D-48FD-A678-99A303EC1FF6}"/>
              </a:ext>
            </a:extLst>
          </p:cNvPr>
          <p:cNvSpPr txBox="1"/>
          <p:nvPr/>
        </p:nvSpPr>
        <p:spPr>
          <a:xfrm>
            <a:off x="2611831" y="2440315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TIẾNG VIỆT 2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4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101" y="1555215"/>
            <a:ext cx="8272979" cy="2635291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349256" y="2267872"/>
            <a:ext cx="6578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6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Nghe-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338" y="1807805"/>
            <a:ext cx="1015992" cy="755971"/>
          </a:xfrm>
          <a:prstGeom prst="rect">
            <a:avLst/>
          </a:prstGeom>
        </p:spPr>
      </p:pic>
      <p:pic>
        <p:nvPicPr>
          <p:cNvPr id="3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338" y="3069776"/>
            <a:ext cx="1015992" cy="755971"/>
          </a:xfrm>
          <a:prstGeom prst="rect">
            <a:avLst/>
          </a:prstGeom>
        </p:spPr>
      </p:pic>
      <p:sp>
        <p:nvSpPr>
          <p:cNvPr id="4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4335419" y="650355"/>
            <a:ext cx="4115355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51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 cầu cần </a:t>
            </a:r>
            <a:r>
              <a:rPr lang="vi-VN" altLang="zh-CN" sz="4051" dirty="0" smtClean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endParaRPr lang="zh-CN" altLang="en-US" sz="4051" dirty="0">
              <a:solidFill>
                <a:srgbClr val="FF000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2932576" y="1678665"/>
            <a:ext cx="78442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ngắn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Chiếc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rễ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tròn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D5846-644B-4362-ACAC-34CDDE66F124}"/>
              </a:ext>
            </a:extLst>
          </p:cNvPr>
          <p:cNvSpPr txBox="1"/>
          <p:nvPr/>
        </p:nvSpPr>
        <p:spPr>
          <a:xfrm>
            <a:off x="2932576" y="2945372"/>
            <a:ext cx="78442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图片 54">
            <a:extLst>
              <a:ext uri="{FF2B5EF4-FFF2-40B4-BE49-F238E27FC236}">
                <a16:creationId xmlns:a16="http://schemas.microsoft.com/office/drawing/2014/main" id="{BF079657-1FFE-4780-8D68-69B58F68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338" y="4311147"/>
            <a:ext cx="1015992" cy="755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6DA8E-861F-4FA2-B8DB-03A331906277}"/>
              </a:ext>
            </a:extLst>
          </p:cNvPr>
          <p:cNvSpPr txBox="1"/>
          <p:nvPr/>
        </p:nvSpPr>
        <p:spPr>
          <a:xfrm>
            <a:off x="2981342" y="4212080"/>
            <a:ext cx="77955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iêm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3909" y="5366088"/>
            <a:ext cx="1778091" cy="16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396476" y="269624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9048" y="783974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6563" y="1687292"/>
            <a:ext cx="103856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   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năm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chiếc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ang 1 ô ly" panose="020B0603050302020204" pitchFamily="34" charset="0"/>
              </a:rPr>
              <a:t>ǟễ</a:t>
            </a:r>
            <a:r>
              <a:rPr lang="en-US" sz="3200" b="1" dirty="0" smtClean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đa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vòng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lá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tròn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Thiếu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nhi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thăm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vườn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Bác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cũng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trò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chui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qua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chui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lại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vòng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lá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ấy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Lúc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đó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mọi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mới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sao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Bác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trồng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chiếc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ǟễ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đa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tròn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thế</a:t>
            </a:r>
            <a:r>
              <a:rPr lang="en-US" sz="3200" b="1" dirty="0">
                <a:solidFill>
                  <a:srgbClr val="7030A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0" y="334799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3405" y="1049526"/>
            <a:ext cx="10489474" cy="3461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3774" y="2294217"/>
            <a:ext cx="216508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chiếc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rễ</a:t>
            </a:r>
            <a:endParaRPr lang="vi-VN" sz="3200" dirty="0"/>
          </a:p>
        </p:txBody>
      </p:sp>
      <p:sp>
        <p:nvSpPr>
          <p:cNvPr id="5" name="Oval 4"/>
          <p:cNvSpPr/>
          <p:nvPr/>
        </p:nvSpPr>
        <p:spPr>
          <a:xfrm>
            <a:off x="1789896" y="2634567"/>
            <a:ext cx="305306" cy="292776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5"/>
          </a:p>
        </p:txBody>
      </p:sp>
      <p:sp>
        <p:nvSpPr>
          <p:cNvPr id="6" name="Rectangle 5"/>
          <p:cNvSpPr/>
          <p:nvPr/>
        </p:nvSpPr>
        <p:spPr>
          <a:xfrm>
            <a:off x="5254517" y="2311401"/>
            <a:ext cx="161847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trồng</a:t>
            </a:r>
            <a:endParaRPr lang="vi-VN" sz="3200" dirty="0"/>
          </a:p>
        </p:txBody>
      </p:sp>
      <p:sp>
        <p:nvSpPr>
          <p:cNvPr id="7" name="Oval 6"/>
          <p:cNvSpPr/>
          <p:nvPr/>
        </p:nvSpPr>
        <p:spPr>
          <a:xfrm>
            <a:off x="5388590" y="2635235"/>
            <a:ext cx="305306" cy="292776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5"/>
          </a:p>
        </p:txBody>
      </p:sp>
      <p:sp>
        <p:nvSpPr>
          <p:cNvPr id="8" name="Rectangle 7"/>
          <p:cNvSpPr/>
          <p:nvPr/>
        </p:nvSpPr>
        <p:spPr>
          <a:xfrm>
            <a:off x="8248650" y="2339013"/>
            <a:ext cx="2962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tròn</a:t>
            </a:r>
            <a:endParaRPr lang="vi-VN" sz="3200" dirty="0"/>
          </a:p>
        </p:txBody>
      </p:sp>
      <p:sp>
        <p:nvSpPr>
          <p:cNvPr id="9" name="Oval 8"/>
          <p:cNvSpPr/>
          <p:nvPr/>
        </p:nvSpPr>
        <p:spPr>
          <a:xfrm>
            <a:off x="8313370" y="2688914"/>
            <a:ext cx="305306" cy="292776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5"/>
          </a:p>
        </p:txBody>
      </p:sp>
      <p:sp>
        <p:nvSpPr>
          <p:cNvPr id="10" name="TextBox 9"/>
          <p:cNvSpPr txBox="1"/>
          <p:nvPr/>
        </p:nvSpPr>
        <p:spPr>
          <a:xfrm>
            <a:off x="4736152" y="1296813"/>
            <a:ext cx="7154436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53" y="-454474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21441" y="2295646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9154" y="2670286"/>
            <a:ext cx="7154436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5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5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274" y="1388578"/>
            <a:ext cx="7154436" cy="94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5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5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4" y="828900"/>
            <a:ext cx="475087" cy="3888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46448" y="549592"/>
            <a:ext cx="926678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người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Việt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9536" y="1672199"/>
            <a:ext cx="9970031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21416" y="2613586"/>
            <a:ext cx="86532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0" y="2815570"/>
            <a:ext cx="475086" cy="38882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78234" y="3152071"/>
            <a:ext cx="1003553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94" y="4261232"/>
            <a:ext cx="3470319" cy="1727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65" y="4301965"/>
            <a:ext cx="3056952" cy="1714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635" y="3874444"/>
            <a:ext cx="2255647" cy="1990879"/>
          </a:xfrm>
          <a:prstGeom prst="rect">
            <a:avLst/>
          </a:prstGeom>
        </p:spPr>
      </p:pic>
      <p:sp>
        <p:nvSpPr>
          <p:cNvPr id="26" name="Rounded Rectangle 21"/>
          <p:cNvSpPr/>
          <p:nvPr/>
        </p:nvSpPr>
        <p:spPr>
          <a:xfrm>
            <a:off x="1721416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Rounded Rectangle 21"/>
          <p:cNvSpPr/>
          <p:nvPr/>
        </p:nvSpPr>
        <p:spPr>
          <a:xfrm>
            <a:off x="5331719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/>
          <p:cNvSpPr/>
          <p:nvPr/>
        </p:nvSpPr>
        <p:spPr>
          <a:xfrm>
            <a:off x="7988806" y="6016464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5886" y="1008351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1414" y="1882097"/>
            <a:ext cx="821337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iêm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  <p:sp>
        <p:nvSpPr>
          <p:cNvPr id="7" name="Rounded Rectangle 21"/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 </a:t>
            </a:r>
          </a:p>
        </p:txBody>
      </p:sp>
      <p:sp>
        <p:nvSpPr>
          <p:cNvPr id="8" name="Rounded Rectangle 21"/>
          <p:cNvSpPr/>
          <p:nvPr/>
        </p:nvSpPr>
        <p:spPr>
          <a:xfrm>
            <a:off x="6672190" y="3192570"/>
            <a:ext cx="27593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x</a:t>
            </a:r>
          </a:p>
        </p:txBody>
      </p:sp>
      <p:sp>
        <p:nvSpPr>
          <p:cNvPr id="9" name="Rounded Rectangle 21"/>
          <p:cNvSpPr/>
          <p:nvPr/>
        </p:nvSpPr>
        <p:spPr>
          <a:xfrm>
            <a:off x="3392303" y="4670790"/>
            <a:ext cx="2506488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ngh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/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82831" y="3288020"/>
            <a:ext cx="460864" cy="460864"/>
            <a:chOff x="7507111" y="2996098"/>
            <a:chExt cx="417689" cy="417689"/>
          </a:xfrm>
        </p:grpSpPr>
        <p:sp>
          <p:nvSpPr>
            <p:cNvPr id="13" name="Rectangle 12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/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387358" y="3210598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94230" y="3304659"/>
            <a:ext cx="637303" cy="460864"/>
            <a:chOff x="7507111" y="2996098"/>
            <a:chExt cx="417689" cy="417689"/>
          </a:xfrm>
        </p:grpSpPr>
        <p:sp>
          <p:nvSpPr>
            <p:cNvPr id="19" name="Rectangle 1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/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246665" y="4762457"/>
            <a:ext cx="652126" cy="460864"/>
            <a:chOff x="7507111" y="2996098"/>
            <a:chExt cx="417689" cy="417689"/>
          </a:xfrm>
        </p:grpSpPr>
        <p:sp>
          <p:nvSpPr>
            <p:cNvPr id="24" name="Rectangle 23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5" name="Straight Connector 24"/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9036538" y="4794701"/>
            <a:ext cx="460864" cy="460864"/>
            <a:chOff x="7507111" y="2996098"/>
            <a:chExt cx="417689" cy="417689"/>
          </a:xfrm>
        </p:grpSpPr>
        <p:sp>
          <p:nvSpPr>
            <p:cNvPr id="29" name="Rectangle 2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0" name="Straight Connector 29"/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696101" y="3261452"/>
            <a:ext cx="1022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53556" y="4710005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ím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47401" y="4725430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7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256</Words>
  <Application>Microsoft Office PowerPoint</Application>
  <PresentationFormat>Widescreen</PresentationFormat>
  <Paragraphs>40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31" baseType="lpstr">
      <vt:lpstr>Microsoft YaHei</vt:lpstr>
      <vt:lpstr>Microsoft YaHei</vt:lpstr>
      <vt:lpstr>SimSun</vt:lpstr>
      <vt:lpstr>Arial</vt:lpstr>
      <vt:lpstr>Arial-Rounded</vt:lpstr>
      <vt:lpstr>Calibri</vt:lpstr>
      <vt:lpstr>等线</vt:lpstr>
      <vt:lpstr>HP001 4 hang 1 ô ly</vt:lpstr>
      <vt:lpstr>黑体</vt:lpstr>
      <vt:lpstr>Times New Roman</vt:lpstr>
      <vt:lpstr>UTM Avo</vt:lpstr>
      <vt:lpstr>Wingdings</vt:lpstr>
      <vt:lpstr>仓耳羽辰体-谷力 W05</vt:lpstr>
      <vt:lpstr>字魂59号-创粗黑</vt:lpstr>
      <vt:lpstr>思源黑体 CN Bold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47</cp:revision>
  <dcterms:created xsi:type="dcterms:W3CDTF">2021-07-20T01:55:00Z</dcterms:created>
  <dcterms:modified xsi:type="dcterms:W3CDTF">2022-04-25T05:47:54Z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FCB3FAD37B734C76AA1CAFEE8424B255</vt:lpwstr>
  </property>
  <property fmtid="{D5CDD505-2E9C-101B-9397-08002B2CF9AE}" pid="3" name="KSOProductBuildVer">
    <vt:lpwstr>1033-11.2.0.11074</vt:lpwstr>
  </property>
</Properties>
</file>