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</p:sldMasterIdLst>
  <p:notesMasterIdLst>
    <p:notesMasterId r:id="rId41"/>
  </p:notesMasterIdLst>
  <p:sldIdLst>
    <p:sldId id="2900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354" r:id="rId16"/>
    <p:sldId id="259" r:id="rId17"/>
    <p:sldId id="316" r:id="rId18"/>
    <p:sldId id="319" r:id="rId19"/>
    <p:sldId id="378" r:id="rId20"/>
    <p:sldId id="2007577097" r:id="rId21"/>
    <p:sldId id="356" r:id="rId22"/>
    <p:sldId id="2007577101" r:id="rId23"/>
    <p:sldId id="2007577102" r:id="rId24"/>
    <p:sldId id="2007577103" r:id="rId25"/>
    <p:sldId id="2007577104" r:id="rId26"/>
    <p:sldId id="2007577105" r:id="rId27"/>
    <p:sldId id="2007577106" r:id="rId28"/>
    <p:sldId id="265" r:id="rId29"/>
    <p:sldId id="323" r:id="rId30"/>
    <p:sldId id="358" r:id="rId31"/>
    <p:sldId id="2007577108" r:id="rId32"/>
    <p:sldId id="2007577107" r:id="rId33"/>
    <p:sldId id="2007577172" r:id="rId34"/>
    <p:sldId id="385" r:id="rId35"/>
    <p:sldId id="324" r:id="rId36"/>
    <p:sldId id="376" r:id="rId37"/>
    <p:sldId id="2007577170" r:id="rId38"/>
    <p:sldId id="487" r:id="rId39"/>
    <p:sldId id="200757717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66FF"/>
    <a:srgbClr val="E2F0D9"/>
    <a:srgbClr val="FFFF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4T17:29:33.82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F6B2-A84D-4E0C-AEB6-744F4BDB6B2A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6A1B-263C-4406-8A42-4293E348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0217D85-137D-40E4-A421-8C62D92AF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BC351B0-1A51-4701-8105-5A059D5E3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AD6766-F73D-48A9-8E5A-5C9177BF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B3CA4-A9C2-4B1E-BEDA-48704C2710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694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A15EC-9997-4858-BA7D-9BEDE24B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00EC0-F837-46D7-9121-26ED5B27F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E845E-460E-447C-882B-2D5B35911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381B-5B88-4EDB-BF3E-CAC71FF61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69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92817A-76B1-4F99-AB5B-BA793D21D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A9D1A-A64D-46FB-ACA6-A22F16494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6071A5-49FF-4B8F-988D-0EDCAE0A3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218F-1D93-4A00-B6E6-5A9698115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48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5A5A0-21D8-4F2A-8D75-D88CB833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89347C-DACA-4F5E-9D8E-9BF3A36BB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30A5C-F116-4EA8-80D6-419EA49F9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E5B88-6828-4053-9495-279C982F9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2A342-AB29-4A37-AF8A-32172DCA2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44ADB-9A8B-4916-B117-81FA812EA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6639-3AAA-4301-8CDE-EC30D7010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4907B-0310-4F3B-9F4D-D8DA13355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1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49BF8-75AB-45E6-8E7B-B02986AC5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7F3493-8EC9-46FC-8E65-B2A22722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D3316-6B3C-4F57-953B-996E58A2D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02-3D36-47A5-8A1D-032D57D53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64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EA1AA5-AC2A-4C03-B23A-FB981A632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481A3-B976-41F8-B262-C58538D0A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D230E1-FF11-41D8-82D9-903361B2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07EA8-9C8D-4464-B5FB-57D593D4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6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850F57-28EB-46BB-B965-1885B2972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66C95-C745-41A2-958C-F113F1D7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BB2A86-FC95-4662-A75E-8A137D62B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7272-3698-4A84-BC92-A71482398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26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2FD-B5E8-48E3-B9E0-A0BEB34D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E2FB-AB26-40B4-979A-F3CDD0EE0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49915-A3C2-453B-ADF4-EB943A372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0A88C-FBB1-4498-A30D-9FAFB8F0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4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87953-5B41-4485-8572-077D26150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0419-2DCA-42C7-A141-F48A8149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8E80F-62E8-42AB-A2F8-EDD6BE0F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E038B-EF32-4479-826E-B9089826F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05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CF46C-0B1B-424E-8D6E-5D2EB7A4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B7A1C-4EE1-4A7C-9288-CFB7B15C5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8B81-46B1-4ECF-89EA-B5F30F726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DD6F7-D7F5-469B-9A66-0B203155A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3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E7399-E41A-4DD0-819E-0B7CD034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27237-D280-4169-BEFC-DC4D9FD1D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94291D-1B23-441B-AFD6-CC4F9112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2D60D-5F95-42AF-8CCE-84403272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20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9FA9D5-7EE8-4598-8A0D-B47B314E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3B8F6A-A3D7-43F9-B860-3A2B6A34E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84000C-2DC8-40F8-96A5-E1BE7578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DF669-3B84-4F19-B636-BF0F8E89C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90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937263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64291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58941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52203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1161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0462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19000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04023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2136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63927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8775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C481D-3F69-4706-9CC1-C38F58914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5B5DC2-D8FA-44BE-9877-3E876124A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D5FB298-DCCF-4322-9752-236C51436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9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gif"/><Relationship Id="rId5" Type="http://schemas.openxmlformats.org/officeDocument/2006/relationships/slide" Target="slide5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0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32.gif"/><Relationship Id="rId2" Type="http://schemas.openxmlformats.org/officeDocument/2006/relationships/image" Target="../media/image24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gif"/><Relationship Id="rId11" Type="http://schemas.openxmlformats.org/officeDocument/2006/relationships/image" Target="../media/image29.gif"/><Relationship Id="rId5" Type="http://schemas.openxmlformats.org/officeDocument/2006/relationships/slide" Target="slide12.xml"/><Relationship Id="rId15" Type="http://schemas.openxmlformats.org/officeDocument/2006/relationships/image" Target="../media/image31.gif"/><Relationship Id="rId10" Type="http://schemas.openxmlformats.org/officeDocument/2006/relationships/slide" Target="slide10.xml"/><Relationship Id="rId4" Type="http://schemas.openxmlformats.org/officeDocument/2006/relationships/image" Target="../media/image25.gif"/><Relationship Id="rId9" Type="http://schemas.openxmlformats.org/officeDocument/2006/relationships/image" Target="../media/image28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23: BÓP NÁT QUẢ CAM 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AAE624-289A-4CD1-B3E7-58DDA5D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2CB0287B-AB4D-4E39-9F62-ADDE91456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531121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“Giang tay” hay “dang tay”?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80853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Giang</a:t>
            </a:r>
            <a:r>
              <a:rPr lang="en-US"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tay</a:t>
            </a:r>
            <a:endParaRPr lang="en-US" sz="4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46F7B1-C182-4587-AC4D-01D37146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CE2835F-17B7-4029-9DB7-3B3BE21F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Dỗ dành hay giỗ dành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Dỗ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dành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2EFA831C-0565-45AE-9855-4E300683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4477CCD-7608-453B-BCD0-A271ED96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A742-BA0B-4178-AB8F-2BA64B319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7" y="-74088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406014" y="507124"/>
            <a:ext cx="9083980" cy="5843752"/>
          </a:xfrm>
          <a:prstGeom prst="flowChartConnector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70124" y="0"/>
            <a:ext cx="2921876" cy="273269"/>
          </a:xfrm>
          <a:prstGeom prst="rect">
            <a:avLst/>
          </a:prstGeom>
          <a:solidFill>
            <a:srgbClr val="BAE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2080231"/>
            <a:ext cx="42317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ĐỌC</a:t>
            </a:r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Tiết 1 +2</a:t>
            </a:r>
          </a:p>
        </p:txBody>
      </p:sp>
      <p:sp>
        <p:nvSpPr>
          <p:cNvPr id="2" name="Rectangle 1"/>
          <p:cNvSpPr/>
          <p:nvPr/>
        </p:nvSpPr>
        <p:spPr>
          <a:xfrm>
            <a:off x="9212239" y="0"/>
            <a:ext cx="2979761" cy="4367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1689854" y="522525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31743" y="893700"/>
            <a:ext cx="2622151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89574" y="214800"/>
            <a:ext cx="6077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2191440" y="1544224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6" name="Google Shape;1715;p64"/>
          <p:cNvSpPr/>
          <p:nvPr/>
        </p:nvSpPr>
        <p:spPr>
          <a:xfrm rot="-2019064">
            <a:off x="1093017" y="1599362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7" name="Google Shape;1716;p64"/>
          <p:cNvSpPr/>
          <p:nvPr/>
        </p:nvSpPr>
        <p:spPr>
          <a:xfrm rot="-2019064">
            <a:off x="1359581" y="1770888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822250" y="555277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1262988" y="690956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731475" y="1625520"/>
            <a:ext cx="363539" cy="41708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6255" y="1383997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819" y="1430322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036" y="2221787"/>
            <a:ext cx="4697745" cy="407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67" y="2104417"/>
            <a:ext cx="4574092" cy="41900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98591" y="0"/>
            <a:ext cx="2993409" cy="36849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449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555" y="3668278"/>
            <a:ext cx="3265890" cy="310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232309" y="408406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367425" y="344370"/>
            <a:ext cx="2065132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43667" y="407831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3938" y="2856905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11029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98591" y="40944"/>
            <a:ext cx="2993409" cy="21836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077FA-3FE3-4EB1-97D7-6BCE13B1A00D}"/>
              </a:ext>
            </a:extLst>
          </p:cNvPr>
          <p:cNvSpPr txBox="1"/>
          <p:nvPr/>
        </p:nvSpPr>
        <p:spPr>
          <a:xfrm>
            <a:off x="2711443" y="3063900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5FCC-7CE0-40CB-B7D4-6F389AE25113}"/>
              </a:ext>
            </a:extLst>
          </p:cNvPr>
          <p:cNvSpPr txBox="1"/>
          <p:nvPr/>
        </p:nvSpPr>
        <p:spPr>
          <a:xfrm>
            <a:off x="2711443" y="3935876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979350" y="470443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750808" y="1970662"/>
            <a:ext cx="31040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871317" y="2153900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3209859" y="2651179"/>
            <a:ext cx="52108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(1267 – 1285)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875969" y="2824081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438360" y="1978783"/>
            <a:ext cx="487285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8097609" y="2624615"/>
            <a:ext cx="601327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thiếu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niên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anh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25703-0631-4529-BFCD-F84526944C97}"/>
              </a:ext>
            </a:extLst>
          </p:cNvPr>
          <p:cNvSpPr txBox="1"/>
          <p:nvPr/>
        </p:nvSpPr>
        <p:spPr>
          <a:xfrm>
            <a:off x="3195934" y="3357002"/>
            <a:ext cx="8377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hùng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240F8-A1A9-4F43-A882-8F89B1CF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17479D"/>
                </a:solidFill>
                <a:latin typeface="+mj-lt"/>
              </a:rPr>
              <a:t>Chia đoạn</a:t>
            </a:r>
            <a:endParaRPr lang="en-US" sz="24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449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555" y="3668278"/>
            <a:ext cx="3265890" cy="310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232309" y="408406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" y="41455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776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43667" y="407831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3938" y="2856905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11029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98591" y="40944"/>
            <a:ext cx="2993409" cy="218364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6" y="1177918"/>
            <a:ext cx="384000" cy="38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41498" y="2820577"/>
            <a:ext cx="457982" cy="523220"/>
            <a:chOff x="3381086" y="3021593"/>
            <a:chExt cx="343487" cy="39241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81086" y="3021593"/>
              <a:ext cx="32121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  <a:endParaRPr lang="en-VN" sz="4267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41507" y="422939"/>
            <a:ext cx="233004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17479D"/>
                </a:solidFill>
                <a:latin typeface="+mj-lt"/>
              </a:rPr>
              <a:t>Chia đoạn</a:t>
            </a:r>
            <a:endParaRPr lang="en-US" sz="2400" b="1" dirty="0">
              <a:solidFill>
                <a:srgbClr val="17479D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91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449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555" y="3668278"/>
            <a:ext cx="3265890" cy="310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232309" y="408406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" y="4145548"/>
            <a:ext cx="384000" cy="38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216440" y="103279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660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43667" y="407831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3938" y="2856905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11029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98591" y="40944"/>
            <a:ext cx="2993409" cy="21836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6" y="1177918"/>
            <a:ext cx="384000" cy="38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41498" y="2820577"/>
            <a:ext cx="457982" cy="523220"/>
            <a:chOff x="3381086" y="3021593"/>
            <a:chExt cx="343487" cy="39241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81086" y="3021593"/>
              <a:ext cx="32121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  <a:endParaRPr lang="en-VN" sz="4267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216440" y="103279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6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449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555" y="3668278"/>
            <a:ext cx="3265890" cy="310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232309" y="408406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" y="4145548"/>
            <a:ext cx="384000" cy="38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53880" y="28660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5004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43667" y="407831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3938" y="2856905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11029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98591" y="40944"/>
            <a:ext cx="2993409" cy="218364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6" y="1177918"/>
            <a:ext cx="384000" cy="38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41498" y="2820577"/>
            <a:ext cx="457982" cy="523220"/>
            <a:chOff x="3381086" y="3021593"/>
            <a:chExt cx="343487" cy="39241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81086" y="3021593"/>
              <a:ext cx="32121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  <a:endParaRPr lang="en-VN" sz="4267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776235" y="242177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1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2592" y="430456"/>
            <a:ext cx="4664128" cy="1188796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5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784533" y="1597459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160954" y="220310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784533" y="2739108"/>
            <a:ext cx="1040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2180555" y="3303540"/>
            <a:ext cx="938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2160953" y="432746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2184398" y="492050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448353" y="3428999"/>
            <a:ext cx="9314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bóp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cam </a:t>
            </a:r>
            <a:r>
              <a:rPr lang="en-US" sz="3200" dirty="0" err="1">
                <a:latin typeface="+mj-lt"/>
              </a:rPr>
              <a:t>thể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448353" y="4556348"/>
            <a:ext cx="8944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vô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bóp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nát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căm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thù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152870" y="812846"/>
            <a:ext cx="10826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vẫn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ức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365084" y="1501952"/>
            <a:ext cx="931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vẫn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ấm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ức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coi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con,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dự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449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555" y="3668278"/>
            <a:ext cx="3265890" cy="310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232309" y="408406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" y="4145548"/>
            <a:ext cx="384000" cy="38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256071" y="250238"/>
            <a:ext cx="38381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693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E05D03A7-0739-4AED-93A1-3BEDE4EF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43667" y="407831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3938" y="2856905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11029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98591" y="40944"/>
            <a:ext cx="2993409" cy="218364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6" y="1177918"/>
            <a:ext cx="384000" cy="38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41498" y="2820577"/>
            <a:ext cx="457982" cy="523220"/>
            <a:chOff x="3381086" y="3021593"/>
            <a:chExt cx="343487" cy="39241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81086" y="3021593"/>
              <a:ext cx="32121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  <a:endParaRPr lang="en-VN" sz="4267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256071" y="250238"/>
            <a:ext cx="38381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07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43667" y="407831"/>
            <a:ext cx="618071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1476606"/>
            <a:ext cx="108826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3200"/>
              <a:t>   Quốc </a:t>
            </a:r>
            <a:r>
              <a:rPr lang="en-US" sz="3200" dirty="0" err="1"/>
              <a:t>Toản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r>
              <a:rPr lang="en-US" sz="3200" dirty="0"/>
              <a:t> </a:t>
            </a:r>
            <a:r>
              <a:rPr lang="en-US" sz="3200" dirty="0" err="1"/>
              <a:t>ức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bờ</a:t>
            </a:r>
            <a:r>
              <a:rPr lang="en-US" sz="3200" dirty="0"/>
              <a:t>: “ </a:t>
            </a:r>
            <a:r>
              <a:rPr lang="en-US" sz="3200" dirty="0" err="1"/>
              <a:t>Vua</a:t>
            </a:r>
            <a:r>
              <a:rPr lang="en-US" sz="3200" dirty="0"/>
              <a:t> ban </a:t>
            </a:r>
            <a:r>
              <a:rPr lang="en-US" sz="3200" dirty="0" err="1"/>
              <a:t>cho</a:t>
            </a:r>
            <a:r>
              <a:rPr lang="en-US" sz="3200" dirty="0"/>
              <a:t> cam </a:t>
            </a:r>
            <a:r>
              <a:rPr lang="en-US" sz="3200" dirty="0" err="1"/>
              <a:t>quý</a:t>
            </a:r>
            <a:r>
              <a:rPr lang="en-US" sz="3200" dirty="0"/>
              <a:t>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ta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trẻ</a:t>
            </a:r>
            <a:r>
              <a:rPr lang="en-US" sz="3200" dirty="0"/>
              <a:t> con,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”.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quân</a:t>
            </a:r>
            <a:r>
              <a:rPr lang="en-US" sz="3200" dirty="0"/>
              <a:t> </a:t>
            </a:r>
            <a:r>
              <a:rPr lang="en-US" sz="3200" dirty="0" err="1"/>
              <a:t>giặc</a:t>
            </a:r>
            <a:r>
              <a:rPr lang="en-US" sz="3200" dirty="0"/>
              <a:t> </a:t>
            </a:r>
            <a:r>
              <a:rPr lang="en-US" sz="3200" dirty="0" err="1"/>
              <a:t>ngang</a:t>
            </a:r>
            <a:r>
              <a:rPr lang="en-US" sz="3200" dirty="0"/>
              <a:t> </a:t>
            </a:r>
            <a:r>
              <a:rPr lang="en-US" sz="3200" dirty="0" err="1"/>
              <a:t>ngược</a:t>
            </a:r>
            <a:r>
              <a:rPr lang="en-US" sz="3200" dirty="0"/>
              <a:t>, </a:t>
            </a:r>
            <a:r>
              <a:rPr lang="en-US" sz="3200" dirty="0" err="1"/>
              <a:t>cậu</a:t>
            </a:r>
            <a:r>
              <a:rPr lang="en-US" sz="3200" dirty="0"/>
              <a:t> </a:t>
            </a:r>
            <a:r>
              <a:rPr lang="en-US" sz="3200" dirty="0" err="1"/>
              <a:t>nghiến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r>
              <a:rPr lang="en-US" sz="3200" dirty="0"/>
              <a:t>,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bóp</a:t>
            </a:r>
            <a:r>
              <a:rPr lang="en-US" sz="3200" dirty="0"/>
              <a:t> </a:t>
            </a:r>
            <a:r>
              <a:rPr lang="en-US" sz="3200" dirty="0" err="1"/>
              <a:t>chặt</a:t>
            </a:r>
            <a:r>
              <a:rPr lang="en-US" sz="3200" dirty="0"/>
              <a:t>.</a:t>
            </a:r>
          </a:p>
          <a:p>
            <a:pPr indent="274320" algn="just"/>
            <a:r>
              <a:rPr lang="en-US" sz="3200"/>
              <a:t>   Khi </a:t>
            </a:r>
            <a:r>
              <a:rPr lang="en-US" sz="3200" dirty="0" err="1"/>
              <a:t>trở</a:t>
            </a:r>
            <a:r>
              <a:rPr lang="en-US" sz="3200" dirty="0"/>
              <a:t> ra,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Toản</a:t>
            </a:r>
            <a:r>
              <a:rPr lang="en-US" sz="3200" dirty="0"/>
              <a:t> </a:t>
            </a:r>
            <a:r>
              <a:rPr lang="en-US" sz="3200" dirty="0" err="1"/>
              <a:t>xoè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mọi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cam </a:t>
            </a:r>
            <a:r>
              <a:rPr lang="en-US" sz="3200" dirty="0" err="1"/>
              <a:t>quý</a:t>
            </a:r>
            <a:r>
              <a:rPr lang="en-US" sz="3200" dirty="0"/>
              <a:t>.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cam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nát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bao </a:t>
            </a:r>
            <a:r>
              <a:rPr lang="en-US" sz="3200" dirty="0" err="1"/>
              <a:t>giờ</a:t>
            </a:r>
            <a:r>
              <a:rPr lang="en-US" sz="3200" dirty="0"/>
              <a:t>.</a:t>
            </a:r>
          </a:p>
          <a:p>
            <a:pPr indent="274320" algn="just"/>
            <a:r>
              <a:rPr lang="en-US" sz="3200" dirty="0"/>
              <a:t>			(Theo </a:t>
            </a:r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Huy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)</a:t>
            </a:r>
            <a:endParaRPr lang="vi-V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9069" y="4946410"/>
            <a:ext cx="1895979" cy="1736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98591" y="40944"/>
            <a:ext cx="2993409" cy="218364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256071" y="250238"/>
            <a:ext cx="38381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D907D1-35B5-4AF0-80D8-1AA79D07684A}"/>
              </a:ext>
            </a:extLst>
          </p:cNvPr>
          <p:cNvCxnSpPr>
            <a:cxnSpLocks/>
          </p:cNvCxnSpPr>
          <p:nvPr/>
        </p:nvCxnSpPr>
        <p:spPr>
          <a:xfrm flipH="1">
            <a:off x="7000567" y="1441716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14F496-9354-4894-BC4E-522A3BD85C06}"/>
              </a:ext>
            </a:extLst>
          </p:cNvPr>
          <p:cNvCxnSpPr>
            <a:cxnSpLocks/>
          </p:cNvCxnSpPr>
          <p:nvPr/>
        </p:nvCxnSpPr>
        <p:spPr>
          <a:xfrm flipH="1">
            <a:off x="5574889" y="1943161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D565C6-C9EB-4A8E-AA27-5BB4DE5F4615}"/>
              </a:ext>
            </a:extLst>
          </p:cNvPr>
          <p:cNvCxnSpPr>
            <a:cxnSpLocks/>
          </p:cNvCxnSpPr>
          <p:nvPr/>
        </p:nvCxnSpPr>
        <p:spPr>
          <a:xfrm flipH="1">
            <a:off x="11277599" y="193227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39AD3D-DF9F-483A-8625-FDF84D585C58}"/>
              </a:ext>
            </a:extLst>
          </p:cNvPr>
          <p:cNvCxnSpPr>
            <a:cxnSpLocks/>
          </p:cNvCxnSpPr>
          <p:nvPr/>
        </p:nvCxnSpPr>
        <p:spPr>
          <a:xfrm flipH="1">
            <a:off x="11326759" y="193227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84C317-99DD-48A4-8642-BCD594119665}"/>
              </a:ext>
            </a:extLst>
          </p:cNvPr>
          <p:cNvCxnSpPr>
            <a:cxnSpLocks/>
          </p:cNvCxnSpPr>
          <p:nvPr/>
        </p:nvCxnSpPr>
        <p:spPr>
          <a:xfrm flipH="1">
            <a:off x="7231619" y="2528697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8AC973-5031-4641-9BEB-A767ED080A9D}"/>
              </a:ext>
            </a:extLst>
          </p:cNvPr>
          <p:cNvCxnSpPr>
            <a:cxnSpLocks/>
          </p:cNvCxnSpPr>
          <p:nvPr/>
        </p:nvCxnSpPr>
        <p:spPr>
          <a:xfrm flipH="1">
            <a:off x="3810821" y="281851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20C551-1511-4E86-8A7F-8B3A3111FD02}"/>
              </a:ext>
            </a:extLst>
          </p:cNvPr>
          <p:cNvCxnSpPr>
            <a:cxnSpLocks/>
          </p:cNvCxnSpPr>
          <p:nvPr/>
        </p:nvCxnSpPr>
        <p:spPr>
          <a:xfrm flipH="1">
            <a:off x="3905049" y="281851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0D9818-467F-4ED2-B2DB-7F88A06054C6}"/>
              </a:ext>
            </a:extLst>
          </p:cNvPr>
          <p:cNvCxnSpPr>
            <a:cxnSpLocks/>
          </p:cNvCxnSpPr>
          <p:nvPr/>
        </p:nvCxnSpPr>
        <p:spPr>
          <a:xfrm flipH="1">
            <a:off x="3160092" y="3429000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7A3B93-660B-4490-84C2-1EFB329A5DEB}"/>
              </a:ext>
            </a:extLst>
          </p:cNvPr>
          <p:cNvCxnSpPr>
            <a:cxnSpLocks/>
          </p:cNvCxnSpPr>
          <p:nvPr/>
        </p:nvCxnSpPr>
        <p:spPr>
          <a:xfrm flipH="1">
            <a:off x="1272492" y="388128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449299-726F-47A8-A40C-19B1155EC11D}"/>
              </a:ext>
            </a:extLst>
          </p:cNvPr>
          <p:cNvCxnSpPr>
            <a:cxnSpLocks/>
          </p:cNvCxnSpPr>
          <p:nvPr/>
        </p:nvCxnSpPr>
        <p:spPr>
          <a:xfrm flipH="1">
            <a:off x="1380647" y="388128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A32B5C-0B17-4EEE-88C8-8DAE1A668CA9}"/>
              </a:ext>
            </a:extLst>
          </p:cNvPr>
          <p:cNvCxnSpPr>
            <a:cxnSpLocks/>
          </p:cNvCxnSpPr>
          <p:nvPr/>
        </p:nvCxnSpPr>
        <p:spPr>
          <a:xfrm flipH="1">
            <a:off x="7751950" y="3860047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C2600B-977F-40CA-84C1-4C8FBDA2BDB9}"/>
              </a:ext>
            </a:extLst>
          </p:cNvPr>
          <p:cNvCxnSpPr>
            <a:cxnSpLocks/>
          </p:cNvCxnSpPr>
          <p:nvPr/>
        </p:nvCxnSpPr>
        <p:spPr>
          <a:xfrm flipH="1">
            <a:off x="7860105" y="3879712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39E3E3-5E9B-4E73-ADFD-B9F6587B87E2}"/>
              </a:ext>
            </a:extLst>
          </p:cNvPr>
          <p:cNvCxnSpPr>
            <a:cxnSpLocks/>
          </p:cNvCxnSpPr>
          <p:nvPr/>
        </p:nvCxnSpPr>
        <p:spPr>
          <a:xfrm flipH="1">
            <a:off x="3318718" y="1943161"/>
            <a:ext cx="1151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7A727F-044E-478F-9864-12AFEB384865}"/>
              </a:ext>
            </a:extLst>
          </p:cNvPr>
          <p:cNvCxnSpPr>
            <a:cxnSpLocks/>
          </p:cNvCxnSpPr>
          <p:nvPr/>
        </p:nvCxnSpPr>
        <p:spPr>
          <a:xfrm flipH="1">
            <a:off x="2008739" y="2480140"/>
            <a:ext cx="1151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B621FE-2D92-491C-B423-3CC8B1B5CB1A}"/>
              </a:ext>
            </a:extLst>
          </p:cNvPr>
          <p:cNvCxnSpPr>
            <a:cxnSpLocks/>
          </p:cNvCxnSpPr>
          <p:nvPr/>
        </p:nvCxnSpPr>
        <p:spPr>
          <a:xfrm flipH="1">
            <a:off x="4299655" y="2472719"/>
            <a:ext cx="1151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45AD5B-6600-4372-9728-D8131DE93E42}"/>
              </a:ext>
            </a:extLst>
          </p:cNvPr>
          <p:cNvCxnSpPr>
            <a:cxnSpLocks/>
          </p:cNvCxnSpPr>
          <p:nvPr/>
        </p:nvCxnSpPr>
        <p:spPr>
          <a:xfrm flipH="1" flipV="1">
            <a:off x="5849214" y="2467709"/>
            <a:ext cx="1770786" cy="124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3BC82A4-FF0C-4F51-8C92-A0EDECE4FFB9}"/>
              </a:ext>
            </a:extLst>
          </p:cNvPr>
          <p:cNvCxnSpPr>
            <a:cxnSpLocks/>
          </p:cNvCxnSpPr>
          <p:nvPr/>
        </p:nvCxnSpPr>
        <p:spPr>
          <a:xfrm flipH="1">
            <a:off x="4673279" y="2954499"/>
            <a:ext cx="2410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9D323D-5160-4FC0-862B-A0D84476CD98}"/>
              </a:ext>
            </a:extLst>
          </p:cNvPr>
          <p:cNvCxnSpPr>
            <a:cxnSpLocks/>
          </p:cNvCxnSpPr>
          <p:nvPr/>
        </p:nvCxnSpPr>
        <p:spPr>
          <a:xfrm flipH="1">
            <a:off x="8218951" y="2974163"/>
            <a:ext cx="2410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CDDF8D-DCB4-4F0D-9F3B-97C1823A78AF}"/>
              </a:ext>
            </a:extLst>
          </p:cNvPr>
          <p:cNvCxnSpPr>
            <a:cxnSpLocks/>
          </p:cNvCxnSpPr>
          <p:nvPr/>
        </p:nvCxnSpPr>
        <p:spPr>
          <a:xfrm flipH="1">
            <a:off x="2158537" y="3446206"/>
            <a:ext cx="1508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85AA26-50ED-4741-AEC5-AE08FFCCF78F}"/>
              </a:ext>
            </a:extLst>
          </p:cNvPr>
          <p:cNvCxnSpPr>
            <a:cxnSpLocks/>
          </p:cNvCxnSpPr>
          <p:nvPr/>
        </p:nvCxnSpPr>
        <p:spPr>
          <a:xfrm flipH="1">
            <a:off x="5297077" y="3914124"/>
            <a:ext cx="1508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8DF99E-A43F-4BC3-ABC6-853C3044B934}"/>
              </a:ext>
            </a:extLst>
          </p:cNvPr>
          <p:cNvCxnSpPr>
            <a:cxnSpLocks/>
          </p:cNvCxnSpPr>
          <p:nvPr/>
        </p:nvCxnSpPr>
        <p:spPr>
          <a:xfrm flipH="1">
            <a:off x="4370463" y="4461586"/>
            <a:ext cx="1508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605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776"/>
              </p:ext>
            </p:extLst>
          </p:nvPr>
        </p:nvGraphicFramePr>
        <p:xfrm>
          <a:off x="1486828" y="3840809"/>
          <a:ext cx="4445901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vật</a:t>
                      </a:r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28124" y="393291"/>
            <a:ext cx="4960371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28124" y="1223123"/>
            <a:ext cx="107700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Xếp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nhóm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:</a:t>
            </a:r>
            <a:endParaRPr lang="vi-VN" sz="3200" dirty="0"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E71BD4E-1EA2-493E-BC2E-EFBAA90FFBF1}"/>
              </a:ext>
            </a:extLst>
          </p:cNvPr>
          <p:cNvSpPr/>
          <p:nvPr/>
        </p:nvSpPr>
        <p:spPr>
          <a:xfrm>
            <a:off x="593766" y="2268267"/>
            <a:ext cx="370318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Toản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C5FBEF-2A21-40DE-8BE1-EF06AD83A9B2}"/>
              </a:ext>
            </a:extLst>
          </p:cNvPr>
          <p:cNvSpPr/>
          <p:nvPr/>
        </p:nvSpPr>
        <p:spPr>
          <a:xfrm>
            <a:off x="4716413" y="2253189"/>
            <a:ext cx="121631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</a:rPr>
              <a:t>vua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42BEB3-E091-42BC-9214-0D21015316AB}"/>
              </a:ext>
            </a:extLst>
          </p:cNvPr>
          <p:cNvSpPr/>
          <p:nvPr/>
        </p:nvSpPr>
        <p:spPr>
          <a:xfrm>
            <a:off x="6096000" y="2279679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</a:rPr>
              <a:t>thuyền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rồng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411DCF0-799C-43AA-B9AF-6833A91742CE}"/>
              </a:ext>
            </a:extLst>
          </p:cNvPr>
          <p:cNvSpPr/>
          <p:nvPr/>
        </p:nvSpPr>
        <p:spPr>
          <a:xfrm>
            <a:off x="9118341" y="2279679"/>
            <a:ext cx="234985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84601DF-0996-4D45-B658-B09D435A134E}"/>
              </a:ext>
            </a:extLst>
          </p:cNvPr>
          <p:cNvSpPr/>
          <p:nvPr/>
        </p:nvSpPr>
        <p:spPr>
          <a:xfrm>
            <a:off x="2077991" y="3025925"/>
            <a:ext cx="115764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</a:rPr>
              <a:t>lính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844D462C-CD30-4B44-B584-0E705C638E9C}"/>
              </a:ext>
            </a:extLst>
          </p:cNvPr>
          <p:cNvSpPr/>
          <p:nvPr/>
        </p:nvSpPr>
        <p:spPr>
          <a:xfrm>
            <a:off x="3938435" y="3025925"/>
            <a:ext cx="1893461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</a:rPr>
              <a:t>sứ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thần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141DF2-4FB5-4546-8EE5-3162669EE3BC}"/>
              </a:ext>
            </a:extLst>
          </p:cNvPr>
          <p:cNvSpPr/>
          <p:nvPr/>
        </p:nvSpPr>
        <p:spPr>
          <a:xfrm>
            <a:off x="6534694" y="3017148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</a:rPr>
              <a:t>thanh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gươm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2919"/>
              </p:ext>
            </p:extLst>
          </p:nvPr>
        </p:nvGraphicFramePr>
        <p:xfrm>
          <a:off x="6413127" y="3820489"/>
          <a:ext cx="4445901" cy="2567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118341" y="19050"/>
            <a:ext cx="3073659" cy="247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09877E-6 L 0.48426 0.3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0.16921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45679E-6 L -0.36574 0.3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7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-0.62107 0.41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5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40069 0.39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7037E-7 L 0.3956 0.3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38843 0.3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1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D9E9E-C038-47CE-A698-5325B32ED894}"/>
              </a:ext>
            </a:extLst>
          </p:cNvPr>
          <p:cNvSpPr txBox="1"/>
          <p:nvPr/>
        </p:nvSpPr>
        <p:spPr>
          <a:xfrm>
            <a:off x="1668162" y="748749"/>
            <a:ext cx="860818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Kết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động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384AAB8-3730-4B57-8B49-02F6C3AF1F7D}"/>
              </a:ext>
            </a:extLst>
          </p:cNvPr>
          <p:cNvSpPr/>
          <p:nvPr/>
        </p:nvSpPr>
        <p:spPr>
          <a:xfrm>
            <a:off x="1390649" y="3342123"/>
            <a:ext cx="3249960" cy="85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Toản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74434A4-F7FD-40EA-AFF5-B4B3330AEA8E}"/>
              </a:ext>
            </a:extLst>
          </p:cNvPr>
          <p:cNvSpPr/>
          <p:nvPr/>
        </p:nvSpPr>
        <p:spPr>
          <a:xfrm>
            <a:off x="5132604" y="2332550"/>
            <a:ext cx="6830796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8A0DC48-6CF5-47D5-871B-9D356BEAA50A}"/>
              </a:ext>
            </a:extLst>
          </p:cNvPr>
          <p:cNvSpPr/>
          <p:nvPr/>
        </p:nvSpPr>
        <p:spPr>
          <a:xfrm>
            <a:off x="5046106" y="3342123"/>
            <a:ext cx="6917294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1E6D61D9-CAE8-4EB4-B5FD-CAA29C15B296}"/>
              </a:ext>
            </a:extLst>
          </p:cNvPr>
          <p:cNvSpPr/>
          <p:nvPr/>
        </p:nvSpPr>
        <p:spPr>
          <a:xfrm>
            <a:off x="5046106" y="4284126"/>
            <a:ext cx="6917294" cy="1422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E46E-92D2-4254-9B63-4F0E964318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40609" y="3670299"/>
            <a:ext cx="405497" cy="13248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5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055D8B1-C15B-4E79-89C2-B1A825B6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FEB859B-DF0B-4C48-BFE1-7D20FD44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8657083A-E412-45CB-A87E-07BE0F53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A3B90E9-12D2-4E3D-B730-736E36A72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EDA1A2A-2921-4E4B-8E13-04D6E079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DF2996AD-6B7E-431A-8131-7052C0D9A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48E6D5DE-98A6-46D8-B067-367B1C188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30FE1450-2FDB-492C-9A7B-2C34E889C94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3E449B5-A0BF-422C-BFE3-505937771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F1BB363-1BEB-407B-A674-7E274005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C8523F-7903-4A2A-870A-04F7C86F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BD32B58D-6394-4BA4-AF04-D931CA61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Bài trước các em học là bài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biển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đảo</a:t>
            </a:r>
            <a:endParaRPr lang="en-US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viết thư cho bố khi nào?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Gần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dịp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Tết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10DAE1-1EE9-44E8-82E5-B20306DA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1EE3A4F0-B007-4E61-BA29-F0FF1F0C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8CE21C6-3728-4F1C-B2DF-FA927F42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9F2410D-D9F6-472D-88B1-3B821015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Bố bạn nhỏ làm gì ngoài biển đảo?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trời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đất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63798D-260E-4EEE-BA46-E1D06A14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8CB298E-66D2-49CB-9E6C-3C52FCD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đã gửi gì cho bố?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Bức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1891</Words>
  <Application>Microsoft Office PowerPoint</Application>
  <PresentationFormat>Widescreen</PresentationFormat>
  <Paragraphs>171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等线</vt:lpstr>
      <vt:lpstr>等线 Light</vt:lpstr>
      <vt:lpstr>Arial</vt:lpstr>
      <vt:lpstr>Arial-Rounded</vt:lpstr>
      <vt:lpstr>Calibri</vt:lpstr>
      <vt:lpstr>DFPOP1-W9</vt:lpstr>
      <vt:lpstr>Impact</vt:lpstr>
      <vt:lpstr>Times New Roman</vt:lpstr>
      <vt:lpstr>UTM Avo</vt:lpstr>
      <vt:lpstr>UTM Charlotte</vt:lpstr>
      <vt:lpstr>Office Theme</vt:lpstr>
      <vt:lpstr>Default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22</cp:revision>
  <dcterms:created xsi:type="dcterms:W3CDTF">2021-07-20T01:55:21Z</dcterms:created>
  <dcterms:modified xsi:type="dcterms:W3CDTF">2022-04-24T10:38:04Z</dcterms:modified>
</cp:coreProperties>
</file>