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18" r:id="rId4"/>
    <p:sldMasterId id="2147483761" r:id="rId5"/>
    <p:sldMasterId id="2147483793" r:id="rId6"/>
    <p:sldMasterId id="2147483800" r:id="rId7"/>
    <p:sldMasterId id="2147483815" r:id="rId8"/>
  </p:sldMasterIdLst>
  <p:notesMasterIdLst>
    <p:notesMasterId r:id="rId22"/>
  </p:notesMasterIdLst>
  <p:sldIdLst>
    <p:sldId id="2007577071" r:id="rId9"/>
    <p:sldId id="515" r:id="rId10"/>
    <p:sldId id="2007577072" r:id="rId11"/>
    <p:sldId id="400" r:id="rId12"/>
    <p:sldId id="307" r:id="rId13"/>
    <p:sldId id="309" r:id="rId14"/>
    <p:sldId id="314" r:id="rId15"/>
    <p:sldId id="265" r:id="rId16"/>
    <p:sldId id="517" r:id="rId17"/>
    <p:sldId id="297" r:id="rId18"/>
    <p:sldId id="2007577070" r:id="rId19"/>
    <p:sldId id="286" r:id="rId20"/>
    <p:sldId id="20075770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81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0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77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116343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304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181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126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79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930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58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001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68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02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2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829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843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58.png"/><Relationship Id="rId5" Type="http://schemas.openxmlformats.org/officeDocument/2006/relationships/image" Target="../media/image32.png"/><Relationship Id="rId10" Type="http://schemas.openxmlformats.org/officeDocument/2006/relationships/image" Target="../media/image57.png"/><Relationship Id="rId4" Type="http://schemas.openxmlformats.org/officeDocument/2006/relationships/image" Target="../media/image16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9.png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0.jpg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9.png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3.mp4"/><Relationship Id="rId7" Type="http://schemas.openxmlformats.org/officeDocument/2006/relationships/image" Target="../media/image67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1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" y="119360"/>
            <a:ext cx="1275034" cy="12750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D92BD4-C1A5-4C7C-98D8-BE7AD84D7217}"/>
              </a:ext>
            </a:extLst>
          </p:cNvPr>
          <p:cNvGrpSpPr/>
          <p:nvPr/>
        </p:nvGrpSpPr>
        <p:grpSpPr>
          <a:xfrm>
            <a:off x="1312510" y="2066539"/>
            <a:ext cx="9566979" cy="1979165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EF7A5C-9ADE-4524-9C34-E15DB00781D2}"/>
              </a:ext>
            </a:extLst>
          </p:cNvPr>
          <p:cNvSpPr txBox="1"/>
          <p:nvPr/>
        </p:nvSpPr>
        <p:spPr>
          <a:xfrm>
            <a:off x="3742646" y="525937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AFA3D-DD2D-48FD-A678-99A303EC1FF6}"/>
              </a:ext>
            </a:extLst>
          </p:cNvPr>
          <p:cNvSpPr txBox="1"/>
          <p:nvPr/>
        </p:nvSpPr>
        <p:spPr>
          <a:xfrm>
            <a:off x="2611831" y="2440315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TIẾNG VIỆT 2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9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B177B-88EE-4910-856C-CFF664F96BD6}"/>
              </a:ext>
            </a:extLst>
          </p:cNvPr>
          <p:cNvSpPr txBox="1"/>
          <p:nvPr/>
        </p:nvSpPr>
        <p:spPr>
          <a:xfrm>
            <a:off x="3805726" y="132616"/>
            <a:ext cx="56937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0B3A1-84BC-4DAB-BD0E-60A125B4E2CA}"/>
              </a:ext>
            </a:extLst>
          </p:cNvPr>
          <p:cNvSpPr txBox="1"/>
          <p:nvPr/>
        </p:nvSpPr>
        <p:spPr>
          <a:xfrm>
            <a:off x="1479308" y="2646895"/>
            <a:ext cx="10346579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6CB5D-27F7-44BE-9A86-453E81915D57}"/>
              </a:ext>
            </a:extLst>
          </p:cNvPr>
          <p:cNvGrpSpPr/>
          <p:nvPr/>
        </p:nvGrpSpPr>
        <p:grpSpPr>
          <a:xfrm>
            <a:off x="1230931" y="1311007"/>
            <a:ext cx="10294401" cy="1339973"/>
            <a:chOff x="-184059" y="2037168"/>
            <a:chExt cx="6856187" cy="790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59B65B-80EF-4988-B61C-1B3CFCEC5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-184059" y="2037168"/>
              <a:ext cx="6111729" cy="7902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FA8723-DB70-4AA6-918A-08F8DADBA2CF}"/>
                </a:ext>
              </a:extLst>
            </p:cNvPr>
            <p:cNvSpPr txBox="1"/>
            <p:nvPr/>
          </p:nvSpPr>
          <p:spPr>
            <a:xfrm>
              <a:off x="36062" y="2134885"/>
              <a:ext cx="6636066" cy="614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Ğ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25187B-6C60-44B0-9D98-D96A7B197601}"/>
              </a:ext>
            </a:extLst>
          </p:cNvPr>
          <p:cNvSpPr txBox="1"/>
          <p:nvPr/>
        </p:nvSpPr>
        <p:spPr>
          <a:xfrm>
            <a:off x="1561437" y="4274779"/>
            <a:ext cx="1034657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C8700-3AC8-47AC-AAD7-410E82AC8C04}"/>
              </a:ext>
            </a:extLst>
          </p:cNvPr>
          <p:cNvSpPr txBox="1"/>
          <p:nvPr/>
        </p:nvSpPr>
        <p:spPr>
          <a:xfrm>
            <a:off x="1561437" y="3120478"/>
            <a:ext cx="22585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ECEE9-7DD7-49D2-91BD-C361CEE4C5FA}"/>
              </a:ext>
            </a:extLst>
          </p:cNvPr>
          <p:cNvSpPr txBox="1"/>
          <p:nvPr/>
        </p:nvSpPr>
        <p:spPr>
          <a:xfrm>
            <a:off x="1561436" y="5320973"/>
            <a:ext cx="1034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" y="816256"/>
            <a:ext cx="8820814" cy="57272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854" y="2484000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806063" y="3633721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A8DA9-36E8-4AC4-A0AD-304F149E5000}"/>
              </a:ext>
            </a:extLst>
          </p:cNvPr>
          <p:cNvSpPr txBox="1"/>
          <p:nvPr/>
        </p:nvSpPr>
        <p:spPr>
          <a:xfrm>
            <a:off x="1522135" y="3462924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19352-74EE-412B-A038-4BDFD6BE9217}"/>
              </a:ext>
            </a:extLst>
          </p:cNvPr>
          <p:cNvSpPr txBox="1"/>
          <p:nvPr/>
        </p:nvSpPr>
        <p:spPr>
          <a:xfrm>
            <a:off x="1522135" y="2484000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6="http://schemas.microsoft.com/office/drawing/2014/main" xmlns:a14="http://schemas.microsoft.com/office/drawing/2010/main"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769326" y="3154224"/>
            <a:ext cx="6434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smtClean="0"/>
              <a:t> </a:t>
            </a:r>
            <a:r>
              <a:rPr lang="en-US" sz="5400" dirty="0" err="1" smtClean="0"/>
              <a:t>Viết</a:t>
            </a:r>
            <a:r>
              <a:rPr lang="en-US" sz="5400" dirty="0" smtClean="0"/>
              <a:t>: </a:t>
            </a:r>
            <a:r>
              <a:rPr lang="en-US" sz="5400" dirty="0" err="1" smtClean="0"/>
              <a:t>Chữ</a:t>
            </a:r>
            <a:r>
              <a:rPr lang="en-US" sz="5400" dirty="0" smtClean="0"/>
              <a:t> </a:t>
            </a:r>
            <a:r>
              <a:rPr lang="en-US" sz="5400" dirty="0" err="1" smtClean="0"/>
              <a:t>hoa</a:t>
            </a:r>
            <a:r>
              <a:rPr lang="en-US" sz="5400" dirty="0" smtClean="0"/>
              <a:t> </a:t>
            </a:r>
            <a:r>
              <a:rPr lang="en-US" sz="5400" b="1" dirty="0">
                <a:latin typeface="HP001 4 hàng" panose="020B0603050302020204" pitchFamily="34" charset="0"/>
              </a:rPr>
              <a:t>J</a:t>
            </a:r>
            <a:endParaRPr lang="en-US" sz="4400" b="1" dirty="0">
              <a:latin typeface="UTM Avo" panose="02040603050506020204" pitchFamily="18" charset="0"/>
            </a:endParaRPr>
          </a:p>
          <a:p>
            <a:pPr algn="ctr"/>
            <a:r>
              <a:rPr lang="en-US" sz="5400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15" name="图片 46114" descr="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125061" y="572232"/>
            <a:ext cx="6437312" cy="11322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19" name="图片 46116" descr="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2448" y="3346251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7451" y="214573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3692" y="376972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739" y="2170203"/>
            <a:ext cx="3958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HP001 4 hàng" panose="020B0603050302020204" pitchFamily="34" charset="0"/>
              </a:rPr>
              <a:t>J</a:t>
            </a:r>
            <a:endParaRPr lang="en-US" sz="2400" b="1" dirty="0" smtClean="0">
              <a:solidFill>
                <a:srgbClr val="00B0F0"/>
              </a:solidFill>
              <a:latin typeface="HP001 4 hàng" panose="020B0603050302020204" pitchFamily="34" charset="0"/>
              <a:ea typeface="SimSun" panose="02010600030101010101" pitchFamily="2" charset="-122"/>
            </a:endParaRPr>
          </a:p>
          <a:p>
            <a:pPr algn="just"/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704736" y="3933158"/>
            <a:ext cx="4209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giỏi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064" y="2928292"/>
            <a:ext cx="4313681" cy="41092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39189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F59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7213212" y="2579840"/>
            <a:ext cx="3194104" cy="3251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1606731" y="5853111"/>
            <a:ext cx="969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Quan </a:t>
            </a:r>
            <a:r>
              <a:rPr lang="en-US" sz="2800" dirty="0" err="1">
                <a:solidFill>
                  <a:srgbClr val="FF0000"/>
                </a:solidFill>
              </a:rPr>
              <a:t>sát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kiểu</a:t>
            </a:r>
            <a:r>
              <a:rPr lang="en-US" sz="28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4479494" y="5882048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nét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J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39" t="24511" r="13665" b="23243"/>
          <a:stretch/>
        </p:blipFill>
        <p:spPr>
          <a:xfrm>
            <a:off x="722627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22627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J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01791" y="127439"/>
            <a:ext cx="33884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 (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vừa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Chữ M kiểu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336" y="685765"/>
            <a:ext cx="10202093" cy="57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J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C8D0B82-92ED-40B9-975A-FC1D06C8F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47796"/>
            <a:ext cx="10552490" cy="59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295</Words>
  <Application>Microsoft Office PowerPoint</Application>
  <PresentationFormat>Widescreen</PresentationFormat>
  <Paragraphs>51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微软雅黑</vt:lpstr>
      <vt:lpstr>宋体</vt:lpstr>
      <vt:lpstr>宋体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黑体</vt:lpstr>
      <vt:lpstr>SVN-Gretoon</vt:lpstr>
      <vt:lpstr>Times New Roman</vt:lpstr>
      <vt:lpstr>UTM Avo</vt:lpstr>
      <vt:lpstr>Wingdings</vt:lpstr>
      <vt:lpstr>字魂59号-创粗黑</vt:lpstr>
      <vt:lpstr>方正粗圆_GBK</vt:lpstr>
      <vt:lpstr>Office Theme</vt:lpstr>
      <vt:lpstr>Office 主题</vt:lpstr>
      <vt:lpstr>1_Office Theme</vt:lpstr>
      <vt:lpstr>1_Office 主题</vt:lpstr>
      <vt:lpstr>2_Office 主题</vt:lpstr>
      <vt:lpstr>1_https://www.freeppt7.com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2021-07-20T01:55:21Z</dcterms:created>
  <dcterms:modified xsi:type="dcterms:W3CDTF">2022-04-03T03:44:07Z</dcterms:modified>
</cp:coreProperties>
</file>