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8" r:id="rId3"/>
    <p:sldMasterId id="2147483680" r:id="rId4"/>
    <p:sldMasterId id="2147483692" r:id="rId5"/>
    <p:sldMasterId id="2147483704" r:id="rId6"/>
  </p:sldMasterIdLst>
  <p:notesMasterIdLst>
    <p:notesMasterId r:id="rId18"/>
  </p:notesMasterIdLst>
  <p:sldIdLst>
    <p:sldId id="11088460" r:id="rId7"/>
    <p:sldId id="320" r:id="rId8"/>
    <p:sldId id="11088443" r:id="rId9"/>
    <p:sldId id="11088411" r:id="rId10"/>
    <p:sldId id="11088445" r:id="rId11"/>
    <p:sldId id="11088393" r:id="rId12"/>
    <p:sldId id="11088444" r:id="rId13"/>
    <p:sldId id="11088446" r:id="rId14"/>
    <p:sldId id="11088447" r:id="rId15"/>
    <p:sldId id="11088448" r:id="rId16"/>
    <p:sldId id="1108846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t>2022/3/23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54.6484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2729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2 (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5 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6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/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</a:p>
        </p:txBody>
      </p:sp>
      <p:sp>
        <p:nvSpPr>
          <p:cNvPr id="7" name="Thought Bubble: Cloud 6"/>
          <p:cNvSpPr/>
          <p:nvPr/>
        </p:nvSpPr>
        <p:spPr>
          <a:xfrm>
            <a:off x="3714698" y="396285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/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/>
          <p:cNvPicPr>
            <a:picLocks noChangeAspect="1"/>
          </p:cNvPicPr>
          <p:nvPr/>
        </p:nvPicPr>
        <p:blipFill rotWithShape="1">
          <a:blip r:embed="rId2" cstate="screen"/>
          <a:srcRect l="12695" t="13963" r="15432" b="9410"/>
          <a:stretch>
            <a:fillRect/>
          </a:stretch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/>
          <p:cNvCxnSpPr/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/>
          <p:cNvCxnSpPr/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/>
          <p:cNvCxnSpPr/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/>
          <p:cNvCxnSpPr/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/>
          <p:cNvCxnSpPr/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/>
          <p:cNvCxnSpPr/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/>
          <p:cNvCxnSpPr/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/>
          <p:cNvCxnSpPr/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/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/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/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/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/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/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/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/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/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/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/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/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/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307782" y="0"/>
            <a:ext cx="1699491" cy="38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bò thong dong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gặm cỏ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chim bay lượn trên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trời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10353964" y="0"/>
            <a:ext cx="1711919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10317018" y="0"/>
            <a:ext cx="1874982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723640" y="2616835"/>
            <a:ext cx="1313180" cy="15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41290" y="2616835"/>
            <a:ext cx="14954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64475" y="3204210"/>
            <a:ext cx="9118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964930" y="3188335"/>
            <a:ext cx="723265" cy="158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994a33a89ef3aba48ed18ddd9167e206012bb1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275</Words>
  <Application>Microsoft Office PowerPoint</Application>
  <PresentationFormat>Widescreen</PresentationFormat>
  <Paragraphs>33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Microsoft YaHei</vt:lpstr>
      <vt:lpstr>Arial</vt:lpstr>
      <vt:lpstr>Arial Black</vt:lpstr>
      <vt:lpstr>Calibri</vt:lpstr>
      <vt:lpstr>Calibri Light</vt:lpstr>
      <vt:lpstr>Times New Roman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6</cp:revision>
  <dcterms:created xsi:type="dcterms:W3CDTF">2021-07-04T15:06:00Z</dcterms:created>
  <dcterms:modified xsi:type="dcterms:W3CDTF">2022-03-23T02:34:59Z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D68EEA5D10CE40FB890B5D5D6FCD76A3</vt:lpwstr>
  </property>
  <property fmtid="{D5CDD505-2E9C-101B-9397-08002B2CF9AE}" pid="3" name="KSOProductBuildVer">
    <vt:lpwstr>1033-11.2.0.10463</vt:lpwstr>
  </property>
</Properties>
</file>