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2" r:id="rId5"/>
  </p:sldMasterIdLst>
  <p:notesMasterIdLst>
    <p:notesMasterId r:id="rId18"/>
  </p:notesMasterIdLst>
  <p:sldIdLst>
    <p:sldId id="2007577110" r:id="rId6"/>
    <p:sldId id="2007577113" r:id="rId7"/>
    <p:sldId id="2007577108" r:id="rId8"/>
    <p:sldId id="2007577109" r:id="rId9"/>
    <p:sldId id="2007577107" r:id="rId10"/>
    <p:sldId id="272" r:id="rId11"/>
    <p:sldId id="273" r:id="rId12"/>
    <p:sldId id="274" r:id="rId13"/>
    <p:sldId id="297" r:id="rId14"/>
    <p:sldId id="329" r:id="rId15"/>
    <p:sldId id="257" r:id="rId16"/>
    <p:sldId id="20075771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F99D-219F-4203-B742-1DDA9799345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8BBD3-5B3A-435D-B285-87A7E11D8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6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58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24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5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9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1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86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2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64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13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86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19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30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10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90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556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822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154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318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48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5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468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3/10/2023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84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3/10/2023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00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7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3/10/2023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6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3/10/2023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45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3/10/2023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7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0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07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1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8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142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1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9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1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2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6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4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3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5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84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20EBB-E2F2-4B3D-9DEE-758BB40EC7D4}" type="datetimeFigureOut">
              <a:rPr lang="en-US" smtClean="0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1" name="Picture 2" descr="C:\Users\THUTUY~1\AppData\Local\Temp\Rar$DI01.187\Y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733" y="0"/>
            <a:ext cx="121242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F19C97-F1C5-4DBF-82B3-DBC9017E4FF5}"/>
              </a:ext>
            </a:extLst>
          </p:cNvPr>
          <p:cNvSpPr txBox="1"/>
          <p:nvPr userDrawn="1"/>
        </p:nvSpPr>
        <p:spPr>
          <a:xfrm>
            <a:off x="8598878" y="0"/>
            <a:ext cx="35253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5623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5945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3940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6869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B86ED-B9B4-45F3-94A8-9617A3CB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FCD43-E6AF-401A-B248-BC6D726C4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235E60-1C91-4B04-B877-80E945C5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11"/>
            <a:ext cx="12192000" cy="686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1A37A9-5289-4AEC-8881-2B2FE3F2E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" y="119360"/>
            <a:ext cx="1275034" cy="127503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8D92BD4-C1A5-4C7C-98D8-BE7AD84D7217}"/>
              </a:ext>
            </a:extLst>
          </p:cNvPr>
          <p:cNvGrpSpPr/>
          <p:nvPr/>
        </p:nvGrpSpPr>
        <p:grpSpPr>
          <a:xfrm>
            <a:off x="1312510" y="2066539"/>
            <a:ext cx="9566979" cy="1979165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D6A4BD1-E1A7-4760-8107-2BC720B21D8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F45F1B52-9865-494D-B91B-ACF38EA5361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EF7A5C-9ADE-4524-9C34-E15DB00781D2}"/>
              </a:ext>
            </a:extLst>
          </p:cNvPr>
          <p:cNvSpPr txBox="1"/>
          <p:nvPr/>
        </p:nvSpPr>
        <p:spPr>
          <a:xfrm>
            <a:off x="3742646" y="525937"/>
            <a:ext cx="4549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2AFA3D-DD2D-48FD-A678-99A303EC1FF6}"/>
              </a:ext>
            </a:extLst>
          </p:cNvPr>
          <p:cNvSpPr txBox="1"/>
          <p:nvPr/>
        </p:nvSpPr>
        <p:spPr>
          <a:xfrm>
            <a:off x="2611831" y="2440315"/>
            <a:ext cx="6810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TIẾNG VIỆT </a:t>
            </a:r>
            <a:r>
              <a:rPr lang="en-US" sz="4800" b="1" dirty="0" smtClean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Viết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: </a:t>
            </a: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Chữ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hoa</a:t>
            </a:r>
            <a:r>
              <a:rPr lang="en-US" sz="48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 Y</a:t>
            </a:r>
            <a:endParaRPr lang="en-US" sz="48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  <a:p>
            <a:pPr algn="ctr"/>
            <a:endParaRPr lang="en-US" sz="4800" b="1" dirty="0">
              <a:solidFill>
                <a:srgbClr val="FF0000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xmlns="" id="{99B33DA4-2A27-4BB9-9B04-DAE86C35A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B0B23C7C-F98E-45FE-8F81-B3B318B66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FFFA0E9A-BF3A-461A-8B2C-E86191CBE7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3666" y="134716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297D12D-4C32-437B-BE1D-51D1720255C0}"/>
              </a:ext>
            </a:extLst>
          </p:cNvPr>
          <p:cNvGrpSpPr/>
          <p:nvPr/>
        </p:nvGrpSpPr>
        <p:grpSpPr>
          <a:xfrm>
            <a:off x="2892376" y="1111871"/>
            <a:ext cx="6608239" cy="1429401"/>
            <a:chOff x="1812007" y="949418"/>
            <a:chExt cx="6399335" cy="156185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4F34795B-CF2F-4C41-9AFA-50965C71F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51550" b="32972"/>
            <a:stretch/>
          </p:blipFill>
          <p:spPr>
            <a:xfrm>
              <a:off x="2069498" y="949418"/>
              <a:ext cx="5720879" cy="156185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2DE5C91-1FBC-4476-A3D1-A1F96347CE46}"/>
                </a:ext>
              </a:extLst>
            </p:cNvPr>
            <p:cNvSpPr/>
            <p:nvPr/>
          </p:nvSpPr>
          <p:spPr>
            <a:xfrm>
              <a:off x="1812007" y="1308732"/>
              <a:ext cx="6399335" cy="706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Yłu Tổ Ǖ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Ǭ,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ΐ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łu đŬg bào. 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4E6401D-738A-44BA-B60F-B987B1E6AB83}"/>
              </a:ext>
            </a:extLst>
          </p:cNvPr>
          <p:cNvSpPr txBox="1"/>
          <p:nvPr/>
        </p:nvSpPr>
        <p:spPr>
          <a:xfrm>
            <a:off x="3143982" y="2741407"/>
            <a:ext cx="6119826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Y, T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b.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2.5 li 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T, y, g, b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c.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4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Y</a:t>
            </a:r>
            <a:endParaRPr lang="en-US" sz="2800" b="1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712F110-C1FC-4263-B780-DD377C39C7F9}"/>
              </a:ext>
            </a:extLst>
          </p:cNvPr>
          <p:cNvSpPr/>
          <p:nvPr/>
        </p:nvSpPr>
        <p:spPr>
          <a:xfrm>
            <a:off x="7033012" y="1941338"/>
            <a:ext cx="411394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CE359F9-30B0-49A4-B154-49530B1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95DF5A9-5979-4193-ABD5-2DD4CAC63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E17B6B7-7D44-43A4-BD3C-3FE558A8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A6B75A1-A068-4FB4-A7FD-2485C6850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98C697D-9A6E-4258-944F-CE0A557F7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789C190-4E14-46AC-BAE8-6DE0AD48FAEF}"/>
              </a:ext>
            </a:extLst>
          </p:cNvPr>
          <p:cNvSpPr txBox="1"/>
          <p:nvPr/>
        </p:nvSpPr>
        <p:spPr>
          <a:xfrm>
            <a:off x="1463040" y="2266700"/>
            <a:ext cx="7934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Hoạt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động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tiếp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nối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5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pic>
        <p:nvPicPr>
          <p:cNvPr id="15" name="图片 46114" descr="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218" y="1672090"/>
            <a:ext cx="6437312" cy="18444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125061" y="572232"/>
            <a:ext cx="6437312" cy="1132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19" name="图片 46116" descr="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2448" y="3346251"/>
            <a:ext cx="6438900" cy="19014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451" y="2145736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3692" y="376972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18BF720-F5B8-469B-9F20-ECD16F260A68}"/>
              </a:ext>
            </a:extLst>
          </p:cNvPr>
          <p:cNvSpPr txBox="1"/>
          <p:nvPr/>
        </p:nvSpPr>
        <p:spPr>
          <a:xfrm>
            <a:off x="3806266" y="2212578"/>
            <a:ext cx="3958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Y</a:t>
            </a:r>
            <a:endParaRPr lang="en-US" sz="2400" b="1" dirty="0" smtClean="0">
              <a:solidFill>
                <a:srgbClr val="00B0F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US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cỡ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cỡ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nhỏ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7539DC3-07F5-4091-A8F9-E223FCCA9A4A}"/>
              </a:ext>
            </a:extLst>
          </p:cNvPr>
          <p:cNvSpPr txBox="1"/>
          <p:nvPr/>
        </p:nvSpPr>
        <p:spPr>
          <a:xfrm>
            <a:off x="3704736" y="3933158"/>
            <a:ext cx="4209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V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iết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quốc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" name="图片 3092" descr="PPT素材-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5064" y="2928292"/>
            <a:ext cx="4313681" cy="41092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674218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3BFF1C80-DBAB-43DD-A909-F3A9E04AB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70" y="156043"/>
            <a:ext cx="4028675" cy="4656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B77C6B-023F-4D2E-815A-978C5A68DC6C}"/>
              </a:ext>
            </a:extLst>
          </p:cNvPr>
          <p:cNvSpPr txBox="1"/>
          <p:nvPr/>
        </p:nvSpPr>
        <p:spPr>
          <a:xfrm>
            <a:off x="1280160" y="4812563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8 li;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4 li. </a:t>
            </a:r>
          </a:p>
        </p:txBody>
      </p:sp>
      <p:pic>
        <p:nvPicPr>
          <p:cNvPr id="6" name="Picture 5" descr="cách viết chữ y">
            <a:extLst>
              <a:ext uri="{FF2B5EF4-FFF2-40B4-BE49-F238E27FC236}">
                <a16:creationId xmlns:a16="http://schemas.microsoft.com/office/drawing/2014/main" xmlns="" id="{EEBE4A05-D865-4C06-84A1-93CA48D2CA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20" y="749146"/>
            <a:ext cx="2522862" cy="318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ập viết chữ hoa Y 2.5 ly">
            <a:hlinkClick r:id="" action="ppaction://media"/>
            <a:extLst>
              <a:ext uri="{FF2B5EF4-FFF2-40B4-BE49-F238E27FC236}">
                <a16:creationId xmlns:a16="http://schemas.microsoft.com/office/drawing/2014/main" xmlns="" id="{E59C20A2-7967-4E13-A187-935E3B38E7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ập viết chữ hoa Y">
            <a:hlinkClick r:id="" action="ppaction://media"/>
            <a:extLst>
              <a:ext uri="{FF2B5EF4-FFF2-40B4-BE49-F238E27FC236}">
                <a16:creationId xmlns:a16="http://schemas.microsoft.com/office/drawing/2014/main" xmlns="" id="{1A855B12-D209-47F9-9F5F-904AB26DD5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7103" y="371916"/>
            <a:ext cx="8513285" cy="54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776538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871913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838701" y="5210175"/>
            <a:ext cx="855663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Oval 18"/>
          <p:cNvSpPr/>
          <p:nvPr/>
        </p:nvSpPr>
        <p:spPr>
          <a:xfrm>
            <a:off x="3581400" y="3786188"/>
            <a:ext cx="457200" cy="45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3581400" y="311626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6 ô li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971800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2743200" y="2049464"/>
            <a:ext cx="5181600" cy="8066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chữ Y cỡ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 mấy ô li ?</a:t>
            </a:r>
          </a:p>
        </p:txBody>
      </p:sp>
      <p:sp>
        <p:nvSpPr>
          <p:cNvPr id="12" name="Text Box 17"/>
          <p:cNvSpPr txBox="1"/>
          <p:nvPr/>
        </p:nvSpPr>
        <p:spPr>
          <a:xfrm>
            <a:off x="3595688" y="372586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8 ô li</a:t>
            </a:r>
          </a:p>
        </p:txBody>
      </p:sp>
      <p:sp>
        <p:nvSpPr>
          <p:cNvPr id="13" name="Text Box 19"/>
          <p:cNvSpPr txBox="1"/>
          <p:nvPr/>
        </p:nvSpPr>
        <p:spPr>
          <a:xfrm>
            <a:off x="3581400" y="4259264"/>
            <a:ext cx="1371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7 ô li</a:t>
            </a:r>
          </a:p>
        </p:txBody>
      </p:sp>
      <p:grpSp>
        <p:nvGrpSpPr>
          <p:cNvPr id="3084" name="Group 22"/>
          <p:cNvGrpSpPr/>
          <p:nvPr/>
        </p:nvGrpSpPr>
        <p:grpSpPr>
          <a:xfrm>
            <a:off x="7093130" y="838157"/>
            <a:ext cx="2939143" cy="4426174"/>
            <a:chOff x="5268913" y="914400"/>
            <a:chExt cx="2960687" cy="5578475"/>
          </a:xfrm>
        </p:grpSpPr>
        <p:grpSp>
          <p:nvGrpSpPr>
            <p:cNvPr id="3085" name="Group 229"/>
            <p:cNvGrpSpPr/>
            <p:nvPr/>
          </p:nvGrpSpPr>
          <p:grpSpPr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3094" name="Picture 230"/>
              <p:cNvPicPr>
                <a:picLocks noChangeAspect="1"/>
              </p:cNvPicPr>
              <p:nvPr/>
            </p:nvPicPr>
            <p:blipFill>
              <a:blip r:embed="rId5"/>
              <a:srcRect l="21053" t="34346" r="54736" b="20081"/>
              <a:stretch>
                <a:fillRect/>
              </a:stretch>
            </p:blipFill>
            <p:spPr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3095" name="Picture 231" descr="y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7" y="864"/>
                <a:ext cx="1543" cy="28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86" name="Group 703"/>
            <p:cNvGrpSpPr/>
            <p:nvPr/>
          </p:nvGrpSpPr>
          <p:grpSpPr>
            <a:xfrm>
              <a:off x="5426075" y="981496"/>
              <a:ext cx="2117725" cy="5306591"/>
              <a:chOff x="1117379" y="786578"/>
              <a:chExt cx="2118902" cy="5305797"/>
            </a:xfrm>
          </p:grpSpPr>
          <p:sp>
            <p:nvSpPr>
              <p:cNvPr id="3087" name="Arc 232"/>
              <p:cNvSpPr/>
              <p:nvPr/>
            </p:nvSpPr>
            <p:spPr>
              <a:xfrm rot="4125663" flipH="1">
                <a:off x="1055385" y="1730602"/>
                <a:ext cx="543941" cy="419954"/>
              </a:xfrm>
              <a:custGeom>
                <a:avLst/>
                <a:gdLst>
                  <a:gd name="txL" fmla="*/ 0 w 21600"/>
                  <a:gd name="txT" fmla="*/ 0 h 34419"/>
                  <a:gd name="txR" fmla="*/ 21600 w 21600"/>
                  <a:gd name="txB" fmla="*/ 34419 h 3441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34419" fill="none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8" name="Arc 233"/>
              <p:cNvSpPr/>
              <p:nvPr/>
            </p:nvSpPr>
            <p:spPr>
              <a:xfrm rot="-9847457" flipH="1">
                <a:off x="2154553" y="3659518"/>
                <a:ext cx="489947" cy="520567"/>
              </a:xfrm>
              <a:custGeom>
                <a:avLst/>
                <a:gdLst>
                  <a:gd name="txL" fmla="*/ 0 w 29524"/>
                  <a:gd name="txT" fmla="*/ 0 h 23801"/>
                  <a:gd name="txR" fmla="*/ 29524 w 29524"/>
                  <a:gd name="txB" fmla="*/ 23801 h 23801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9524" h="23801" fill="none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9" name="Arc 234"/>
              <p:cNvSpPr/>
              <p:nvPr/>
            </p:nvSpPr>
            <p:spPr>
              <a:xfrm rot="5766179" flipH="1">
                <a:off x="1536450" y="1541811"/>
                <a:ext cx="818036" cy="383209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0" name="Arc 235"/>
              <p:cNvSpPr/>
              <p:nvPr/>
            </p:nvSpPr>
            <p:spPr>
              <a:xfrm rot="-3455625" flipH="1">
                <a:off x="1988506" y="5491754"/>
                <a:ext cx="818035" cy="383208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1" name="Line 236"/>
              <p:cNvSpPr/>
              <p:nvPr/>
            </p:nvSpPr>
            <p:spPr>
              <a:xfrm>
                <a:off x="3160039" y="1326577"/>
                <a:ext cx="0" cy="6119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3092" name="Text Box 237"/>
              <p:cNvSpPr txBox="1"/>
              <p:nvPr/>
            </p:nvSpPr>
            <p:spPr>
              <a:xfrm>
                <a:off x="1441092" y="1472274"/>
                <a:ext cx="335963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093" name="Text Box 238"/>
              <p:cNvSpPr txBox="1"/>
              <p:nvPr/>
            </p:nvSpPr>
            <p:spPr>
              <a:xfrm>
                <a:off x="2900317" y="786578"/>
                <a:ext cx="335964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9"/>
          <p:cNvSpPr txBox="1"/>
          <p:nvPr/>
        </p:nvSpPr>
        <p:spPr>
          <a:xfrm>
            <a:off x="3140075" y="4252913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 6 ô li</a:t>
            </a:r>
          </a:p>
        </p:txBody>
      </p:sp>
      <p:sp>
        <p:nvSpPr>
          <p:cNvPr id="4099" name="Text Box 9"/>
          <p:cNvSpPr txBox="1"/>
          <p:nvPr/>
        </p:nvSpPr>
        <p:spPr>
          <a:xfrm>
            <a:off x="3259138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4100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420938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516313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4307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0"/>
          <p:cNvSpPr txBox="1"/>
          <p:nvPr/>
        </p:nvSpPr>
        <p:spPr>
          <a:xfrm>
            <a:off x="2514600" y="2043113"/>
            <a:ext cx="5181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*Con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cỡ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 mấy ô li 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Oval 16"/>
          <p:cNvSpPr/>
          <p:nvPr/>
        </p:nvSpPr>
        <p:spPr>
          <a:xfrm>
            <a:off x="3124200" y="314325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 Box 17"/>
          <p:cNvSpPr txBox="1"/>
          <p:nvPr/>
        </p:nvSpPr>
        <p:spPr>
          <a:xfrm>
            <a:off x="3163888" y="3109914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5 ô li </a:t>
            </a:r>
          </a:p>
        </p:txBody>
      </p:sp>
      <p:sp>
        <p:nvSpPr>
          <p:cNvPr id="21" name="Text Box 18"/>
          <p:cNvSpPr txBox="1"/>
          <p:nvPr/>
        </p:nvSpPr>
        <p:spPr>
          <a:xfrm>
            <a:off x="3140075" y="3719513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4 ô li</a:t>
            </a:r>
          </a:p>
        </p:txBody>
      </p:sp>
      <p:grpSp>
        <p:nvGrpSpPr>
          <p:cNvPr id="4107" name="Group 35"/>
          <p:cNvGrpSpPr/>
          <p:nvPr/>
        </p:nvGrpSpPr>
        <p:grpSpPr>
          <a:xfrm>
            <a:off x="6792914" y="914401"/>
            <a:ext cx="3095669" cy="4728753"/>
            <a:chOff x="5268913" y="914400"/>
            <a:chExt cx="2960687" cy="5578475"/>
          </a:xfrm>
        </p:grpSpPr>
        <p:grpSp>
          <p:nvGrpSpPr>
            <p:cNvPr id="4108" name="Group 229"/>
            <p:cNvGrpSpPr/>
            <p:nvPr/>
          </p:nvGrpSpPr>
          <p:grpSpPr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4117" name="Picture 230"/>
              <p:cNvPicPr>
                <a:picLocks noChangeAspect="1"/>
              </p:cNvPicPr>
              <p:nvPr/>
            </p:nvPicPr>
            <p:blipFill>
              <a:blip r:embed="rId5"/>
              <a:srcRect l="21053" t="34346" r="54736" b="20081"/>
              <a:stretch>
                <a:fillRect/>
              </a:stretch>
            </p:blipFill>
            <p:spPr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4118" name="Picture 231" descr="y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7" y="864"/>
                <a:ext cx="1543" cy="28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109" name="Group 703"/>
            <p:cNvGrpSpPr/>
            <p:nvPr/>
          </p:nvGrpSpPr>
          <p:grpSpPr>
            <a:xfrm>
              <a:off x="5426076" y="981496"/>
              <a:ext cx="2117727" cy="5306587"/>
              <a:chOff x="1117379" y="786578"/>
              <a:chExt cx="2118902" cy="5305797"/>
            </a:xfrm>
          </p:grpSpPr>
          <p:sp>
            <p:nvSpPr>
              <p:cNvPr id="4110" name="Arc 232"/>
              <p:cNvSpPr/>
              <p:nvPr/>
            </p:nvSpPr>
            <p:spPr>
              <a:xfrm rot="4125663" flipH="1">
                <a:off x="1055385" y="1730602"/>
                <a:ext cx="543941" cy="419954"/>
              </a:xfrm>
              <a:custGeom>
                <a:avLst/>
                <a:gdLst>
                  <a:gd name="txL" fmla="*/ 0 w 21600"/>
                  <a:gd name="txT" fmla="*/ 0 h 34419"/>
                  <a:gd name="txR" fmla="*/ 21600 w 21600"/>
                  <a:gd name="txB" fmla="*/ 34419 h 3441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34419" fill="none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1" name="Arc 233"/>
              <p:cNvSpPr/>
              <p:nvPr/>
            </p:nvSpPr>
            <p:spPr>
              <a:xfrm rot="-9847457" flipH="1">
                <a:off x="2154553" y="3659518"/>
                <a:ext cx="489947" cy="520567"/>
              </a:xfrm>
              <a:custGeom>
                <a:avLst/>
                <a:gdLst>
                  <a:gd name="txL" fmla="*/ 0 w 29524"/>
                  <a:gd name="txT" fmla="*/ 0 h 23801"/>
                  <a:gd name="txR" fmla="*/ 29524 w 29524"/>
                  <a:gd name="txB" fmla="*/ 23801 h 23801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9524" h="23801" fill="none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2" name="Arc 234"/>
              <p:cNvSpPr/>
              <p:nvPr/>
            </p:nvSpPr>
            <p:spPr>
              <a:xfrm rot="5766179" flipH="1">
                <a:off x="1536450" y="1541811"/>
                <a:ext cx="818036" cy="383209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3" name="Arc 235"/>
              <p:cNvSpPr/>
              <p:nvPr/>
            </p:nvSpPr>
            <p:spPr>
              <a:xfrm rot="-3455625" flipH="1">
                <a:off x="1988506" y="5491754"/>
                <a:ext cx="818035" cy="383208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4" name="Line 236"/>
              <p:cNvSpPr/>
              <p:nvPr/>
            </p:nvSpPr>
            <p:spPr>
              <a:xfrm>
                <a:off x="3160039" y="1326577"/>
                <a:ext cx="0" cy="6119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115" name="Text Box 237"/>
              <p:cNvSpPr txBox="1"/>
              <p:nvPr/>
            </p:nvSpPr>
            <p:spPr>
              <a:xfrm>
                <a:off x="1441092" y="1472274"/>
                <a:ext cx="335963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116" name="Text Box 238"/>
              <p:cNvSpPr txBox="1"/>
              <p:nvPr/>
            </p:nvSpPr>
            <p:spPr>
              <a:xfrm>
                <a:off x="2900317" y="786578"/>
                <a:ext cx="335964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  <p:bldP spid="20" grpId="0" build="allAtOnce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/>
          <p:nvPr/>
        </p:nvSpPr>
        <p:spPr>
          <a:xfrm>
            <a:off x="3478213" y="3943351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3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sp>
        <p:nvSpPr>
          <p:cNvPr id="5123" name="Text Box 9"/>
          <p:cNvSpPr txBox="1"/>
          <p:nvPr/>
        </p:nvSpPr>
        <p:spPr>
          <a:xfrm>
            <a:off x="30972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5124" name="Picture 10" descr="hoa0001"/>
          <p:cNvPicPr>
            <a:picLocks noChangeAspect="1"/>
          </p:cNvPicPr>
          <p:nvPr/>
        </p:nvPicPr>
        <p:blipFill>
          <a:blip r:embed="rId2"/>
          <a:srcRect l="24504" r="25812" b="55757"/>
          <a:stretch>
            <a:fillRect/>
          </a:stretch>
        </p:blipFill>
        <p:spPr>
          <a:xfrm rot="9199349">
            <a:off x="2665413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1" descr="hoa0001"/>
          <p:cNvPicPr>
            <a:picLocks noChangeAspect="1"/>
          </p:cNvPicPr>
          <p:nvPr/>
        </p:nvPicPr>
        <p:blipFill>
          <a:blip r:embed="rId3"/>
          <a:srcRect l="55197" t="42612" b="10580"/>
          <a:stretch>
            <a:fillRect/>
          </a:stretch>
        </p:blipFill>
        <p:spPr>
          <a:xfrm rot="8527350">
            <a:off x="3760788" y="5221288"/>
            <a:ext cx="779462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2" descr="hoa0001"/>
          <p:cNvPicPr>
            <a:picLocks noChangeAspect="1"/>
          </p:cNvPicPr>
          <p:nvPr/>
        </p:nvPicPr>
        <p:blipFill>
          <a:blip r:embed="rId4"/>
          <a:srcRect l="-3510" t="58333" r="52632"/>
          <a:stretch>
            <a:fillRect/>
          </a:stretch>
        </p:blipFill>
        <p:spPr>
          <a:xfrm rot="-6827561">
            <a:off x="4727576" y="5210175"/>
            <a:ext cx="855663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9"/>
          <p:cNvSpPr/>
          <p:nvPr/>
        </p:nvSpPr>
        <p:spPr>
          <a:xfrm>
            <a:off x="3429000" y="3429000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3478213" y="3333751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2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516313" y="4552951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4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nÐt</a:t>
            </a:r>
          </a:p>
        </p:txBody>
      </p:sp>
      <p:grpSp>
        <p:nvGrpSpPr>
          <p:cNvPr id="5130" name="Group 24"/>
          <p:cNvGrpSpPr/>
          <p:nvPr/>
        </p:nvGrpSpPr>
        <p:grpSpPr>
          <a:xfrm>
            <a:off x="6792914" y="914402"/>
            <a:ext cx="3095669" cy="4741816"/>
            <a:chOff x="5268913" y="914400"/>
            <a:chExt cx="2960687" cy="5578475"/>
          </a:xfrm>
        </p:grpSpPr>
        <p:grpSp>
          <p:nvGrpSpPr>
            <p:cNvPr id="5132" name="Group 229"/>
            <p:cNvGrpSpPr/>
            <p:nvPr/>
          </p:nvGrpSpPr>
          <p:grpSpPr>
            <a:xfrm>
              <a:off x="5268913" y="914400"/>
              <a:ext cx="2960687" cy="5578475"/>
              <a:chOff x="3257" y="864"/>
              <a:chExt cx="1823" cy="2805"/>
            </a:xfrm>
          </p:grpSpPr>
          <p:pic>
            <p:nvPicPr>
              <p:cNvPr id="5141" name="Picture 230"/>
              <p:cNvPicPr>
                <a:picLocks noChangeAspect="1"/>
              </p:cNvPicPr>
              <p:nvPr/>
            </p:nvPicPr>
            <p:blipFill>
              <a:blip r:embed="rId5"/>
              <a:srcRect l="21053" t="34346" r="54736" b="20081"/>
              <a:stretch>
                <a:fillRect/>
              </a:stretch>
            </p:blipFill>
            <p:spPr>
              <a:xfrm>
                <a:off x="3264" y="912"/>
                <a:ext cx="1816" cy="2736"/>
              </a:xfrm>
              <a:prstGeom prst="rect">
                <a:avLst/>
              </a:prstGeom>
              <a:noFill/>
              <a:ln w="28575" cap="flat" cmpd="sng">
                <a:solidFill>
                  <a:srgbClr val="0000CC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5142" name="Picture 231" descr="y hoa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7" y="864"/>
                <a:ext cx="1543" cy="28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133" name="Group 703"/>
            <p:cNvGrpSpPr/>
            <p:nvPr/>
          </p:nvGrpSpPr>
          <p:grpSpPr>
            <a:xfrm>
              <a:off x="5426076" y="981496"/>
              <a:ext cx="2117727" cy="5306587"/>
              <a:chOff x="1117379" y="786578"/>
              <a:chExt cx="2118902" cy="5305797"/>
            </a:xfrm>
          </p:grpSpPr>
          <p:sp>
            <p:nvSpPr>
              <p:cNvPr id="5134" name="Arc 232"/>
              <p:cNvSpPr/>
              <p:nvPr/>
            </p:nvSpPr>
            <p:spPr>
              <a:xfrm rot="4125663" flipH="1">
                <a:off x="1055385" y="1730602"/>
                <a:ext cx="543941" cy="419954"/>
              </a:xfrm>
              <a:custGeom>
                <a:avLst/>
                <a:gdLst>
                  <a:gd name="txL" fmla="*/ 0 w 21600"/>
                  <a:gd name="txT" fmla="*/ 0 h 34419"/>
                  <a:gd name="txR" fmla="*/ 21600 w 21600"/>
                  <a:gd name="txB" fmla="*/ 34419 h 34419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1600" h="34419" fill="none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</a:path>
                  <a:path w="21600" h="34419" stroke="0">
                    <a:moveTo>
                      <a:pt x="8873" y="34418"/>
                    </a:moveTo>
                    <a:cubicBezTo>
                      <a:pt x="3297" y="30352"/>
                      <a:pt x="0" y="23866"/>
                      <a:pt x="0" y="16966"/>
                    </a:cubicBezTo>
                    <a:cubicBezTo>
                      <a:pt x="-1" y="10348"/>
                      <a:pt x="3033" y="4096"/>
                      <a:pt x="8231" y="0"/>
                    </a:cubicBezTo>
                    <a:lnTo>
                      <a:pt x="21600" y="16966"/>
                    </a:lnTo>
                    <a:lnTo>
                      <a:pt x="8873" y="34418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5" name="Arc 233"/>
              <p:cNvSpPr/>
              <p:nvPr/>
            </p:nvSpPr>
            <p:spPr>
              <a:xfrm rot="-9847457" flipH="1">
                <a:off x="2154553" y="3659518"/>
                <a:ext cx="489947" cy="520567"/>
              </a:xfrm>
              <a:custGeom>
                <a:avLst/>
                <a:gdLst>
                  <a:gd name="txL" fmla="*/ 0 w 29524"/>
                  <a:gd name="txT" fmla="*/ 0 h 23801"/>
                  <a:gd name="txR" fmla="*/ 29524 w 29524"/>
                  <a:gd name="txB" fmla="*/ 23801 h 23801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9524" h="23801" fill="none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</a:path>
                  <a:path w="29524" h="23801" stroke="0">
                    <a:moveTo>
                      <a:pt x="-1" y="1505"/>
                    </a:moveTo>
                    <a:cubicBezTo>
                      <a:pt x="2523" y="510"/>
                      <a:pt x="5211" y="-1"/>
                      <a:pt x="7924" y="0"/>
                    </a:cubicBezTo>
                    <a:cubicBezTo>
                      <a:pt x="19853" y="0"/>
                      <a:pt x="29524" y="9670"/>
                      <a:pt x="29524" y="21600"/>
                    </a:cubicBezTo>
                    <a:cubicBezTo>
                      <a:pt x="29524" y="22335"/>
                      <a:pt x="29486" y="23069"/>
                      <a:pt x="29411" y="23800"/>
                    </a:cubicBezTo>
                    <a:lnTo>
                      <a:pt x="7924" y="21600"/>
                    </a:lnTo>
                    <a:lnTo>
                      <a:pt x="-1" y="1505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6" name="Arc 234"/>
              <p:cNvSpPr/>
              <p:nvPr/>
            </p:nvSpPr>
            <p:spPr>
              <a:xfrm rot="5766179" flipH="1">
                <a:off x="1536450" y="1541811"/>
                <a:ext cx="818036" cy="383209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7" name="Arc 235"/>
              <p:cNvSpPr/>
              <p:nvPr/>
            </p:nvSpPr>
            <p:spPr>
              <a:xfrm rot="-3455625" flipH="1">
                <a:off x="1988506" y="5491754"/>
                <a:ext cx="818035" cy="383208"/>
              </a:xfrm>
              <a:custGeom>
                <a:avLst/>
                <a:gdLst>
                  <a:gd name="txL" fmla="*/ 0 w 20988"/>
                  <a:gd name="txT" fmla="*/ 0 h 21394"/>
                  <a:gd name="txR" fmla="*/ 20988 w 20988"/>
                  <a:gd name="txB" fmla="*/ 21394 h 21394"/>
                </a:gdLst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20988" h="21394" fill="none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</a:path>
                  <a:path w="20988" h="21394" stroke="0">
                    <a:moveTo>
                      <a:pt x="2973" y="-1"/>
                    </a:moveTo>
                    <a:cubicBezTo>
                      <a:pt x="11750" y="1219"/>
                      <a:pt x="18892" y="7677"/>
                      <a:pt x="20987" y="16288"/>
                    </a:cubicBezTo>
                    <a:lnTo>
                      <a:pt x="0" y="21394"/>
                    </a:lnTo>
                    <a:lnTo>
                      <a:pt x="2973" y="-1"/>
                    </a:lnTo>
                    <a:close/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38" name="Line 236"/>
              <p:cNvSpPr/>
              <p:nvPr/>
            </p:nvSpPr>
            <p:spPr>
              <a:xfrm>
                <a:off x="3160039" y="1326577"/>
                <a:ext cx="0" cy="611932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5139" name="Text Box 237"/>
              <p:cNvSpPr txBox="1"/>
              <p:nvPr/>
            </p:nvSpPr>
            <p:spPr>
              <a:xfrm>
                <a:off x="1441092" y="1472274"/>
                <a:ext cx="335963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5140" name="Text Box 238"/>
              <p:cNvSpPr txBox="1"/>
              <p:nvPr/>
            </p:nvSpPr>
            <p:spPr>
              <a:xfrm>
                <a:off x="2900317" y="786578"/>
                <a:ext cx="335964" cy="5231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sp>
        <p:nvSpPr>
          <p:cNvPr id="37" name="Text Box 10"/>
          <p:cNvSpPr txBox="1"/>
          <p:nvPr/>
        </p:nvSpPr>
        <p:spPr>
          <a:xfrm>
            <a:off x="2286000" y="2089150"/>
            <a:ext cx="5181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*Con chữ Ycỡ vừa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 có mấy nét?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build="allAtOnce"/>
      <p:bldP spid="13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A43D98-DDF0-4FA5-B0CE-C004F3A58571}"/>
              </a:ext>
            </a:extLst>
          </p:cNvPr>
          <p:cNvSpPr/>
          <p:nvPr/>
        </p:nvSpPr>
        <p:spPr>
          <a:xfrm>
            <a:off x="2035626" y="1583105"/>
            <a:ext cx="62209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262</Words>
  <Application>Microsoft Office PowerPoint</Application>
  <PresentationFormat>Widescreen</PresentationFormat>
  <Paragraphs>53</Paragraphs>
  <Slides>12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微软雅黑</vt:lpstr>
      <vt:lpstr>SimSun</vt:lpstr>
      <vt:lpstr>.VnArial</vt:lpstr>
      <vt:lpstr>Arial</vt:lpstr>
      <vt:lpstr>Arial-Rounded</vt:lpstr>
      <vt:lpstr>Bad Script</vt:lpstr>
      <vt:lpstr>Calibri</vt:lpstr>
      <vt:lpstr>Calibri Light</vt:lpstr>
      <vt:lpstr>HP001 4 hàng</vt:lpstr>
      <vt:lpstr>SVN-Gretoon</vt:lpstr>
      <vt:lpstr>Times New Roman</vt:lpstr>
      <vt:lpstr>UTM Avo</vt:lpstr>
      <vt:lpstr>Wingdings</vt:lpstr>
      <vt:lpstr>华康少女文字W5(P)</vt:lpstr>
      <vt:lpstr>字魂59号-创粗黑</vt:lpstr>
      <vt:lpstr>方正粗圆_GBK</vt:lpstr>
      <vt:lpstr>等线</vt:lpstr>
      <vt:lpstr>等线 Light</vt:lpstr>
      <vt:lpstr>包图主题2</vt:lpstr>
      <vt:lpstr>1_Office Theme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Microsoft account</cp:lastModifiedBy>
  <cp:revision>5</cp:revision>
  <dcterms:created xsi:type="dcterms:W3CDTF">2021-08-03T09:36:18Z</dcterms:created>
  <dcterms:modified xsi:type="dcterms:W3CDTF">2023-03-10T07:21:45Z</dcterms:modified>
</cp:coreProperties>
</file>