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emf" ContentType="image/x-emf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3"/>
    <p:sldMasterId id="2147483665" r:id="rId4"/>
    <p:sldMasterId id="2147483677" r:id="rId5"/>
    <p:sldMasterId id="2147483689" r:id="rId6"/>
  </p:sldMasterIdLst>
  <p:notesMasterIdLst>
    <p:notesMasterId r:id="rId18"/>
  </p:notesMasterIdLst>
  <p:sldIdLst>
    <p:sldId id="11088464" r:id="rId7"/>
    <p:sldId id="11088452" r:id="rId8"/>
    <p:sldId id="298" r:id="rId9"/>
    <p:sldId id="11088450" r:id="rId10"/>
    <p:sldId id="11088448" r:id="rId11"/>
    <p:sldId id="11088403" r:id="rId12"/>
    <p:sldId id="11088405" r:id="rId13"/>
    <p:sldId id="11088449" r:id="rId14"/>
    <p:sldId id="538" r:id="rId15"/>
    <p:sldId id="11088453" r:id="rId16"/>
    <p:sldId id="264" r:id="rId17"/>
    <p:sldId id="1108845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A00F1-B598-4B7A-87ED-EF7E07C564A3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52DB8-DB9E-4C8A-9BEE-742309996B7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A569E-B131-4546-8A56-9812F433098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F8B5DC-72C9-46ED-8535-8438327CEF4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E43AA-5089-4F89-812B-0A0AFBA689D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5CDC5-8A63-422E-ADD1-6B262D3488C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0AA1A-4E19-4E4A-93AC-A783DA63481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14F0D-2109-4373-8D5B-3D8C1E9EE0A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29FE3-D4E1-46A1-8D07-535D28961AF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0AA59-236D-45A7-BE06-0C898BF890E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801BC-1CC1-47D4-B672-53347319E17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F62700-DE18-4153-9307-B8D03FDD1AF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F7C73-4770-4596-AD16-06635AEDB4C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4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zh-CN" altLang="en-US" sz="300" dirty="0">
              <a:solidFill>
                <a:schemeClr val="bg1">
                  <a:alpha val="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+mn-ea"/>
            </a:endParaRP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ibaotu.com</a:t>
            </a:r>
            <a:endParaRPr lang="en-US" altLang="zh-CN" sz="600" dirty="0">
              <a:solidFill>
                <a:schemeClr val="bg1">
                  <a:alpha val="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+mn-ea"/>
            </a:endParaRPr>
          </a:p>
        </p:txBody>
      </p:sp>
      <p:grpSp>
        <p:nvGrpSpPr>
          <p:cNvPr id="3" name="组合 2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/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/>
            <p:cNvGrpSpPr/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/>
              <p:cNvSpPr/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6"/>
              <p:cNvSpPr/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Rectangle 7"/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8"/>
              <p:cNvSpPr/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9"/>
              <p:cNvSpPr/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10"/>
              <p:cNvSpPr/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Rectangle 11"/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12"/>
              <p:cNvSpPr/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13"/>
              <p:cNvSpPr/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14"/>
              <p:cNvSpPr/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Rectangle 15"/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16"/>
              <p:cNvSpPr/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17"/>
              <p:cNvSpPr/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18"/>
              <p:cNvSpPr/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Rectangle 19"/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20"/>
              <p:cNvSpPr/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21"/>
              <p:cNvSpPr/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22"/>
              <p:cNvSpPr/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Rectangle 23"/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24"/>
              <p:cNvSpPr/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Rectangle 25"/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Oval 26"/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27"/>
              <p:cNvSpPr/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28"/>
              <p:cNvSpPr/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Rectangle 29"/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Oval 30"/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31"/>
              <p:cNvSpPr/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32"/>
              <p:cNvSpPr/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Rectangle 33"/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Oval 34"/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35"/>
              <p:cNvSpPr/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36"/>
              <p:cNvSpPr/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Rectangle 37"/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Oval 38"/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39"/>
              <p:cNvSpPr/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40"/>
              <p:cNvSpPr/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41"/>
              <p:cNvSpPr/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42"/>
              <p:cNvSpPr/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43"/>
              <p:cNvSpPr/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44"/>
              <p:cNvSpPr/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" name="Freeform 45"/>
              <p:cNvSpPr/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Freeform 46"/>
              <p:cNvSpPr/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" name="Rectangle 47"/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Oval 48"/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Freeform 49"/>
              <p:cNvSpPr/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50"/>
              <p:cNvSpPr/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Freeform 51"/>
              <p:cNvSpPr/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" name="Freeform 52"/>
              <p:cNvSpPr/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" name="Freeform 53"/>
              <p:cNvSpPr/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Freeform 54"/>
              <p:cNvSpPr/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Freeform 55"/>
              <p:cNvSpPr/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" name="Freeform 56"/>
              <p:cNvSpPr/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2" name="Rectangle 57"/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" name="Oval 58"/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" name="Freeform 59"/>
              <p:cNvSpPr/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" name="Freeform 60"/>
              <p:cNvSpPr/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" name="Freeform 61"/>
              <p:cNvSpPr/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" name="Freeform 62"/>
              <p:cNvSpPr/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" name="Freeform 63"/>
              <p:cNvSpPr/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" name="Freeform 64"/>
              <p:cNvSpPr/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" name="Freeform 65"/>
              <p:cNvSpPr/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" name="Freeform 66"/>
              <p:cNvSpPr/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Freeform 67"/>
              <p:cNvSpPr/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Freeform 68"/>
              <p:cNvSpPr/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Rectangle 69"/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Freeform 70"/>
              <p:cNvSpPr/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" name="Freeform 71"/>
              <p:cNvSpPr/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Freeform 72"/>
              <p:cNvSpPr/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" name="Freeform 73"/>
              <p:cNvSpPr/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Freeform 74"/>
              <p:cNvSpPr/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" name="Freeform 75"/>
              <p:cNvSpPr/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76"/>
              <p:cNvSpPr/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Freeform 77"/>
              <p:cNvSpPr/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Freeform 78"/>
              <p:cNvSpPr/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" name="Freeform 79"/>
              <p:cNvSpPr/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Freeform 80"/>
              <p:cNvSpPr/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Freeform 81"/>
              <p:cNvSpPr/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Freeform 82"/>
              <p:cNvSpPr/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Freeform 83"/>
              <p:cNvSpPr/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Freeform 84"/>
              <p:cNvSpPr/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Freeform 85"/>
              <p:cNvSpPr/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Freeform 86"/>
              <p:cNvSpPr/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Freeform 87"/>
              <p:cNvSpPr/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Freeform 88"/>
              <p:cNvSpPr/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Rectangle 89"/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Freeform 90"/>
              <p:cNvSpPr/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Freeform 91"/>
              <p:cNvSpPr/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7" name="Freeform 92"/>
              <p:cNvSpPr/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" name="Freeform 93"/>
              <p:cNvSpPr/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9" name="Freeform 94"/>
              <p:cNvSpPr/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0" name="Freeform 95"/>
              <p:cNvSpPr/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" name="Freeform 96"/>
              <p:cNvSpPr/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2" name="Freeform 97"/>
              <p:cNvSpPr/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3" name="Freeform 98"/>
              <p:cNvSpPr/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4" name="Freeform 99"/>
              <p:cNvSpPr/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5" name="Freeform 100"/>
              <p:cNvSpPr/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6" name="Freeform 101"/>
              <p:cNvSpPr/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7" name="Freeform 102"/>
              <p:cNvSpPr/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8" name="Freeform 103"/>
              <p:cNvSpPr/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9" name="Freeform 104"/>
              <p:cNvSpPr/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0" name="Freeform 105"/>
              <p:cNvSpPr/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1" name="Freeform 106"/>
              <p:cNvSpPr/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2" name="Freeform 107"/>
              <p:cNvSpPr/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3" name="Freeform 108"/>
              <p:cNvSpPr/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4" name="Rectangle 109"/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5" name="Freeform 110"/>
              <p:cNvSpPr/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" name="Freeform 111"/>
              <p:cNvSpPr/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" name="Freeform 112"/>
              <p:cNvSpPr/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" name="Freeform 113"/>
              <p:cNvSpPr/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" name="Freeform 114"/>
              <p:cNvSpPr/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0" name="Freeform 115"/>
              <p:cNvSpPr/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1" name="Freeform 116"/>
              <p:cNvSpPr/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2" name="Freeform 117"/>
              <p:cNvSpPr/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3" name="Freeform 118"/>
              <p:cNvSpPr/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4" name="Freeform 119"/>
              <p:cNvSpPr/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5" name="Freeform 120"/>
              <p:cNvSpPr/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6" name="Freeform 121"/>
              <p:cNvSpPr/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7" name="Freeform 122"/>
              <p:cNvSpPr/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8" name="Freeform 123"/>
              <p:cNvSpPr/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9" name="Freeform 124"/>
              <p:cNvSpPr/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0" name="Freeform 125"/>
              <p:cNvSpPr/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1" name="Freeform 126"/>
              <p:cNvSpPr/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2" name="Freeform 127"/>
              <p:cNvSpPr/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3" name="Freeform 128"/>
              <p:cNvSpPr/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4" name="Freeform 129"/>
              <p:cNvSpPr/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5" name="Freeform 130"/>
              <p:cNvSpPr/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6" name="Freeform 131"/>
              <p:cNvSpPr/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7" name="Freeform 132"/>
              <p:cNvSpPr/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8" name="Freeform 133"/>
              <p:cNvSpPr/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9" name="Freeform 134"/>
              <p:cNvSpPr/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0" name="Freeform 135"/>
              <p:cNvSpPr/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1" name="Freeform 136"/>
              <p:cNvSpPr/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2" name="Freeform 137"/>
              <p:cNvSpPr/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3" name="Freeform 138"/>
              <p:cNvSpPr/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4" name="Freeform 139"/>
              <p:cNvSpPr/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5" name="Freeform 140"/>
              <p:cNvSpPr/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6" name="Freeform 141"/>
              <p:cNvSpPr/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7" name="Freeform 142"/>
              <p:cNvSpPr/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8" name="Freeform 143"/>
              <p:cNvSpPr/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9" name="Freeform 144"/>
              <p:cNvSpPr/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0" name="Freeform 145"/>
              <p:cNvSpPr/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1" name="Freeform 146"/>
              <p:cNvSpPr/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2" name="Freeform 147"/>
              <p:cNvSpPr/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3" name="Freeform 148"/>
              <p:cNvSpPr/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4" name="Freeform 149"/>
              <p:cNvSpPr/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5" name="Freeform 150"/>
              <p:cNvSpPr/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6" name="Freeform 151"/>
              <p:cNvSpPr/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7" name="Freeform 152"/>
              <p:cNvSpPr/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8" name="Freeform 153"/>
              <p:cNvSpPr/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9" name="Freeform 154"/>
              <p:cNvSpPr/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0" name="Freeform 155"/>
              <p:cNvSpPr/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1" name="Freeform 156"/>
              <p:cNvSpPr/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2" name="Freeform 157"/>
              <p:cNvSpPr/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3" name="Freeform 158"/>
              <p:cNvSpPr/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4" name="Freeform 159"/>
              <p:cNvSpPr/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5" name="Freeform 160"/>
              <p:cNvSpPr/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6" name="Freeform 161"/>
              <p:cNvSpPr/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7" name="Freeform 162"/>
              <p:cNvSpPr/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8" name="Freeform 163"/>
              <p:cNvSpPr/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9" name="Freeform 164"/>
              <p:cNvSpPr/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0" name="Freeform 165"/>
              <p:cNvSpPr/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1" name="Freeform 166"/>
              <p:cNvSpPr/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2" name="Freeform 167"/>
              <p:cNvSpPr/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3" name="Freeform 168"/>
              <p:cNvSpPr/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4" name="Freeform 169"/>
              <p:cNvSpPr/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5" name="Freeform 170"/>
              <p:cNvSpPr/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6" name="Freeform 171"/>
              <p:cNvSpPr/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7" name="Freeform 172"/>
              <p:cNvSpPr/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8" name="Freeform 173"/>
              <p:cNvSpPr/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9" name="Freeform 174"/>
              <p:cNvSpPr/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0" name="Freeform 175"/>
              <p:cNvSpPr/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1" name="Freeform 176"/>
              <p:cNvSpPr/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2" name="Freeform 177"/>
              <p:cNvSpPr/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3" name="Freeform 178"/>
              <p:cNvSpPr/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4" name="Freeform 179"/>
              <p:cNvSpPr/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5" name="Freeform 180"/>
              <p:cNvSpPr/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6" name="Freeform 181"/>
              <p:cNvSpPr/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7" name="Freeform 182"/>
              <p:cNvSpPr/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8" name="Freeform 183"/>
              <p:cNvSpPr/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9" name="Freeform 184"/>
              <p:cNvSpPr/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0" name="Freeform 185"/>
              <p:cNvSpPr/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1" name="Freeform 186"/>
              <p:cNvSpPr/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2" name="Freeform 187"/>
              <p:cNvSpPr/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3" name="Freeform 188"/>
              <p:cNvSpPr/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4" name="Freeform 189"/>
              <p:cNvSpPr/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5" name="Freeform 190"/>
              <p:cNvSpPr/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6" name="Freeform 191"/>
              <p:cNvSpPr/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7" name="Freeform 192"/>
              <p:cNvSpPr/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8" name="Freeform 193"/>
              <p:cNvSpPr/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9" name="Freeform 194"/>
              <p:cNvSpPr/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0" name="Freeform 195"/>
              <p:cNvSpPr/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1" name="Freeform 196"/>
              <p:cNvSpPr/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2" name="Freeform 197"/>
              <p:cNvSpPr/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3" name="Freeform 198"/>
              <p:cNvSpPr/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4" name="Freeform 199"/>
              <p:cNvSpPr/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" name="Freeform 200"/>
              <p:cNvSpPr/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" name="Freeform 201"/>
              <p:cNvSpPr/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" name="Freeform 202"/>
              <p:cNvSpPr/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8" name="Freeform 203"/>
              <p:cNvSpPr/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9" name="Freeform 204"/>
              <p:cNvSpPr/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0" name="Freeform 206"/>
            <p:cNvSpPr/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7"/>
            <p:cNvSpPr/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08"/>
            <p:cNvSpPr/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09"/>
            <p:cNvSpPr/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10"/>
            <p:cNvSpPr/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11"/>
            <p:cNvSpPr/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12"/>
            <p:cNvSpPr/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13"/>
            <p:cNvSpPr/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14"/>
            <p:cNvSpPr/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15"/>
            <p:cNvSpPr/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16"/>
            <p:cNvSpPr/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17"/>
            <p:cNvSpPr/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18"/>
            <p:cNvSpPr/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19"/>
            <p:cNvSpPr/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20"/>
            <p:cNvSpPr/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21"/>
            <p:cNvSpPr/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22"/>
            <p:cNvSpPr/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23"/>
            <p:cNvSpPr/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24"/>
            <p:cNvSpPr/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25"/>
            <p:cNvSpPr/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26"/>
            <p:cNvSpPr/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27"/>
            <p:cNvSpPr/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28"/>
            <p:cNvSpPr/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29"/>
            <p:cNvSpPr/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30"/>
            <p:cNvSpPr/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31"/>
            <p:cNvSpPr/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232"/>
            <p:cNvSpPr/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233"/>
            <p:cNvSpPr/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34"/>
            <p:cNvSpPr/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235"/>
            <p:cNvSpPr/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236"/>
            <p:cNvSpPr/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237"/>
            <p:cNvSpPr/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238"/>
            <p:cNvSpPr/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239"/>
            <p:cNvSpPr/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240"/>
            <p:cNvSpPr/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241"/>
            <p:cNvSpPr/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242"/>
            <p:cNvSpPr/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243"/>
            <p:cNvSpPr/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244"/>
            <p:cNvSpPr/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245"/>
            <p:cNvSpPr/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246"/>
            <p:cNvSpPr/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247"/>
            <p:cNvSpPr/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248"/>
            <p:cNvSpPr/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249"/>
            <p:cNvSpPr/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250"/>
            <p:cNvSpPr/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251"/>
            <p:cNvSpPr/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252"/>
            <p:cNvSpPr/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253"/>
            <p:cNvSpPr/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254"/>
            <p:cNvSpPr/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255"/>
            <p:cNvSpPr/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256"/>
            <p:cNvSpPr/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257"/>
            <p:cNvSpPr/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258"/>
            <p:cNvSpPr/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259"/>
            <p:cNvSpPr/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260"/>
            <p:cNvSpPr/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261"/>
            <p:cNvSpPr/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262"/>
            <p:cNvSpPr/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263"/>
            <p:cNvSpPr/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264"/>
            <p:cNvSpPr/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265"/>
            <p:cNvSpPr/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266"/>
            <p:cNvSpPr/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267"/>
            <p:cNvSpPr/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268"/>
            <p:cNvSpPr/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269"/>
            <p:cNvSpPr/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270"/>
            <p:cNvSpPr/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271"/>
            <p:cNvSpPr/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272"/>
            <p:cNvSpPr/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273"/>
            <p:cNvSpPr/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274"/>
            <p:cNvSpPr/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275"/>
            <p:cNvSpPr/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276"/>
            <p:cNvSpPr/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277"/>
            <p:cNvSpPr/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278"/>
            <p:cNvSpPr/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279"/>
            <p:cNvSpPr/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280"/>
            <p:cNvSpPr/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281"/>
            <p:cNvSpPr/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282"/>
            <p:cNvSpPr/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283"/>
            <p:cNvSpPr/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284"/>
            <p:cNvSpPr/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285"/>
            <p:cNvSpPr/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286"/>
            <p:cNvSpPr/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287"/>
            <p:cNvSpPr/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288"/>
            <p:cNvSpPr/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289"/>
            <p:cNvSpPr/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290"/>
            <p:cNvSpPr/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291"/>
            <p:cNvSpPr/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292"/>
            <p:cNvSpPr/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293"/>
            <p:cNvSpPr/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294"/>
            <p:cNvSpPr/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295"/>
            <p:cNvSpPr/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296"/>
            <p:cNvSpPr/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297"/>
            <p:cNvSpPr/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298"/>
            <p:cNvSpPr/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299"/>
            <p:cNvSpPr/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300"/>
            <p:cNvSpPr/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301"/>
            <p:cNvSpPr/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302"/>
            <p:cNvSpPr/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303"/>
            <p:cNvSpPr/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304"/>
            <p:cNvSpPr/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305"/>
            <p:cNvSpPr/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7C13B6DB-C8F2-427C-9EFB-D86AEEF6D2E8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2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image" Target="../media/image31.png"/><Relationship Id="rId7" Type="http://schemas.openxmlformats.org/officeDocument/2006/relationships/image" Target="../media/image30.png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9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microsoft.com/office/2007/relationships/media" Target="../media/media2.mp4"/><Relationship Id="rId1" Type="http://schemas.openxmlformats.org/officeDocument/2006/relationships/video" Target="../media/media2.mp4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microsoft.com/office/2007/relationships/hdphoto" Target="../media/image14.wdp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r="929" b="8206"/>
          <a:stretch>
            <a:fillRect/>
          </a:stretch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7"/>
            <a:ext cx="4192203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467" y="4744556"/>
            <a:ext cx="1249139" cy="179487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46380" y="3215640"/>
            <a:ext cx="1138936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0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 </a:t>
            </a:r>
            <a:endParaRPr lang="vi-VN" altLang="en-US" sz="4000" b="1" dirty="0">
              <a:solidFill>
                <a:srgbClr val="249024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40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 HOA V</a:t>
            </a:r>
            <a:endParaRPr lang="vi-VN" altLang="en-US" sz="4000" b="1" dirty="0">
              <a:solidFill>
                <a:srgbClr val="249024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3" name="文本框 342"/>
          <p:cNvSpPr txBox="1"/>
          <p:nvPr/>
        </p:nvSpPr>
        <p:spPr>
          <a:xfrm>
            <a:off x="3626985" y="216308"/>
            <a:ext cx="4837430" cy="4140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1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21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3626463" y="645391"/>
            <a:ext cx="47040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4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lang="zh-CN" altLang="en-US" sz="24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663791" y="1950384"/>
            <a:ext cx="4629945" cy="5415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kumimoji="0" lang="vi-VN" alt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kumimoji="0" lang="vi-VN" altLang="en-US" sz="27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440">
        <p14:switch dir="r"/>
      </p:transition>
    </mc:Choice>
    <mc:Fallback>
      <p:transition spd="slow" advTm="24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AutoShape 4" descr="Ban chỉ đạo Nhà tài trợ Đăng nhập Đăng ký Hỗ trợ trực tuyến: Tổng đài hỗ  trợ: 1900633330 (8h - 17h) Vào thi Luyện tập Bảng vàng Hướng dẫn Sự kiện  Bài Giảng Giải bài tập Đấu trí Tra điểm Trang chủ » Video Xem thêm » Bài  Giảng Phép cộng phạm vi 2 ...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89829" y="1509486"/>
            <a:ext cx="4252685" cy="2525485"/>
          </a:xfrm>
          <a:prstGeom prst="rect">
            <a:avLst/>
          </a:prstGeom>
          <a:solidFill>
            <a:srgbClr val="FAD9C2"/>
          </a:solidFill>
          <a:ln>
            <a:solidFill>
              <a:srgbClr val="FAD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9829" y="607239"/>
            <a:ext cx="43910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C925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4800" b="1" i="0" u="none" strike="noStrike" kern="1200" cap="none" spc="0" normalizeH="0" noProof="0" smtClean="0">
                <a:ln>
                  <a:noFill/>
                </a:ln>
                <a:solidFill>
                  <a:srgbClr val="C925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dụng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C925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9829" y="1522831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nay, con học bài gì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925C1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00487" y="2173988"/>
            <a:ext cx="4391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 bài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học, con cảm nhận thế nào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925C1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5" y="0"/>
            <a:ext cx="12192000" cy="6931425"/>
          </a:xfrm>
          <a:prstGeom prst="rect">
            <a:avLst/>
          </a:prstGeom>
        </p:spPr>
      </p:pic>
      <p:pic>
        <p:nvPicPr>
          <p:cNvPr id="15" name="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>
            <a:fillRect/>
          </a:stretch>
        </p:blipFill>
        <p:spPr>
          <a:xfrm>
            <a:off x="6631339" y="-247987"/>
            <a:ext cx="2522645" cy="1857332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>
            <a:fillRect/>
          </a:stretch>
        </p:blipFill>
        <p:spPr>
          <a:xfrm>
            <a:off x="357632" y="292608"/>
            <a:ext cx="2958592" cy="2178304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88178" r="59600"/>
          <a:stretch>
            <a:fillRect/>
          </a:stretch>
        </p:blipFill>
        <p:spPr>
          <a:xfrm>
            <a:off x="520192" y="6047232"/>
            <a:ext cx="4405376" cy="810768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t="22044" r="55734" b="4711"/>
          <a:stretch>
            <a:fillRect/>
          </a:stretch>
        </p:blipFill>
        <p:spPr>
          <a:xfrm rot="21259508">
            <a:off x="211328" y="1511808"/>
            <a:ext cx="5185664" cy="5023104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6" t="21926" r="75333" b="56148"/>
          <a:stretch>
            <a:fillRect/>
          </a:stretch>
        </p:blipFill>
        <p:spPr>
          <a:xfrm>
            <a:off x="2255573" y="1541277"/>
            <a:ext cx="536448" cy="1503680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>
            <a:fillRect/>
          </a:stretch>
        </p:blipFill>
        <p:spPr>
          <a:xfrm>
            <a:off x="3035387" y="-1414272"/>
            <a:ext cx="1267968" cy="3413760"/>
          </a:xfrm>
          <a:prstGeom prst="rect">
            <a:avLst/>
          </a:prstGeom>
        </p:spPr>
      </p:pic>
      <p:pic>
        <p:nvPicPr>
          <p:cNvPr id="12" name="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>
            <a:fillRect/>
          </a:stretch>
        </p:blipFill>
        <p:spPr>
          <a:xfrm>
            <a:off x="6480043" y="-436531"/>
            <a:ext cx="1267968" cy="3413760"/>
          </a:xfrm>
          <a:prstGeom prst="rect">
            <a:avLst/>
          </a:prstGeom>
        </p:spPr>
      </p:pic>
      <p:pic>
        <p:nvPicPr>
          <p:cNvPr id="13" name="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>
            <a:fillRect/>
          </a:stretch>
        </p:blipFill>
        <p:spPr>
          <a:xfrm>
            <a:off x="8976320" y="-1158240"/>
            <a:ext cx="1267968" cy="34137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725044" y="2959390"/>
            <a:ext cx="715518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Củng</a:t>
            </a: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cố</a:t>
            </a: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endParaRPr kumimoji="0" lang="en-US" sz="8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412" y="1081990"/>
            <a:ext cx="7814320" cy="4892324"/>
          </a:xfrm>
          <a:prstGeom prst="rect">
            <a:avLst/>
          </a:prstGeom>
        </p:spPr>
      </p:pic>
      <p:pic>
        <p:nvPicPr>
          <p:cNvPr id="6" name="图片 5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8" y="4294982"/>
            <a:ext cx="5274942" cy="2107595"/>
          </a:xfrm>
          <a:prstGeom prst="rect">
            <a:avLst/>
          </a:prstGeom>
        </p:spPr>
      </p:pic>
      <p:pic>
        <p:nvPicPr>
          <p:cNvPr id="24" name="图片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10" y="2657317"/>
            <a:ext cx="5703846" cy="4892323"/>
          </a:xfrm>
          <a:prstGeom prst="rect">
            <a:avLst/>
          </a:prstGeom>
        </p:spPr>
      </p:pic>
      <p:pic>
        <p:nvPicPr>
          <p:cNvPr id="8" name="图片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153" y="1577911"/>
            <a:ext cx="1871113" cy="1434021"/>
          </a:xfrm>
          <a:prstGeom prst="rect">
            <a:avLst/>
          </a:prstGeom>
        </p:spPr>
      </p:pic>
      <p:pic>
        <p:nvPicPr>
          <p:cNvPr id="9" name="图片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13" y="124952"/>
            <a:ext cx="1714426" cy="1914076"/>
          </a:xfrm>
          <a:prstGeom prst="rect">
            <a:avLst/>
          </a:prstGeom>
        </p:spPr>
      </p:pic>
      <p:pic>
        <p:nvPicPr>
          <p:cNvPr id="10" name="图片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921"/>
            <a:ext cx="1563776" cy="1323195"/>
          </a:xfrm>
          <a:prstGeom prst="rect">
            <a:avLst/>
          </a:prstGeom>
        </p:spPr>
      </p:pic>
      <p:pic>
        <p:nvPicPr>
          <p:cNvPr id="11" name="图片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2258"/>
            <a:ext cx="852012" cy="1374838"/>
          </a:xfrm>
          <a:prstGeom prst="rect">
            <a:avLst/>
          </a:prstGeom>
        </p:spPr>
      </p:pic>
      <p:pic>
        <p:nvPicPr>
          <p:cNvPr id="12" name="图片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10" y="653798"/>
            <a:ext cx="1871113" cy="1434021"/>
          </a:xfrm>
          <a:prstGeom prst="rect">
            <a:avLst/>
          </a:prstGeom>
        </p:spPr>
      </p:pic>
      <p:pic>
        <p:nvPicPr>
          <p:cNvPr id="13" name="图片 3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567" y="843921"/>
            <a:ext cx="2828825" cy="2168011"/>
          </a:xfrm>
          <a:prstGeom prst="rect">
            <a:avLst/>
          </a:prstGeom>
        </p:spPr>
      </p:pic>
      <p:sp>
        <p:nvSpPr>
          <p:cNvPr id="15" name="文本框 22"/>
          <p:cNvSpPr txBox="1"/>
          <p:nvPr/>
        </p:nvSpPr>
        <p:spPr>
          <a:xfrm>
            <a:off x="1135171" y="3844651"/>
            <a:ext cx="5113535" cy="24143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BIỆT </a:t>
            </a:r>
            <a:endParaRPr lang="en-US" altLang="zh-CN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/>
          <p:cNvSpPr/>
          <p:nvPr/>
        </p:nvSpPr>
        <p:spPr>
          <a:xfrm>
            <a:off x="2476091" y="1510216"/>
            <a:ext cx="10176654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矩形 29"/>
          <p:cNvSpPr/>
          <p:nvPr/>
        </p:nvSpPr>
        <p:spPr>
          <a:xfrm>
            <a:off x="2476091" y="2866950"/>
            <a:ext cx="88156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HP001 5Ha" panose="020B0603050302020204" pitchFamily="34" charset="-127"/>
                <a:cs typeface="Times New Roman" panose="02020603050405020304" pitchFamily="18" charset="0"/>
              </a:rPr>
              <a:t>Vườn</a:t>
            </a:r>
            <a:r>
              <a:rPr lang="en-US" alt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HP001 5Ha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HP001 5Ha" panose="020B0603050302020204" pitchFamily="34" charset="-127"/>
                <a:cs typeface="Times New Roman" panose="02020603050405020304" pitchFamily="18" charset="0"/>
              </a:rPr>
              <a:t>cây</a:t>
            </a:r>
            <a:r>
              <a:rPr lang="en-US" alt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HP001 5Ha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HP001 5Ha" panose="020B0603050302020204" pitchFamily="34" charset="-127"/>
                <a:cs typeface="Times New Roman" panose="02020603050405020304" pitchFamily="18" charset="0"/>
              </a:rPr>
              <a:t>quanh</a:t>
            </a:r>
            <a:r>
              <a:rPr lang="en-US" alt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HP001 5Ha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HP001 5Ha" panose="020B0603050302020204" pitchFamily="34" charset="-127"/>
                <a:cs typeface="Times New Roman" panose="02020603050405020304" pitchFamily="18" charset="0"/>
              </a:rPr>
              <a:t>năm</a:t>
            </a:r>
            <a:r>
              <a:rPr lang="en-US" alt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HP001 5Ha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HP001 5Ha" panose="020B0603050302020204" pitchFamily="34" charset="-127"/>
                <a:cs typeface="Times New Roman" panose="02020603050405020304" pitchFamily="18" charset="0"/>
              </a:rPr>
              <a:t>xanh</a:t>
            </a:r>
            <a:r>
              <a:rPr lang="en-US" alt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HP001 5Ha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HP001 5Ha" panose="020B0603050302020204" pitchFamily="34" charset="-127"/>
                <a:cs typeface="Times New Roman" panose="02020603050405020304" pitchFamily="18" charset="0"/>
              </a:rPr>
              <a:t>tốt</a:t>
            </a:r>
            <a:r>
              <a:rPr lang="en-US" alt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HP001 5Ha" panose="020B0603050302020204" pitchFamily="34" charset="-127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HP001 5Ha" panose="020B06030503020202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5" name="矩形 31"/>
          <p:cNvSpPr/>
          <p:nvPr/>
        </p:nvSpPr>
        <p:spPr>
          <a:xfrm>
            <a:off x="2561149" y="4801198"/>
            <a:ext cx="95280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Rèn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 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组合 26"/>
          <p:cNvGrpSpPr/>
          <p:nvPr/>
        </p:nvGrpSpPr>
        <p:grpSpPr>
          <a:xfrm>
            <a:off x="397335" y="951420"/>
            <a:ext cx="1869788" cy="1746984"/>
            <a:chOff x="1809422" y="1855882"/>
            <a:chExt cx="1869788" cy="1746984"/>
          </a:xfrm>
        </p:grpSpPr>
        <p:pic>
          <p:nvPicPr>
            <p:cNvPr id="7" name="图片 27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422" y="1855882"/>
              <a:ext cx="1869788" cy="1746984"/>
            </a:xfrm>
            <a:prstGeom prst="rect">
              <a:avLst/>
            </a:prstGeom>
          </p:spPr>
        </p:pic>
        <p:sp>
          <p:nvSpPr>
            <p:cNvPr id="8" name="文本框 28"/>
            <p:cNvSpPr txBox="1"/>
            <p:nvPr/>
          </p:nvSpPr>
          <p:spPr>
            <a:xfrm>
              <a:off x="2300528" y="2482685"/>
              <a:ext cx="887577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 panose="020B0604020202020204"/>
                </a:rPr>
                <a:t>01</a:t>
              </a:r>
              <a:endPara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grpSp>
        <p:nvGrpSpPr>
          <p:cNvPr id="9" name="组合 29"/>
          <p:cNvGrpSpPr/>
          <p:nvPr/>
        </p:nvGrpSpPr>
        <p:grpSpPr>
          <a:xfrm>
            <a:off x="397335" y="2555508"/>
            <a:ext cx="1869788" cy="1746984"/>
            <a:chOff x="5110494" y="3656621"/>
            <a:chExt cx="1869788" cy="1746984"/>
          </a:xfrm>
        </p:grpSpPr>
        <p:pic>
          <p:nvPicPr>
            <p:cNvPr id="10" name="图片 30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494" y="3656621"/>
              <a:ext cx="1869788" cy="1746984"/>
            </a:xfrm>
            <a:prstGeom prst="rect">
              <a:avLst/>
            </a:prstGeom>
          </p:spPr>
        </p:pic>
        <p:sp>
          <p:nvSpPr>
            <p:cNvPr id="11" name="文本框 31"/>
            <p:cNvSpPr txBox="1"/>
            <p:nvPr/>
          </p:nvSpPr>
          <p:spPr>
            <a:xfrm>
              <a:off x="5601599" y="4133667"/>
              <a:ext cx="887577" cy="751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 panose="020B0604020202020204"/>
                </a:rPr>
                <a:t>02</a:t>
              </a:r>
              <a:endPara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grpSp>
        <p:nvGrpSpPr>
          <p:cNvPr id="12" name="组合 32"/>
          <p:cNvGrpSpPr/>
          <p:nvPr/>
        </p:nvGrpSpPr>
        <p:grpSpPr>
          <a:xfrm>
            <a:off x="397335" y="4302492"/>
            <a:ext cx="1869788" cy="1746984"/>
            <a:chOff x="8324958" y="1824912"/>
            <a:chExt cx="1869788" cy="1746984"/>
          </a:xfrm>
        </p:grpSpPr>
        <p:pic>
          <p:nvPicPr>
            <p:cNvPr id="13" name="图片 33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4958" y="1824912"/>
              <a:ext cx="1869788" cy="1746984"/>
            </a:xfrm>
            <a:prstGeom prst="rect">
              <a:avLst/>
            </a:prstGeom>
          </p:spPr>
        </p:pic>
        <p:sp>
          <p:nvSpPr>
            <p:cNvPr id="14" name="文本框 34"/>
            <p:cNvSpPr txBox="1"/>
            <p:nvPr/>
          </p:nvSpPr>
          <p:spPr>
            <a:xfrm>
              <a:off x="8742895" y="2369258"/>
              <a:ext cx="970071" cy="751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 panose="020B0604020202020204"/>
                </a:rPr>
                <a:t>03</a:t>
              </a:r>
              <a:endPara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sp>
        <p:nvSpPr>
          <p:cNvPr id="15" name="矩形 28"/>
          <p:cNvSpPr/>
          <p:nvPr/>
        </p:nvSpPr>
        <p:spPr>
          <a:xfrm>
            <a:off x="4310901" y="312259"/>
            <a:ext cx="43236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4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4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4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altLang="en-US" sz="4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2158409" y="570614"/>
            <a:ext cx="716280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* </a:t>
            </a: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1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AutoShape 68"/>
          <p:cNvSpPr/>
          <p:nvPr/>
        </p:nvSpPr>
        <p:spPr bwMode="auto">
          <a:xfrm>
            <a:off x="4965109" y="1964439"/>
            <a:ext cx="457200" cy="2895600"/>
          </a:xfrm>
          <a:prstGeom prst="leftBrace">
            <a:avLst>
              <a:gd name="adj1" fmla="val 52778"/>
              <a:gd name="adj2" fmla="val 50000"/>
            </a:avLst>
          </a:prstGeom>
          <a:noFill/>
          <a:ln w="38100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 Box 69"/>
          <p:cNvSpPr txBox="1">
            <a:spLocks noChangeArrowheads="1"/>
          </p:cNvSpPr>
          <p:nvPr/>
        </p:nvSpPr>
        <p:spPr bwMode="auto">
          <a:xfrm>
            <a:off x="4279309" y="318364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5 li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7" name="Group 70"/>
          <p:cNvGrpSpPr/>
          <p:nvPr/>
        </p:nvGrpSpPr>
        <p:grpSpPr bwMode="auto">
          <a:xfrm>
            <a:off x="2993326" y="2739140"/>
            <a:ext cx="2395648" cy="708025"/>
            <a:chOff x="1325" y="952"/>
            <a:chExt cx="1315" cy="446"/>
          </a:xfrm>
        </p:grpSpPr>
        <p:sp>
          <p:nvSpPr>
            <p:cNvPr id="38" name="Line 71"/>
            <p:cNvSpPr>
              <a:spLocks noChangeShapeType="1"/>
            </p:cNvSpPr>
            <p:nvPr/>
          </p:nvSpPr>
          <p:spPr bwMode="auto">
            <a:xfrm>
              <a:off x="1344" y="1200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9" name="Text Box 72"/>
            <p:cNvSpPr txBox="1">
              <a:spLocks noChangeArrowheads="1"/>
            </p:cNvSpPr>
            <p:nvPr/>
          </p:nvSpPr>
          <p:spPr bwMode="auto">
            <a:xfrm>
              <a:off x="1325" y="952"/>
              <a:ext cx="1315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Đường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kẻ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ngang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 4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73"/>
          <p:cNvGrpSpPr/>
          <p:nvPr/>
        </p:nvGrpSpPr>
        <p:grpSpPr bwMode="auto">
          <a:xfrm>
            <a:off x="3054996" y="3878965"/>
            <a:ext cx="2378426" cy="708025"/>
            <a:chOff x="1344" y="2544"/>
            <a:chExt cx="1344" cy="446"/>
          </a:xfrm>
        </p:grpSpPr>
        <p:sp>
          <p:nvSpPr>
            <p:cNvPr id="41" name="Text Box 74"/>
            <p:cNvSpPr txBox="1">
              <a:spLocks noChangeArrowheads="1"/>
            </p:cNvSpPr>
            <p:nvPr/>
          </p:nvSpPr>
          <p:spPr bwMode="auto">
            <a:xfrm>
              <a:off x="1344" y="2544"/>
              <a:ext cx="1344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Đường kẻ ngang 2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Line 75"/>
            <p:cNvSpPr>
              <a:spLocks noChangeShapeType="1"/>
            </p:cNvSpPr>
            <p:nvPr/>
          </p:nvSpPr>
          <p:spPr bwMode="auto">
            <a:xfrm>
              <a:off x="1344" y="2784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3" name="Group 76"/>
          <p:cNvGrpSpPr/>
          <p:nvPr/>
        </p:nvGrpSpPr>
        <p:grpSpPr bwMode="auto">
          <a:xfrm>
            <a:off x="2825159" y="1637415"/>
            <a:ext cx="2533650" cy="396875"/>
            <a:chOff x="1148" y="1536"/>
            <a:chExt cx="1596" cy="250"/>
          </a:xfrm>
        </p:grpSpPr>
        <p:sp>
          <p:nvSpPr>
            <p:cNvPr id="44" name="Text Box 77"/>
            <p:cNvSpPr txBox="1">
              <a:spLocks noChangeArrowheads="1"/>
            </p:cNvSpPr>
            <p:nvPr/>
          </p:nvSpPr>
          <p:spPr bwMode="auto">
            <a:xfrm>
              <a:off x="1148" y="1536"/>
              <a:ext cx="15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Đường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kẻ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ngang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 6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Line 78"/>
            <p:cNvSpPr>
              <a:spLocks noChangeShapeType="1"/>
            </p:cNvSpPr>
            <p:nvPr/>
          </p:nvSpPr>
          <p:spPr bwMode="auto">
            <a:xfrm>
              <a:off x="1392" y="1776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6" name="Group 79"/>
          <p:cNvGrpSpPr/>
          <p:nvPr/>
        </p:nvGrpSpPr>
        <p:grpSpPr bwMode="auto">
          <a:xfrm>
            <a:off x="2907709" y="2196215"/>
            <a:ext cx="2533650" cy="396875"/>
            <a:chOff x="1440" y="2448"/>
            <a:chExt cx="1392" cy="250"/>
          </a:xfrm>
        </p:grpSpPr>
        <p:sp>
          <p:nvSpPr>
            <p:cNvPr id="47" name="Text Box 80"/>
            <p:cNvSpPr txBox="1">
              <a:spLocks noChangeArrowheads="1"/>
            </p:cNvSpPr>
            <p:nvPr/>
          </p:nvSpPr>
          <p:spPr bwMode="auto">
            <a:xfrm>
              <a:off x="1440" y="2448"/>
              <a:ext cx="13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Đường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kẻ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ngang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 5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Line 81"/>
            <p:cNvSpPr>
              <a:spLocks noChangeShapeType="1"/>
            </p:cNvSpPr>
            <p:nvPr/>
          </p:nvSpPr>
          <p:spPr bwMode="auto">
            <a:xfrm>
              <a:off x="1488" y="2688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9" name="Group 82"/>
          <p:cNvGrpSpPr/>
          <p:nvPr/>
        </p:nvGrpSpPr>
        <p:grpSpPr bwMode="auto">
          <a:xfrm>
            <a:off x="2907709" y="3320165"/>
            <a:ext cx="2590800" cy="396875"/>
            <a:chOff x="1442" y="2730"/>
            <a:chExt cx="1392" cy="250"/>
          </a:xfrm>
        </p:grpSpPr>
        <p:sp>
          <p:nvSpPr>
            <p:cNvPr id="50" name="Text Box 83"/>
            <p:cNvSpPr txBox="1">
              <a:spLocks noChangeArrowheads="1"/>
            </p:cNvSpPr>
            <p:nvPr/>
          </p:nvSpPr>
          <p:spPr bwMode="auto">
            <a:xfrm>
              <a:off x="1442" y="2730"/>
              <a:ext cx="13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Đường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kẻ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ngang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 3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Line 84"/>
            <p:cNvSpPr>
              <a:spLocks noChangeShapeType="1"/>
            </p:cNvSpPr>
            <p:nvPr/>
          </p:nvSpPr>
          <p:spPr bwMode="auto">
            <a:xfrm>
              <a:off x="1488" y="2976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2" name="Group 85"/>
          <p:cNvGrpSpPr/>
          <p:nvPr/>
        </p:nvGrpSpPr>
        <p:grpSpPr bwMode="auto">
          <a:xfrm>
            <a:off x="2993434" y="4425065"/>
            <a:ext cx="2428875" cy="396875"/>
            <a:chOff x="1156" y="2783"/>
            <a:chExt cx="1530" cy="250"/>
          </a:xfrm>
        </p:grpSpPr>
        <p:sp>
          <p:nvSpPr>
            <p:cNvPr id="53" name="Text Box 86"/>
            <p:cNvSpPr txBox="1">
              <a:spLocks noChangeArrowheads="1"/>
            </p:cNvSpPr>
            <p:nvPr/>
          </p:nvSpPr>
          <p:spPr bwMode="auto">
            <a:xfrm>
              <a:off x="1156" y="2783"/>
              <a:ext cx="15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Đường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kẻ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ngang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 1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Line 87"/>
            <p:cNvSpPr>
              <a:spLocks noChangeShapeType="1"/>
            </p:cNvSpPr>
            <p:nvPr/>
          </p:nvSpPr>
          <p:spPr bwMode="auto">
            <a:xfrm>
              <a:off x="1344" y="3024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5" name="Group 158"/>
          <p:cNvGrpSpPr/>
          <p:nvPr/>
        </p:nvGrpSpPr>
        <p:grpSpPr bwMode="auto">
          <a:xfrm>
            <a:off x="2139359" y="5028314"/>
            <a:ext cx="7848600" cy="579438"/>
            <a:chOff x="432" y="5904"/>
            <a:chExt cx="4944" cy="365"/>
          </a:xfrm>
        </p:grpSpPr>
        <p:sp>
          <p:nvSpPr>
            <p:cNvPr id="56" name="Text Box 91"/>
            <p:cNvSpPr txBox="1">
              <a:spLocks noChangeArrowheads="1"/>
            </p:cNvSpPr>
            <p:nvPr/>
          </p:nvSpPr>
          <p:spPr bwMode="auto">
            <a:xfrm>
              <a:off x="432" y="5904"/>
              <a:ext cx="49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Chữ hoa  </a:t>
              </a: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    </a:t>
              </a: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cỡ vừa gồm 6 đường kẻ ngang. </a:t>
              </a:r>
              <a:endPara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7" name="Group 92"/>
            <p:cNvGrpSpPr/>
            <p:nvPr/>
          </p:nvGrpSpPr>
          <p:grpSpPr bwMode="auto">
            <a:xfrm>
              <a:off x="1458" y="5952"/>
              <a:ext cx="288" cy="232"/>
              <a:chOff x="954" y="246"/>
              <a:chExt cx="302" cy="340"/>
            </a:xfrm>
          </p:grpSpPr>
          <p:sp>
            <p:nvSpPr>
              <p:cNvPr id="58" name="Freeform 93"/>
              <p:cNvSpPr/>
              <p:nvPr/>
            </p:nvSpPr>
            <p:spPr bwMode="auto">
              <a:xfrm rot="-143199">
                <a:off x="1044" y="318"/>
                <a:ext cx="46" cy="263"/>
              </a:xfrm>
              <a:custGeom>
                <a:avLst/>
                <a:gdLst>
                  <a:gd name="T0" fmla="*/ 0 w 192"/>
                  <a:gd name="T1" fmla="*/ 263 h 480"/>
                  <a:gd name="T2" fmla="*/ 23 w 192"/>
                  <a:gd name="T3" fmla="*/ 237 h 480"/>
                  <a:gd name="T4" fmla="*/ 35 w 192"/>
                  <a:gd name="T5" fmla="*/ 184 h 480"/>
                  <a:gd name="T6" fmla="*/ 46 w 192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2" h="480">
                    <a:moveTo>
                      <a:pt x="0" y="480"/>
                    </a:moveTo>
                    <a:cubicBezTo>
                      <a:pt x="36" y="468"/>
                      <a:pt x="72" y="456"/>
                      <a:pt x="96" y="432"/>
                    </a:cubicBezTo>
                    <a:cubicBezTo>
                      <a:pt x="120" y="408"/>
                      <a:pt x="128" y="408"/>
                      <a:pt x="144" y="336"/>
                    </a:cubicBezTo>
                    <a:cubicBezTo>
                      <a:pt x="160" y="264"/>
                      <a:pt x="176" y="132"/>
                      <a:pt x="192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9" name="Group 94"/>
              <p:cNvGrpSpPr/>
              <p:nvPr/>
            </p:nvGrpSpPr>
            <p:grpSpPr bwMode="auto">
              <a:xfrm>
                <a:off x="954" y="246"/>
                <a:ext cx="175" cy="126"/>
                <a:chOff x="858" y="2944"/>
                <a:chExt cx="175" cy="126"/>
              </a:xfrm>
            </p:grpSpPr>
            <p:sp>
              <p:nvSpPr>
                <p:cNvPr id="68" name="Arc 95"/>
                <p:cNvSpPr/>
                <p:nvPr/>
              </p:nvSpPr>
              <p:spPr bwMode="auto">
                <a:xfrm rot="20206454" flipH="1">
                  <a:off x="858" y="2978"/>
                  <a:ext cx="92" cy="75"/>
                </a:xfrm>
                <a:custGeom>
                  <a:avLst/>
                  <a:gdLst>
                    <a:gd name="T0" fmla="*/ 0 w 37898"/>
                    <a:gd name="T1" fmla="*/ 27 h 21600"/>
                    <a:gd name="T2" fmla="*/ 92 w 37898"/>
                    <a:gd name="T3" fmla="*/ 62 h 21600"/>
                    <a:gd name="T4" fmla="*/ 40 w 37898"/>
                    <a:gd name="T5" fmla="*/ 75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7898" h="21600" fill="none" extrusionOk="0">
                      <a:moveTo>
                        <a:pt x="-1" y="7836"/>
                      </a:moveTo>
                      <a:cubicBezTo>
                        <a:pt x="4103" y="2873"/>
                        <a:pt x="10207" y="-1"/>
                        <a:pt x="16647" y="0"/>
                      </a:cubicBezTo>
                      <a:cubicBezTo>
                        <a:pt x="27085" y="0"/>
                        <a:pt x="36029" y="7464"/>
                        <a:pt x="37898" y="17733"/>
                      </a:cubicBezTo>
                    </a:path>
                    <a:path w="37898" h="21600" stroke="0" extrusionOk="0">
                      <a:moveTo>
                        <a:pt x="-1" y="7836"/>
                      </a:moveTo>
                      <a:cubicBezTo>
                        <a:pt x="4103" y="2873"/>
                        <a:pt x="10207" y="-1"/>
                        <a:pt x="16647" y="0"/>
                      </a:cubicBezTo>
                      <a:cubicBezTo>
                        <a:pt x="27085" y="0"/>
                        <a:pt x="36029" y="7464"/>
                        <a:pt x="37898" y="17733"/>
                      </a:cubicBezTo>
                      <a:lnTo>
                        <a:pt x="16647" y="21600"/>
                      </a:lnTo>
                      <a:lnTo>
                        <a:pt x="-1" y="7836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Arc 96"/>
                <p:cNvSpPr/>
                <p:nvPr/>
              </p:nvSpPr>
              <p:spPr bwMode="auto">
                <a:xfrm rot="18564040" flipH="1">
                  <a:off x="937" y="2947"/>
                  <a:ext cx="46" cy="61"/>
                </a:xfrm>
                <a:custGeom>
                  <a:avLst/>
                  <a:gdLst>
                    <a:gd name="T0" fmla="*/ 45 w 23199"/>
                    <a:gd name="T1" fmla="*/ 0 h 27198"/>
                    <a:gd name="T2" fmla="*/ 0 w 23199"/>
                    <a:gd name="T3" fmla="*/ 61 h 27198"/>
                    <a:gd name="T4" fmla="*/ 3 w 23199"/>
                    <a:gd name="T5" fmla="*/ 13 h 2719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3199" h="27198" fill="none" extrusionOk="0">
                      <a:moveTo>
                        <a:pt x="22460" y="0"/>
                      </a:moveTo>
                      <a:cubicBezTo>
                        <a:pt x="22950" y="1825"/>
                        <a:pt x="23199" y="3707"/>
                        <a:pt x="23199" y="5598"/>
                      </a:cubicBezTo>
                      <a:cubicBezTo>
                        <a:pt x="23199" y="17527"/>
                        <a:pt x="13528" y="27198"/>
                        <a:pt x="1599" y="27198"/>
                      </a:cubicBezTo>
                      <a:cubicBezTo>
                        <a:pt x="1065" y="27198"/>
                        <a:pt x="532" y="27178"/>
                        <a:pt x="0" y="27138"/>
                      </a:cubicBezTo>
                    </a:path>
                    <a:path w="23199" h="27198" stroke="0" extrusionOk="0">
                      <a:moveTo>
                        <a:pt x="22460" y="0"/>
                      </a:moveTo>
                      <a:cubicBezTo>
                        <a:pt x="22950" y="1825"/>
                        <a:pt x="23199" y="3707"/>
                        <a:pt x="23199" y="5598"/>
                      </a:cubicBezTo>
                      <a:cubicBezTo>
                        <a:pt x="23199" y="17527"/>
                        <a:pt x="13528" y="27198"/>
                        <a:pt x="1599" y="27198"/>
                      </a:cubicBezTo>
                      <a:cubicBezTo>
                        <a:pt x="1065" y="27198"/>
                        <a:pt x="532" y="27178"/>
                        <a:pt x="0" y="27138"/>
                      </a:cubicBezTo>
                      <a:lnTo>
                        <a:pt x="1599" y="5598"/>
                      </a:lnTo>
                      <a:lnTo>
                        <a:pt x="2246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Arc 97"/>
                <p:cNvSpPr/>
                <p:nvPr/>
              </p:nvSpPr>
              <p:spPr bwMode="auto">
                <a:xfrm rot="5910393" flipH="1">
                  <a:off x="849" y="2973"/>
                  <a:ext cx="126" cy="67"/>
                </a:xfrm>
                <a:custGeom>
                  <a:avLst/>
                  <a:gdLst>
                    <a:gd name="T0" fmla="*/ 20 w 21600"/>
                    <a:gd name="T1" fmla="*/ 67 h 27068"/>
                    <a:gd name="T2" fmla="*/ 37 w 21600"/>
                    <a:gd name="T3" fmla="*/ 0 h 27068"/>
                    <a:gd name="T4" fmla="*/ 126 w 21600"/>
                    <a:gd name="T5" fmla="*/ 38 h 2706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7068" fill="none" extrusionOk="0">
                      <a:moveTo>
                        <a:pt x="3500" y="27067"/>
                      </a:moveTo>
                      <a:cubicBezTo>
                        <a:pt x="1215" y="23560"/>
                        <a:pt x="0" y="19465"/>
                        <a:pt x="0" y="15280"/>
                      </a:cubicBezTo>
                      <a:cubicBezTo>
                        <a:pt x="-1" y="9548"/>
                        <a:pt x="2278" y="4051"/>
                        <a:pt x="6332" y="-1"/>
                      </a:cubicBezTo>
                    </a:path>
                    <a:path w="21600" h="27068" stroke="0" extrusionOk="0">
                      <a:moveTo>
                        <a:pt x="3500" y="27067"/>
                      </a:moveTo>
                      <a:cubicBezTo>
                        <a:pt x="1215" y="23560"/>
                        <a:pt x="0" y="19465"/>
                        <a:pt x="0" y="15280"/>
                      </a:cubicBezTo>
                      <a:cubicBezTo>
                        <a:pt x="-1" y="9548"/>
                        <a:pt x="2278" y="4051"/>
                        <a:pt x="6332" y="-1"/>
                      </a:cubicBezTo>
                      <a:lnTo>
                        <a:pt x="21600" y="15280"/>
                      </a:lnTo>
                      <a:lnTo>
                        <a:pt x="3500" y="27067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Freeform 98"/>
                <p:cNvSpPr/>
                <p:nvPr/>
              </p:nvSpPr>
              <p:spPr bwMode="auto">
                <a:xfrm rot="2859523" flipH="1">
                  <a:off x="967" y="2977"/>
                  <a:ext cx="54" cy="79"/>
                </a:xfrm>
                <a:custGeom>
                  <a:avLst/>
                  <a:gdLst>
                    <a:gd name="T0" fmla="*/ 0 w 80"/>
                    <a:gd name="T1" fmla="*/ 79 h 132"/>
                    <a:gd name="T2" fmla="*/ 38 w 80"/>
                    <a:gd name="T3" fmla="*/ 36 h 132"/>
                    <a:gd name="T4" fmla="*/ 54 w 80"/>
                    <a:gd name="T5" fmla="*/ 0 h 13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0" h="132">
                      <a:moveTo>
                        <a:pt x="0" y="132"/>
                      </a:moveTo>
                      <a:cubicBezTo>
                        <a:pt x="9" y="120"/>
                        <a:pt x="43" y="82"/>
                        <a:pt x="56" y="60"/>
                      </a:cubicBezTo>
                      <a:cubicBezTo>
                        <a:pt x="69" y="38"/>
                        <a:pt x="75" y="12"/>
                        <a:pt x="80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0" name="Arc 99"/>
              <p:cNvSpPr/>
              <p:nvPr/>
            </p:nvSpPr>
            <p:spPr bwMode="auto">
              <a:xfrm rot="1213172">
                <a:off x="1069" y="503"/>
                <a:ext cx="45" cy="83"/>
              </a:xfrm>
              <a:custGeom>
                <a:avLst/>
                <a:gdLst>
                  <a:gd name="T0" fmla="*/ 44 w 27189"/>
                  <a:gd name="T1" fmla="*/ 0 h 26531"/>
                  <a:gd name="T2" fmla="*/ 0 w 27189"/>
                  <a:gd name="T3" fmla="*/ 81 h 26531"/>
                  <a:gd name="T4" fmla="*/ 9 w 27189"/>
                  <a:gd name="T5" fmla="*/ 15 h 265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189" h="26531" fill="none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</a:path>
                  <a:path w="27189" h="26531" stroke="0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  <a:lnTo>
                      <a:pt x="5589" y="4931"/>
                    </a:lnTo>
                    <a:lnTo>
                      <a:pt x="26618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Freeform 100"/>
              <p:cNvSpPr/>
              <p:nvPr/>
            </p:nvSpPr>
            <p:spPr bwMode="auto">
              <a:xfrm rot="517400" flipH="1">
                <a:off x="996" y="373"/>
                <a:ext cx="161" cy="68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68 h 76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2" name="Group 101"/>
              <p:cNvGrpSpPr/>
              <p:nvPr/>
            </p:nvGrpSpPr>
            <p:grpSpPr bwMode="auto">
              <a:xfrm>
                <a:off x="1010" y="281"/>
                <a:ext cx="246" cy="92"/>
                <a:chOff x="914" y="2979"/>
                <a:chExt cx="246" cy="92"/>
              </a:xfrm>
            </p:grpSpPr>
            <p:sp>
              <p:nvSpPr>
                <p:cNvPr id="64" name="Freeform 102"/>
                <p:cNvSpPr/>
                <p:nvPr/>
              </p:nvSpPr>
              <p:spPr bwMode="auto">
                <a:xfrm rot="615711" flipH="1">
                  <a:off x="914" y="3003"/>
                  <a:ext cx="161" cy="68"/>
                </a:xfrm>
                <a:custGeom>
                  <a:avLst/>
                  <a:gdLst>
                    <a:gd name="T0" fmla="*/ 0 w 1"/>
                    <a:gd name="T1" fmla="*/ 0 h 768"/>
                    <a:gd name="T2" fmla="*/ 0 w 1"/>
                    <a:gd name="T3" fmla="*/ 68 h 76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768">
                      <a:moveTo>
                        <a:pt x="0" y="0"/>
                      </a:moveTo>
                      <a:cubicBezTo>
                        <a:pt x="0" y="320"/>
                        <a:pt x="0" y="640"/>
                        <a:pt x="0" y="768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65" name="Group 103"/>
                <p:cNvGrpSpPr/>
                <p:nvPr/>
              </p:nvGrpSpPr>
              <p:grpSpPr bwMode="auto">
                <a:xfrm>
                  <a:off x="1077" y="2979"/>
                  <a:ext cx="83" cy="48"/>
                  <a:chOff x="1077" y="2979"/>
                  <a:chExt cx="83" cy="48"/>
                </a:xfrm>
              </p:grpSpPr>
              <p:sp>
                <p:nvSpPr>
                  <p:cNvPr id="66" name="Arc 104"/>
                  <p:cNvSpPr/>
                  <p:nvPr/>
                </p:nvSpPr>
                <p:spPr bwMode="auto">
                  <a:xfrm rot="7227494" flipH="1">
                    <a:off x="1102" y="2969"/>
                    <a:ext cx="48" cy="68"/>
                  </a:xfrm>
                  <a:custGeom>
                    <a:avLst/>
                    <a:gdLst>
                      <a:gd name="T0" fmla="*/ 0 w 29764"/>
                      <a:gd name="T1" fmla="*/ 11 h 21600"/>
                      <a:gd name="T2" fmla="*/ 48 w 29764"/>
                      <a:gd name="T3" fmla="*/ 31 h 21600"/>
                      <a:gd name="T4" fmla="*/ 19 w 29764"/>
                      <a:gd name="T5" fmla="*/ 6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9764" h="21600" fill="none" extrusionOk="0">
                        <a:moveTo>
                          <a:pt x="0" y="3435"/>
                        </a:moveTo>
                        <a:cubicBezTo>
                          <a:pt x="3485" y="1192"/>
                          <a:pt x="7543" y="-1"/>
                          <a:pt x="11688" y="0"/>
                        </a:cubicBezTo>
                        <a:cubicBezTo>
                          <a:pt x="18976" y="0"/>
                          <a:pt x="25773" y="3675"/>
                          <a:pt x="29763" y="9775"/>
                        </a:cubicBezTo>
                      </a:path>
                      <a:path w="29764" h="21600" stroke="0" extrusionOk="0">
                        <a:moveTo>
                          <a:pt x="0" y="3435"/>
                        </a:moveTo>
                        <a:cubicBezTo>
                          <a:pt x="3485" y="1192"/>
                          <a:pt x="7543" y="-1"/>
                          <a:pt x="11688" y="0"/>
                        </a:cubicBezTo>
                        <a:cubicBezTo>
                          <a:pt x="18976" y="0"/>
                          <a:pt x="25773" y="3675"/>
                          <a:pt x="29763" y="9775"/>
                        </a:cubicBezTo>
                        <a:lnTo>
                          <a:pt x="11688" y="21600"/>
                        </a:lnTo>
                        <a:lnTo>
                          <a:pt x="0" y="3435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Arial-Rounded" panose="020B0500000000000000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7" name="Arc 105"/>
                  <p:cNvSpPr/>
                  <p:nvPr/>
                </p:nvSpPr>
                <p:spPr bwMode="auto">
                  <a:xfrm rot="20863295" flipH="1">
                    <a:off x="1077" y="2980"/>
                    <a:ext cx="72" cy="47"/>
                  </a:xfrm>
                  <a:custGeom>
                    <a:avLst/>
                    <a:gdLst>
                      <a:gd name="T0" fmla="*/ 0 w 33055"/>
                      <a:gd name="T1" fmla="*/ 8 h 21600"/>
                      <a:gd name="T2" fmla="*/ 72 w 33055"/>
                      <a:gd name="T3" fmla="*/ 39 h 21600"/>
                      <a:gd name="T4" fmla="*/ 26 w 33055"/>
                      <a:gd name="T5" fmla="*/ 47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3055" h="21600" fill="none" extrusionOk="0">
                        <a:moveTo>
                          <a:pt x="-1" y="3510"/>
                        </a:moveTo>
                        <a:cubicBezTo>
                          <a:pt x="3510" y="1219"/>
                          <a:pt x="7611" y="-1"/>
                          <a:pt x="11804" y="0"/>
                        </a:cubicBezTo>
                        <a:cubicBezTo>
                          <a:pt x="22242" y="0"/>
                          <a:pt x="31186" y="7464"/>
                          <a:pt x="33055" y="17733"/>
                        </a:cubicBezTo>
                      </a:path>
                      <a:path w="33055" h="21600" stroke="0" extrusionOk="0">
                        <a:moveTo>
                          <a:pt x="-1" y="3510"/>
                        </a:moveTo>
                        <a:cubicBezTo>
                          <a:pt x="3510" y="1219"/>
                          <a:pt x="7611" y="-1"/>
                          <a:pt x="11804" y="0"/>
                        </a:cubicBezTo>
                        <a:cubicBezTo>
                          <a:pt x="22242" y="0"/>
                          <a:pt x="31186" y="7464"/>
                          <a:pt x="33055" y="17733"/>
                        </a:cubicBezTo>
                        <a:lnTo>
                          <a:pt x="11804" y="21600"/>
                        </a:lnTo>
                        <a:lnTo>
                          <a:pt x="-1" y="351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Arial-Rounded" panose="020B0500000000000000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63" name="Arc 106"/>
              <p:cNvSpPr/>
              <p:nvPr/>
            </p:nvSpPr>
            <p:spPr bwMode="auto">
              <a:xfrm rot="675542">
                <a:off x="1101" y="441"/>
                <a:ext cx="40" cy="94"/>
              </a:xfrm>
              <a:custGeom>
                <a:avLst/>
                <a:gdLst>
                  <a:gd name="T0" fmla="*/ 39 w 21600"/>
                  <a:gd name="T1" fmla="*/ 0 h 20377"/>
                  <a:gd name="T2" fmla="*/ 29 w 21600"/>
                  <a:gd name="T3" fmla="*/ 94 h 20377"/>
                  <a:gd name="T4" fmla="*/ 0 w 21600"/>
                  <a:gd name="T5" fmla="*/ 26 h 203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0377" fill="none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</a:path>
                  <a:path w="21600" h="20377" stroke="0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  <a:lnTo>
                      <a:pt x="0" y="5598"/>
                    </a:lnTo>
                    <a:lnTo>
                      <a:pt x="20861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2" name="Group 107"/>
          <p:cNvGrpSpPr/>
          <p:nvPr/>
        </p:nvGrpSpPr>
        <p:grpSpPr bwMode="auto">
          <a:xfrm>
            <a:off x="2158409" y="4996564"/>
            <a:ext cx="7467600" cy="641350"/>
            <a:chOff x="624" y="3178"/>
            <a:chExt cx="4704" cy="404"/>
          </a:xfrm>
        </p:grpSpPr>
        <p:sp>
          <p:nvSpPr>
            <p:cNvPr id="73" name="Text Box 108"/>
            <p:cNvSpPr txBox="1">
              <a:spLocks noChangeArrowheads="1"/>
            </p:cNvSpPr>
            <p:nvPr/>
          </p:nvSpPr>
          <p:spPr bwMode="auto">
            <a:xfrm>
              <a:off x="624" y="3178"/>
              <a:ext cx="470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Chữ hoa </a:t>
              </a:r>
              <a:r>
                <a:rPr kumimoji="0" lang="en-US" alt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  </a:t>
              </a: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   cỡ vừa cao mấy li?</a:t>
              </a:r>
              <a:endPara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4" name="Group 109"/>
            <p:cNvGrpSpPr/>
            <p:nvPr/>
          </p:nvGrpSpPr>
          <p:grpSpPr bwMode="auto">
            <a:xfrm>
              <a:off x="1719" y="3237"/>
              <a:ext cx="288" cy="232"/>
              <a:chOff x="954" y="246"/>
              <a:chExt cx="302" cy="340"/>
            </a:xfrm>
          </p:grpSpPr>
          <p:sp>
            <p:nvSpPr>
              <p:cNvPr id="75" name="Freeform 110"/>
              <p:cNvSpPr/>
              <p:nvPr/>
            </p:nvSpPr>
            <p:spPr bwMode="auto">
              <a:xfrm rot="-143199">
                <a:off x="1044" y="318"/>
                <a:ext cx="46" cy="263"/>
              </a:xfrm>
              <a:custGeom>
                <a:avLst/>
                <a:gdLst>
                  <a:gd name="T0" fmla="*/ 0 w 192"/>
                  <a:gd name="T1" fmla="*/ 263 h 480"/>
                  <a:gd name="T2" fmla="*/ 23 w 192"/>
                  <a:gd name="T3" fmla="*/ 237 h 480"/>
                  <a:gd name="T4" fmla="*/ 35 w 192"/>
                  <a:gd name="T5" fmla="*/ 184 h 480"/>
                  <a:gd name="T6" fmla="*/ 46 w 192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2" h="480">
                    <a:moveTo>
                      <a:pt x="0" y="480"/>
                    </a:moveTo>
                    <a:cubicBezTo>
                      <a:pt x="36" y="468"/>
                      <a:pt x="72" y="456"/>
                      <a:pt x="96" y="432"/>
                    </a:cubicBezTo>
                    <a:cubicBezTo>
                      <a:pt x="120" y="408"/>
                      <a:pt x="128" y="408"/>
                      <a:pt x="144" y="336"/>
                    </a:cubicBezTo>
                    <a:cubicBezTo>
                      <a:pt x="160" y="264"/>
                      <a:pt x="176" y="132"/>
                      <a:pt x="192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6" name="Group 111"/>
              <p:cNvGrpSpPr/>
              <p:nvPr/>
            </p:nvGrpSpPr>
            <p:grpSpPr bwMode="auto">
              <a:xfrm>
                <a:off x="954" y="246"/>
                <a:ext cx="175" cy="126"/>
                <a:chOff x="858" y="2944"/>
                <a:chExt cx="175" cy="126"/>
              </a:xfrm>
            </p:grpSpPr>
            <p:sp>
              <p:nvSpPr>
                <p:cNvPr id="85" name="Arc 112"/>
                <p:cNvSpPr/>
                <p:nvPr/>
              </p:nvSpPr>
              <p:spPr bwMode="auto">
                <a:xfrm rot="20206454" flipH="1">
                  <a:off x="858" y="2978"/>
                  <a:ext cx="92" cy="75"/>
                </a:xfrm>
                <a:custGeom>
                  <a:avLst/>
                  <a:gdLst>
                    <a:gd name="T0" fmla="*/ 0 w 37898"/>
                    <a:gd name="T1" fmla="*/ 27 h 21600"/>
                    <a:gd name="T2" fmla="*/ 92 w 37898"/>
                    <a:gd name="T3" fmla="*/ 62 h 21600"/>
                    <a:gd name="T4" fmla="*/ 40 w 37898"/>
                    <a:gd name="T5" fmla="*/ 75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7898" h="21600" fill="none" extrusionOk="0">
                      <a:moveTo>
                        <a:pt x="-1" y="7836"/>
                      </a:moveTo>
                      <a:cubicBezTo>
                        <a:pt x="4103" y="2873"/>
                        <a:pt x="10207" y="-1"/>
                        <a:pt x="16647" y="0"/>
                      </a:cubicBezTo>
                      <a:cubicBezTo>
                        <a:pt x="27085" y="0"/>
                        <a:pt x="36029" y="7464"/>
                        <a:pt x="37898" y="17733"/>
                      </a:cubicBezTo>
                    </a:path>
                    <a:path w="37898" h="21600" stroke="0" extrusionOk="0">
                      <a:moveTo>
                        <a:pt x="-1" y="7836"/>
                      </a:moveTo>
                      <a:cubicBezTo>
                        <a:pt x="4103" y="2873"/>
                        <a:pt x="10207" y="-1"/>
                        <a:pt x="16647" y="0"/>
                      </a:cubicBezTo>
                      <a:cubicBezTo>
                        <a:pt x="27085" y="0"/>
                        <a:pt x="36029" y="7464"/>
                        <a:pt x="37898" y="17733"/>
                      </a:cubicBezTo>
                      <a:lnTo>
                        <a:pt x="16647" y="21600"/>
                      </a:lnTo>
                      <a:lnTo>
                        <a:pt x="-1" y="7836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Arc 113"/>
                <p:cNvSpPr/>
                <p:nvPr/>
              </p:nvSpPr>
              <p:spPr bwMode="auto">
                <a:xfrm rot="18564040" flipH="1">
                  <a:off x="937" y="2947"/>
                  <a:ext cx="46" cy="61"/>
                </a:xfrm>
                <a:custGeom>
                  <a:avLst/>
                  <a:gdLst>
                    <a:gd name="T0" fmla="*/ 45 w 23199"/>
                    <a:gd name="T1" fmla="*/ 0 h 27198"/>
                    <a:gd name="T2" fmla="*/ 0 w 23199"/>
                    <a:gd name="T3" fmla="*/ 61 h 27198"/>
                    <a:gd name="T4" fmla="*/ 3 w 23199"/>
                    <a:gd name="T5" fmla="*/ 13 h 2719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3199" h="27198" fill="none" extrusionOk="0">
                      <a:moveTo>
                        <a:pt x="22460" y="0"/>
                      </a:moveTo>
                      <a:cubicBezTo>
                        <a:pt x="22950" y="1825"/>
                        <a:pt x="23199" y="3707"/>
                        <a:pt x="23199" y="5598"/>
                      </a:cubicBezTo>
                      <a:cubicBezTo>
                        <a:pt x="23199" y="17527"/>
                        <a:pt x="13528" y="27198"/>
                        <a:pt x="1599" y="27198"/>
                      </a:cubicBezTo>
                      <a:cubicBezTo>
                        <a:pt x="1065" y="27198"/>
                        <a:pt x="532" y="27178"/>
                        <a:pt x="0" y="27138"/>
                      </a:cubicBezTo>
                    </a:path>
                    <a:path w="23199" h="27198" stroke="0" extrusionOk="0">
                      <a:moveTo>
                        <a:pt x="22460" y="0"/>
                      </a:moveTo>
                      <a:cubicBezTo>
                        <a:pt x="22950" y="1825"/>
                        <a:pt x="23199" y="3707"/>
                        <a:pt x="23199" y="5598"/>
                      </a:cubicBezTo>
                      <a:cubicBezTo>
                        <a:pt x="23199" y="17527"/>
                        <a:pt x="13528" y="27198"/>
                        <a:pt x="1599" y="27198"/>
                      </a:cubicBezTo>
                      <a:cubicBezTo>
                        <a:pt x="1065" y="27198"/>
                        <a:pt x="532" y="27178"/>
                        <a:pt x="0" y="27138"/>
                      </a:cubicBezTo>
                      <a:lnTo>
                        <a:pt x="1599" y="5598"/>
                      </a:lnTo>
                      <a:lnTo>
                        <a:pt x="2246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Arc 114"/>
                <p:cNvSpPr/>
                <p:nvPr/>
              </p:nvSpPr>
              <p:spPr bwMode="auto">
                <a:xfrm rot="5910393" flipH="1">
                  <a:off x="849" y="2973"/>
                  <a:ext cx="126" cy="67"/>
                </a:xfrm>
                <a:custGeom>
                  <a:avLst/>
                  <a:gdLst>
                    <a:gd name="T0" fmla="*/ 20 w 21600"/>
                    <a:gd name="T1" fmla="*/ 67 h 27068"/>
                    <a:gd name="T2" fmla="*/ 37 w 21600"/>
                    <a:gd name="T3" fmla="*/ 0 h 27068"/>
                    <a:gd name="T4" fmla="*/ 126 w 21600"/>
                    <a:gd name="T5" fmla="*/ 38 h 2706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7068" fill="none" extrusionOk="0">
                      <a:moveTo>
                        <a:pt x="3500" y="27067"/>
                      </a:moveTo>
                      <a:cubicBezTo>
                        <a:pt x="1215" y="23560"/>
                        <a:pt x="0" y="19465"/>
                        <a:pt x="0" y="15280"/>
                      </a:cubicBezTo>
                      <a:cubicBezTo>
                        <a:pt x="-1" y="9548"/>
                        <a:pt x="2278" y="4051"/>
                        <a:pt x="6332" y="-1"/>
                      </a:cubicBezTo>
                    </a:path>
                    <a:path w="21600" h="27068" stroke="0" extrusionOk="0">
                      <a:moveTo>
                        <a:pt x="3500" y="27067"/>
                      </a:moveTo>
                      <a:cubicBezTo>
                        <a:pt x="1215" y="23560"/>
                        <a:pt x="0" y="19465"/>
                        <a:pt x="0" y="15280"/>
                      </a:cubicBezTo>
                      <a:cubicBezTo>
                        <a:pt x="-1" y="9548"/>
                        <a:pt x="2278" y="4051"/>
                        <a:pt x="6332" y="-1"/>
                      </a:cubicBezTo>
                      <a:lnTo>
                        <a:pt x="21600" y="15280"/>
                      </a:lnTo>
                      <a:lnTo>
                        <a:pt x="3500" y="27067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8" name="Freeform 115"/>
                <p:cNvSpPr/>
                <p:nvPr/>
              </p:nvSpPr>
              <p:spPr bwMode="auto">
                <a:xfrm rot="2859523" flipH="1">
                  <a:off x="967" y="2977"/>
                  <a:ext cx="54" cy="79"/>
                </a:xfrm>
                <a:custGeom>
                  <a:avLst/>
                  <a:gdLst>
                    <a:gd name="T0" fmla="*/ 0 w 80"/>
                    <a:gd name="T1" fmla="*/ 79 h 132"/>
                    <a:gd name="T2" fmla="*/ 38 w 80"/>
                    <a:gd name="T3" fmla="*/ 36 h 132"/>
                    <a:gd name="T4" fmla="*/ 54 w 80"/>
                    <a:gd name="T5" fmla="*/ 0 h 13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0" h="132">
                      <a:moveTo>
                        <a:pt x="0" y="132"/>
                      </a:moveTo>
                      <a:cubicBezTo>
                        <a:pt x="9" y="120"/>
                        <a:pt x="43" y="82"/>
                        <a:pt x="56" y="60"/>
                      </a:cubicBezTo>
                      <a:cubicBezTo>
                        <a:pt x="69" y="38"/>
                        <a:pt x="75" y="12"/>
                        <a:pt x="80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77" name="Arc 116"/>
              <p:cNvSpPr/>
              <p:nvPr/>
            </p:nvSpPr>
            <p:spPr bwMode="auto">
              <a:xfrm rot="1213172">
                <a:off x="1069" y="503"/>
                <a:ext cx="45" cy="83"/>
              </a:xfrm>
              <a:custGeom>
                <a:avLst/>
                <a:gdLst>
                  <a:gd name="T0" fmla="*/ 44 w 27189"/>
                  <a:gd name="T1" fmla="*/ 0 h 26531"/>
                  <a:gd name="T2" fmla="*/ 0 w 27189"/>
                  <a:gd name="T3" fmla="*/ 81 h 26531"/>
                  <a:gd name="T4" fmla="*/ 9 w 27189"/>
                  <a:gd name="T5" fmla="*/ 15 h 265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189" h="26531" fill="none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</a:path>
                  <a:path w="27189" h="26531" stroke="0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  <a:lnTo>
                      <a:pt x="5589" y="4931"/>
                    </a:lnTo>
                    <a:lnTo>
                      <a:pt x="26618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Freeform 117"/>
              <p:cNvSpPr/>
              <p:nvPr/>
            </p:nvSpPr>
            <p:spPr bwMode="auto">
              <a:xfrm rot="517400" flipH="1">
                <a:off x="996" y="373"/>
                <a:ext cx="161" cy="68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68 h 76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9" name="Group 118"/>
              <p:cNvGrpSpPr/>
              <p:nvPr/>
            </p:nvGrpSpPr>
            <p:grpSpPr bwMode="auto">
              <a:xfrm>
                <a:off x="1010" y="281"/>
                <a:ext cx="246" cy="92"/>
                <a:chOff x="914" y="2979"/>
                <a:chExt cx="246" cy="92"/>
              </a:xfrm>
            </p:grpSpPr>
            <p:sp>
              <p:nvSpPr>
                <p:cNvPr id="81" name="Freeform 119"/>
                <p:cNvSpPr/>
                <p:nvPr/>
              </p:nvSpPr>
              <p:spPr bwMode="auto">
                <a:xfrm rot="615711" flipH="1">
                  <a:off x="914" y="3003"/>
                  <a:ext cx="161" cy="68"/>
                </a:xfrm>
                <a:custGeom>
                  <a:avLst/>
                  <a:gdLst>
                    <a:gd name="T0" fmla="*/ 0 w 1"/>
                    <a:gd name="T1" fmla="*/ 0 h 768"/>
                    <a:gd name="T2" fmla="*/ 0 w 1"/>
                    <a:gd name="T3" fmla="*/ 68 h 76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768">
                      <a:moveTo>
                        <a:pt x="0" y="0"/>
                      </a:moveTo>
                      <a:cubicBezTo>
                        <a:pt x="0" y="320"/>
                        <a:pt x="0" y="640"/>
                        <a:pt x="0" y="768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82" name="Group 120"/>
                <p:cNvGrpSpPr/>
                <p:nvPr/>
              </p:nvGrpSpPr>
              <p:grpSpPr bwMode="auto">
                <a:xfrm>
                  <a:off x="1077" y="2979"/>
                  <a:ext cx="83" cy="48"/>
                  <a:chOff x="1077" y="2979"/>
                  <a:chExt cx="83" cy="48"/>
                </a:xfrm>
              </p:grpSpPr>
              <p:sp>
                <p:nvSpPr>
                  <p:cNvPr id="83" name="Arc 121"/>
                  <p:cNvSpPr/>
                  <p:nvPr/>
                </p:nvSpPr>
                <p:spPr bwMode="auto">
                  <a:xfrm rot="7227494" flipH="1">
                    <a:off x="1102" y="2969"/>
                    <a:ext cx="48" cy="68"/>
                  </a:xfrm>
                  <a:custGeom>
                    <a:avLst/>
                    <a:gdLst>
                      <a:gd name="T0" fmla="*/ 0 w 29764"/>
                      <a:gd name="T1" fmla="*/ 11 h 21600"/>
                      <a:gd name="T2" fmla="*/ 48 w 29764"/>
                      <a:gd name="T3" fmla="*/ 31 h 21600"/>
                      <a:gd name="T4" fmla="*/ 19 w 29764"/>
                      <a:gd name="T5" fmla="*/ 6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9764" h="21600" fill="none" extrusionOk="0">
                        <a:moveTo>
                          <a:pt x="0" y="3435"/>
                        </a:moveTo>
                        <a:cubicBezTo>
                          <a:pt x="3485" y="1192"/>
                          <a:pt x="7543" y="-1"/>
                          <a:pt x="11688" y="0"/>
                        </a:cubicBezTo>
                        <a:cubicBezTo>
                          <a:pt x="18976" y="0"/>
                          <a:pt x="25773" y="3675"/>
                          <a:pt x="29763" y="9775"/>
                        </a:cubicBezTo>
                      </a:path>
                      <a:path w="29764" h="21600" stroke="0" extrusionOk="0">
                        <a:moveTo>
                          <a:pt x="0" y="3435"/>
                        </a:moveTo>
                        <a:cubicBezTo>
                          <a:pt x="3485" y="1192"/>
                          <a:pt x="7543" y="-1"/>
                          <a:pt x="11688" y="0"/>
                        </a:cubicBezTo>
                        <a:cubicBezTo>
                          <a:pt x="18976" y="0"/>
                          <a:pt x="25773" y="3675"/>
                          <a:pt x="29763" y="9775"/>
                        </a:cubicBezTo>
                        <a:lnTo>
                          <a:pt x="11688" y="21600"/>
                        </a:lnTo>
                        <a:lnTo>
                          <a:pt x="0" y="3435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Arial-Rounded" panose="020B0500000000000000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4" name="Arc 122"/>
                  <p:cNvSpPr/>
                  <p:nvPr/>
                </p:nvSpPr>
                <p:spPr bwMode="auto">
                  <a:xfrm rot="20863295" flipH="1">
                    <a:off x="1077" y="2980"/>
                    <a:ext cx="72" cy="47"/>
                  </a:xfrm>
                  <a:custGeom>
                    <a:avLst/>
                    <a:gdLst>
                      <a:gd name="T0" fmla="*/ 0 w 33055"/>
                      <a:gd name="T1" fmla="*/ 8 h 21600"/>
                      <a:gd name="T2" fmla="*/ 72 w 33055"/>
                      <a:gd name="T3" fmla="*/ 39 h 21600"/>
                      <a:gd name="T4" fmla="*/ 26 w 33055"/>
                      <a:gd name="T5" fmla="*/ 47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3055" h="21600" fill="none" extrusionOk="0">
                        <a:moveTo>
                          <a:pt x="-1" y="3510"/>
                        </a:moveTo>
                        <a:cubicBezTo>
                          <a:pt x="3510" y="1219"/>
                          <a:pt x="7611" y="-1"/>
                          <a:pt x="11804" y="0"/>
                        </a:cubicBezTo>
                        <a:cubicBezTo>
                          <a:pt x="22242" y="0"/>
                          <a:pt x="31186" y="7464"/>
                          <a:pt x="33055" y="17733"/>
                        </a:cubicBezTo>
                      </a:path>
                      <a:path w="33055" h="21600" stroke="0" extrusionOk="0">
                        <a:moveTo>
                          <a:pt x="-1" y="3510"/>
                        </a:moveTo>
                        <a:cubicBezTo>
                          <a:pt x="3510" y="1219"/>
                          <a:pt x="7611" y="-1"/>
                          <a:pt x="11804" y="0"/>
                        </a:cubicBezTo>
                        <a:cubicBezTo>
                          <a:pt x="22242" y="0"/>
                          <a:pt x="31186" y="7464"/>
                          <a:pt x="33055" y="17733"/>
                        </a:cubicBezTo>
                        <a:lnTo>
                          <a:pt x="11804" y="21600"/>
                        </a:lnTo>
                        <a:lnTo>
                          <a:pt x="-1" y="351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Arial-Rounded" panose="020B0500000000000000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80" name="Arc 123"/>
              <p:cNvSpPr/>
              <p:nvPr/>
            </p:nvSpPr>
            <p:spPr bwMode="auto">
              <a:xfrm rot="675542">
                <a:off x="1101" y="441"/>
                <a:ext cx="40" cy="94"/>
              </a:xfrm>
              <a:custGeom>
                <a:avLst/>
                <a:gdLst>
                  <a:gd name="T0" fmla="*/ 39 w 21600"/>
                  <a:gd name="T1" fmla="*/ 0 h 20377"/>
                  <a:gd name="T2" fmla="*/ 29 w 21600"/>
                  <a:gd name="T3" fmla="*/ 94 h 20377"/>
                  <a:gd name="T4" fmla="*/ 0 w 21600"/>
                  <a:gd name="T5" fmla="*/ 26 h 203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0377" fill="none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</a:path>
                  <a:path w="21600" h="20377" stroke="0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  <a:lnTo>
                      <a:pt x="0" y="5598"/>
                    </a:lnTo>
                    <a:lnTo>
                      <a:pt x="20861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89" name="Group 124"/>
          <p:cNvGrpSpPr/>
          <p:nvPr/>
        </p:nvGrpSpPr>
        <p:grpSpPr bwMode="auto">
          <a:xfrm>
            <a:off x="2158409" y="5004502"/>
            <a:ext cx="7620000" cy="1128712"/>
            <a:chOff x="624" y="3178"/>
            <a:chExt cx="4704" cy="711"/>
          </a:xfrm>
        </p:grpSpPr>
        <p:sp>
          <p:nvSpPr>
            <p:cNvPr id="90" name="Text Box 125"/>
            <p:cNvSpPr txBox="1">
              <a:spLocks noChangeArrowheads="1"/>
            </p:cNvSpPr>
            <p:nvPr/>
          </p:nvSpPr>
          <p:spPr bwMode="auto">
            <a:xfrm>
              <a:off x="624" y="3178"/>
              <a:ext cx="4704" cy="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Chữ hoa </a:t>
              </a:r>
              <a:r>
                <a:rPr kumimoji="0" lang="en-US" alt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  </a:t>
              </a: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 cỡ vừa gồm mấy đường kẻ ngang ?</a:t>
              </a:r>
              <a:endPara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1" name="Group 126"/>
            <p:cNvGrpSpPr/>
            <p:nvPr/>
          </p:nvGrpSpPr>
          <p:grpSpPr bwMode="auto">
            <a:xfrm>
              <a:off x="1719" y="3237"/>
              <a:ext cx="288" cy="232"/>
              <a:chOff x="954" y="246"/>
              <a:chExt cx="302" cy="340"/>
            </a:xfrm>
          </p:grpSpPr>
          <p:sp>
            <p:nvSpPr>
              <p:cNvPr id="92" name="Freeform 127"/>
              <p:cNvSpPr/>
              <p:nvPr/>
            </p:nvSpPr>
            <p:spPr bwMode="auto">
              <a:xfrm rot="-143199">
                <a:off x="1044" y="318"/>
                <a:ext cx="46" cy="263"/>
              </a:xfrm>
              <a:custGeom>
                <a:avLst/>
                <a:gdLst>
                  <a:gd name="T0" fmla="*/ 0 w 192"/>
                  <a:gd name="T1" fmla="*/ 263 h 480"/>
                  <a:gd name="T2" fmla="*/ 23 w 192"/>
                  <a:gd name="T3" fmla="*/ 237 h 480"/>
                  <a:gd name="T4" fmla="*/ 35 w 192"/>
                  <a:gd name="T5" fmla="*/ 184 h 480"/>
                  <a:gd name="T6" fmla="*/ 46 w 192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2" h="480">
                    <a:moveTo>
                      <a:pt x="0" y="480"/>
                    </a:moveTo>
                    <a:cubicBezTo>
                      <a:pt x="36" y="468"/>
                      <a:pt x="72" y="456"/>
                      <a:pt x="96" y="432"/>
                    </a:cubicBezTo>
                    <a:cubicBezTo>
                      <a:pt x="120" y="408"/>
                      <a:pt x="128" y="408"/>
                      <a:pt x="144" y="336"/>
                    </a:cubicBezTo>
                    <a:cubicBezTo>
                      <a:pt x="160" y="264"/>
                      <a:pt x="176" y="132"/>
                      <a:pt x="192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3" name="Group 128"/>
              <p:cNvGrpSpPr/>
              <p:nvPr/>
            </p:nvGrpSpPr>
            <p:grpSpPr bwMode="auto">
              <a:xfrm>
                <a:off x="954" y="246"/>
                <a:ext cx="175" cy="126"/>
                <a:chOff x="858" y="2944"/>
                <a:chExt cx="175" cy="126"/>
              </a:xfrm>
            </p:grpSpPr>
            <p:sp>
              <p:nvSpPr>
                <p:cNvPr id="102" name="Arc 129"/>
                <p:cNvSpPr/>
                <p:nvPr/>
              </p:nvSpPr>
              <p:spPr bwMode="auto">
                <a:xfrm rot="20206454" flipH="1">
                  <a:off x="858" y="2978"/>
                  <a:ext cx="92" cy="75"/>
                </a:xfrm>
                <a:custGeom>
                  <a:avLst/>
                  <a:gdLst>
                    <a:gd name="T0" fmla="*/ 0 w 37898"/>
                    <a:gd name="T1" fmla="*/ 27 h 21600"/>
                    <a:gd name="T2" fmla="*/ 92 w 37898"/>
                    <a:gd name="T3" fmla="*/ 62 h 21600"/>
                    <a:gd name="T4" fmla="*/ 40 w 37898"/>
                    <a:gd name="T5" fmla="*/ 75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7898" h="21600" fill="none" extrusionOk="0">
                      <a:moveTo>
                        <a:pt x="-1" y="7836"/>
                      </a:moveTo>
                      <a:cubicBezTo>
                        <a:pt x="4103" y="2873"/>
                        <a:pt x="10207" y="-1"/>
                        <a:pt x="16647" y="0"/>
                      </a:cubicBezTo>
                      <a:cubicBezTo>
                        <a:pt x="27085" y="0"/>
                        <a:pt x="36029" y="7464"/>
                        <a:pt x="37898" y="17733"/>
                      </a:cubicBezTo>
                    </a:path>
                    <a:path w="37898" h="21600" stroke="0" extrusionOk="0">
                      <a:moveTo>
                        <a:pt x="-1" y="7836"/>
                      </a:moveTo>
                      <a:cubicBezTo>
                        <a:pt x="4103" y="2873"/>
                        <a:pt x="10207" y="-1"/>
                        <a:pt x="16647" y="0"/>
                      </a:cubicBezTo>
                      <a:cubicBezTo>
                        <a:pt x="27085" y="0"/>
                        <a:pt x="36029" y="7464"/>
                        <a:pt x="37898" y="17733"/>
                      </a:cubicBezTo>
                      <a:lnTo>
                        <a:pt x="16647" y="21600"/>
                      </a:lnTo>
                      <a:lnTo>
                        <a:pt x="-1" y="7836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" name="Arc 130"/>
                <p:cNvSpPr/>
                <p:nvPr/>
              </p:nvSpPr>
              <p:spPr bwMode="auto">
                <a:xfrm rot="18564040" flipH="1">
                  <a:off x="937" y="2947"/>
                  <a:ext cx="46" cy="61"/>
                </a:xfrm>
                <a:custGeom>
                  <a:avLst/>
                  <a:gdLst>
                    <a:gd name="T0" fmla="*/ 45 w 23199"/>
                    <a:gd name="T1" fmla="*/ 0 h 27198"/>
                    <a:gd name="T2" fmla="*/ 0 w 23199"/>
                    <a:gd name="T3" fmla="*/ 61 h 27198"/>
                    <a:gd name="T4" fmla="*/ 3 w 23199"/>
                    <a:gd name="T5" fmla="*/ 13 h 2719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3199" h="27198" fill="none" extrusionOk="0">
                      <a:moveTo>
                        <a:pt x="22460" y="0"/>
                      </a:moveTo>
                      <a:cubicBezTo>
                        <a:pt x="22950" y="1825"/>
                        <a:pt x="23199" y="3707"/>
                        <a:pt x="23199" y="5598"/>
                      </a:cubicBezTo>
                      <a:cubicBezTo>
                        <a:pt x="23199" y="17527"/>
                        <a:pt x="13528" y="27198"/>
                        <a:pt x="1599" y="27198"/>
                      </a:cubicBezTo>
                      <a:cubicBezTo>
                        <a:pt x="1065" y="27198"/>
                        <a:pt x="532" y="27178"/>
                        <a:pt x="0" y="27138"/>
                      </a:cubicBezTo>
                    </a:path>
                    <a:path w="23199" h="27198" stroke="0" extrusionOk="0">
                      <a:moveTo>
                        <a:pt x="22460" y="0"/>
                      </a:moveTo>
                      <a:cubicBezTo>
                        <a:pt x="22950" y="1825"/>
                        <a:pt x="23199" y="3707"/>
                        <a:pt x="23199" y="5598"/>
                      </a:cubicBezTo>
                      <a:cubicBezTo>
                        <a:pt x="23199" y="17527"/>
                        <a:pt x="13528" y="27198"/>
                        <a:pt x="1599" y="27198"/>
                      </a:cubicBezTo>
                      <a:cubicBezTo>
                        <a:pt x="1065" y="27198"/>
                        <a:pt x="532" y="27178"/>
                        <a:pt x="0" y="27138"/>
                      </a:cubicBezTo>
                      <a:lnTo>
                        <a:pt x="1599" y="5598"/>
                      </a:lnTo>
                      <a:lnTo>
                        <a:pt x="2246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4" name="Arc 131"/>
                <p:cNvSpPr/>
                <p:nvPr/>
              </p:nvSpPr>
              <p:spPr bwMode="auto">
                <a:xfrm rot="5910393" flipH="1">
                  <a:off x="849" y="2973"/>
                  <a:ext cx="126" cy="67"/>
                </a:xfrm>
                <a:custGeom>
                  <a:avLst/>
                  <a:gdLst>
                    <a:gd name="T0" fmla="*/ 20 w 21600"/>
                    <a:gd name="T1" fmla="*/ 67 h 27068"/>
                    <a:gd name="T2" fmla="*/ 37 w 21600"/>
                    <a:gd name="T3" fmla="*/ 0 h 27068"/>
                    <a:gd name="T4" fmla="*/ 126 w 21600"/>
                    <a:gd name="T5" fmla="*/ 38 h 2706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7068" fill="none" extrusionOk="0">
                      <a:moveTo>
                        <a:pt x="3500" y="27067"/>
                      </a:moveTo>
                      <a:cubicBezTo>
                        <a:pt x="1215" y="23560"/>
                        <a:pt x="0" y="19465"/>
                        <a:pt x="0" y="15280"/>
                      </a:cubicBezTo>
                      <a:cubicBezTo>
                        <a:pt x="-1" y="9548"/>
                        <a:pt x="2278" y="4051"/>
                        <a:pt x="6332" y="-1"/>
                      </a:cubicBezTo>
                    </a:path>
                    <a:path w="21600" h="27068" stroke="0" extrusionOk="0">
                      <a:moveTo>
                        <a:pt x="3500" y="27067"/>
                      </a:moveTo>
                      <a:cubicBezTo>
                        <a:pt x="1215" y="23560"/>
                        <a:pt x="0" y="19465"/>
                        <a:pt x="0" y="15280"/>
                      </a:cubicBezTo>
                      <a:cubicBezTo>
                        <a:pt x="-1" y="9548"/>
                        <a:pt x="2278" y="4051"/>
                        <a:pt x="6332" y="-1"/>
                      </a:cubicBezTo>
                      <a:lnTo>
                        <a:pt x="21600" y="15280"/>
                      </a:lnTo>
                      <a:lnTo>
                        <a:pt x="3500" y="27067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5" name="Freeform 132"/>
                <p:cNvSpPr/>
                <p:nvPr/>
              </p:nvSpPr>
              <p:spPr bwMode="auto">
                <a:xfrm rot="2859523" flipH="1">
                  <a:off x="967" y="2977"/>
                  <a:ext cx="54" cy="79"/>
                </a:xfrm>
                <a:custGeom>
                  <a:avLst/>
                  <a:gdLst>
                    <a:gd name="T0" fmla="*/ 0 w 80"/>
                    <a:gd name="T1" fmla="*/ 79 h 132"/>
                    <a:gd name="T2" fmla="*/ 38 w 80"/>
                    <a:gd name="T3" fmla="*/ 36 h 132"/>
                    <a:gd name="T4" fmla="*/ 54 w 80"/>
                    <a:gd name="T5" fmla="*/ 0 h 13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0" h="132">
                      <a:moveTo>
                        <a:pt x="0" y="132"/>
                      </a:moveTo>
                      <a:cubicBezTo>
                        <a:pt x="9" y="120"/>
                        <a:pt x="43" y="82"/>
                        <a:pt x="56" y="60"/>
                      </a:cubicBezTo>
                      <a:cubicBezTo>
                        <a:pt x="69" y="38"/>
                        <a:pt x="75" y="12"/>
                        <a:pt x="80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94" name="Arc 133"/>
              <p:cNvSpPr/>
              <p:nvPr/>
            </p:nvSpPr>
            <p:spPr bwMode="auto">
              <a:xfrm rot="1213172">
                <a:off x="1069" y="503"/>
                <a:ext cx="45" cy="83"/>
              </a:xfrm>
              <a:custGeom>
                <a:avLst/>
                <a:gdLst>
                  <a:gd name="T0" fmla="*/ 44 w 27189"/>
                  <a:gd name="T1" fmla="*/ 0 h 26531"/>
                  <a:gd name="T2" fmla="*/ 0 w 27189"/>
                  <a:gd name="T3" fmla="*/ 81 h 26531"/>
                  <a:gd name="T4" fmla="*/ 9 w 27189"/>
                  <a:gd name="T5" fmla="*/ 15 h 265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189" h="26531" fill="none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</a:path>
                  <a:path w="27189" h="26531" stroke="0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  <a:lnTo>
                      <a:pt x="5589" y="4931"/>
                    </a:lnTo>
                    <a:lnTo>
                      <a:pt x="26618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" name="Freeform 134"/>
              <p:cNvSpPr/>
              <p:nvPr/>
            </p:nvSpPr>
            <p:spPr bwMode="auto">
              <a:xfrm rot="517400" flipH="1">
                <a:off x="996" y="373"/>
                <a:ext cx="161" cy="68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68 h 76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6" name="Group 135"/>
              <p:cNvGrpSpPr/>
              <p:nvPr/>
            </p:nvGrpSpPr>
            <p:grpSpPr bwMode="auto">
              <a:xfrm>
                <a:off x="1010" y="281"/>
                <a:ext cx="246" cy="92"/>
                <a:chOff x="914" y="2979"/>
                <a:chExt cx="246" cy="92"/>
              </a:xfrm>
            </p:grpSpPr>
            <p:sp>
              <p:nvSpPr>
                <p:cNvPr id="98" name="Freeform 136"/>
                <p:cNvSpPr/>
                <p:nvPr/>
              </p:nvSpPr>
              <p:spPr bwMode="auto">
                <a:xfrm rot="615711" flipH="1">
                  <a:off x="914" y="3003"/>
                  <a:ext cx="161" cy="68"/>
                </a:xfrm>
                <a:custGeom>
                  <a:avLst/>
                  <a:gdLst>
                    <a:gd name="T0" fmla="*/ 0 w 1"/>
                    <a:gd name="T1" fmla="*/ 0 h 768"/>
                    <a:gd name="T2" fmla="*/ 0 w 1"/>
                    <a:gd name="T3" fmla="*/ 68 h 76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768">
                      <a:moveTo>
                        <a:pt x="0" y="0"/>
                      </a:moveTo>
                      <a:cubicBezTo>
                        <a:pt x="0" y="320"/>
                        <a:pt x="0" y="640"/>
                        <a:pt x="0" y="768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99" name="Group 137"/>
                <p:cNvGrpSpPr/>
                <p:nvPr/>
              </p:nvGrpSpPr>
              <p:grpSpPr bwMode="auto">
                <a:xfrm>
                  <a:off x="1077" y="2979"/>
                  <a:ext cx="83" cy="48"/>
                  <a:chOff x="1077" y="2979"/>
                  <a:chExt cx="83" cy="48"/>
                </a:xfrm>
              </p:grpSpPr>
              <p:sp>
                <p:nvSpPr>
                  <p:cNvPr id="100" name="Arc 138"/>
                  <p:cNvSpPr/>
                  <p:nvPr/>
                </p:nvSpPr>
                <p:spPr bwMode="auto">
                  <a:xfrm rot="7227494" flipH="1">
                    <a:off x="1102" y="2969"/>
                    <a:ext cx="48" cy="68"/>
                  </a:xfrm>
                  <a:custGeom>
                    <a:avLst/>
                    <a:gdLst>
                      <a:gd name="T0" fmla="*/ 0 w 29764"/>
                      <a:gd name="T1" fmla="*/ 11 h 21600"/>
                      <a:gd name="T2" fmla="*/ 48 w 29764"/>
                      <a:gd name="T3" fmla="*/ 31 h 21600"/>
                      <a:gd name="T4" fmla="*/ 19 w 29764"/>
                      <a:gd name="T5" fmla="*/ 6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9764" h="21600" fill="none" extrusionOk="0">
                        <a:moveTo>
                          <a:pt x="0" y="3435"/>
                        </a:moveTo>
                        <a:cubicBezTo>
                          <a:pt x="3485" y="1192"/>
                          <a:pt x="7543" y="-1"/>
                          <a:pt x="11688" y="0"/>
                        </a:cubicBezTo>
                        <a:cubicBezTo>
                          <a:pt x="18976" y="0"/>
                          <a:pt x="25773" y="3675"/>
                          <a:pt x="29763" y="9775"/>
                        </a:cubicBezTo>
                      </a:path>
                      <a:path w="29764" h="21600" stroke="0" extrusionOk="0">
                        <a:moveTo>
                          <a:pt x="0" y="3435"/>
                        </a:moveTo>
                        <a:cubicBezTo>
                          <a:pt x="3485" y="1192"/>
                          <a:pt x="7543" y="-1"/>
                          <a:pt x="11688" y="0"/>
                        </a:cubicBezTo>
                        <a:cubicBezTo>
                          <a:pt x="18976" y="0"/>
                          <a:pt x="25773" y="3675"/>
                          <a:pt x="29763" y="9775"/>
                        </a:cubicBezTo>
                        <a:lnTo>
                          <a:pt x="11688" y="21600"/>
                        </a:lnTo>
                        <a:lnTo>
                          <a:pt x="0" y="3435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Arial-Rounded" panose="020B0500000000000000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1" name="Arc 139"/>
                  <p:cNvSpPr/>
                  <p:nvPr/>
                </p:nvSpPr>
                <p:spPr bwMode="auto">
                  <a:xfrm rot="20863295" flipH="1">
                    <a:off x="1077" y="2980"/>
                    <a:ext cx="72" cy="47"/>
                  </a:xfrm>
                  <a:custGeom>
                    <a:avLst/>
                    <a:gdLst>
                      <a:gd name="T0" fmla="*/ 0 w 33055"/>
                      <a:gd name="T1" fmla="*/ 8 h 21600"/>
                      <a:gd name="T2" fmla="*/ 72 w 33055"/>
                      <a:gd name="T3" fmla="*/ 39 h 21600"/>
                      <a:gd name="T4" fmla="*/ 26 w 33055"/>
                      <a:gd name="T5" fmla="*/ 47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3055" h="21600" fill="none" extrusionOk="0">
                        <a:moveTo>
                          <a:pt x="-1" y="3510"/>
                        </a:moveTo>
                        <a:cubicBezTo>
                          <a:pt x="3510" y="1219"/>
                          <a:pt x="7611" y="-1"/>
                          <a:pt x="11804" y="0"/>
                        </a:cubicBezTo>
                        <a:cubicBezTo>
                          <a:pt x="22242" y="0"/>
                          <a:pt x="31186" y="7464"/>
                          <a:pt x="33055" y="17733"/>
                        </a:cubicBezTo>
                      </a:path>
                      <a:path w="33055" h="21600" stroke="0" extrusionOk="0">
                        <a:moveTo>
                          <a:pt x="-1" y="3510"/>
                        </a:moveTo>
                        <a:cubicBezTo>
                          <a:pt x="3510" y="1219"/>
                          <a:pt x="7611" y="-1"/>
                          <a:pt x="11804" y="0"/>
                        </a:cubicBezTo>
                        <a:cubicBezTo>
                          <a:pt x="22242" y="0"/>
                          <a:pt x="31186" y="7464"/>
                          <a:pt x="33055" y="17733"/>
                        </a:cubicBezTo>
                        <a:lnTo>
                          <a:pt x="11804" y="21600"/>
                        </a:lnTo>
                        <a:lnTo>
                          <a:pt x="-1" y="351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Arial-Rounded" panose="020B0500000000000000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97" name="Arc 140"/>
              <p:cNvSpPr/>
              <p:nvPr/>
            </p:nvSpPr>
            <p:spPr bwMode="auto">
              <a:xfrm rot="675542">
                <a:off x="1101" y="441"/>
                <a:ext cx="40" cy="94"/>
              </a:xfrm>
              <a:custGeom>
                <a:avLst/>
                <a:gdLst>
                  <a:gd name="T0" fmla="*/ 39 w 21600"/>
                  <a:gd name="T1" fmla="*/ 0 h 20377"/>
                  <a:gd name="T2" fmla="*/ 29 w 21600"/>
                  <a:gd name="T3" fmla="*/ 94 h 20377"/>
                  <a:gd name="T4" fmla="*/ 0 w 21600"/>
                  <a:gd name="T5" fmla="*/ 26 h 203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0377" fill="none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</a:path>
                  <a:path w="21600" h="20377" stroke="0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  <a:lnTo>
                      <a:pt x="0" y="5598"/>
                    </a:lnTo>
                    <a:lnTo>
                      <a:pt x="20861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6" name="Group 141"/>
          <p:cNvGrpSpPr/>
          <p:nvPr/>
        </p:nvGrpSpPr>
        <p:grpSpPr bwMode="auto">
          <a:xfrm>
            <a:off x="2158409" y="5020378"/>
            <a:ext cx="7391400" cy="579437"/>
            <a:chOff x="864" y="2169"/>
            <a:chExt cx="4656" cy="365"/>
          </a:xfrm>
        </p:grpSpPr>
        <p:sp>
          <p:nvSpPr>
            <p:cNvPr id="107" name="Text Box 142"/>
            <p:cNvSpPr txBox="1">
              <a:spLocks noChangeArrowheads="1"/>
            </p:cNvSpPr>
            <p:nvPr/>
          </p:nvSpPr>
          <p:spPr bwMode="auto">
            <a:xfrm>
              <a:off x="864" y="2169"/>
              <a:ext cx="465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Chữ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hoa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  </a:t>
              </a: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   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cỡ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vừa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cao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 5 li. </a:t>
              </a:r>
              <a:endPara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8" name="Group 143"/>
            <p:cNvGrpSpPr/>
            <p:nvPr/>
          </p:nvGrpSpPr>
          <p:grpSpPr bwMode="auto">
            <a:xfrm>
              <a:off x="1902" y="2217"/>
              <a:ext cx="288" cy="232"/>
              <a:chOff x="954" y="246"/>
              <a:chExt cx="302" cy="340"/>
            </a:xfrm>
          </p:grpSpPr>
          <p:sp>
            <p:nvSpPr>
              <p:cNvPr id="109" name="Freeform 144"/>
              <p:cNvSpPr/>
              <p:nvPr/>
            </p:nvSpPr>
            <p:spPr bwMode="auto">
              <a:xfrm rot="-143199">
                <a:off x="1044" y="318"/>
                <a:ext cx="46" cy="263"/>
              </a:xfrm>
              <a:custGeom>
                <a:avLst/>
                <a:gdLst>
                  <a:gd name="T0" fmla="*/ 0 w 192"/>
                  <a:gd name="T1" fmla="*/ 263 h 480"/>
                  <a:gd name="T2" fmla="*/ 23 w 192"/>
                  <a:gd name="T3" fmla="*/ 237 h 480"/>
                  <a:gd name="T4" fmla="*/ 35 w 192"/>
                  <a:gd name="T5" fmla="*/ 184 h 480"/>
                  <a:gd name="T6" fmla="*/ 46 w 192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2" h="480">
                    <a:moveTo>
                      <a:pt x="0" y="480"/>
                    </a:moveTo>
                    <a:cubicBezTo>
                      <a:pt x="36" y="468"/>
                      <a:pt x="72" y="456"/>
                      <a:pt x="96" y="432"/>
                    </a:cubicBezTo>
                    <a:cubicBezTo>
                      <a:pt x="120" y="408"/>
                      <a:pt x="128" y="408"/>
                      <a:pt x="144" y="336"/>
                    </a:cubicBezTo>
                    <a:cubicBezTo>
                      <a:pt x="160" y="264"/>
                      <a:pt x="176" y="132"/>
                      <a:pt x="192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10" name="Group 145"/>
              <p:cNvGrpSpPr/>
              <p:nvPr/>
            </p:nvGrpSpPr>
            <p:grpSpPr bwMode="auto">
              <a:xfrm>
                <a:off x="954" y="246"/>
                <a:ext cx="175" cy="126"/>
                <a:chOff x="858" y="2944"/>
                <a:chExt cx="175" cy="126"/>
              </a:xfrm>
            </p:grpSpPr>
            <p:sp>
              <p:nvSpPr>
                <p:cNvPr id="119" name="Arc 146"/>
                <p:cNvSpPr/>
                <p:nvPr/>
              </p:nvSpPr>
              <p:spPr bwMode="auto">
                <a:xfrm rot="20206454" flipH="1">
                  <a:off x="858" y="2978"/>
                  <a:ext cx="92" cy="75"/>
                </a:xfrm>
                <a:custGeom>
                  <a:avLst/>
                  <a:gdLst>
                    <a:gd name="T0" fmla="*/ 0 w 37898"/>
                    <a:gd name="T1" fmla="*/ 27 h 21600"/>
                    <a:gd name="T2" fmla="*/ 92 w 37898"/>
                    <a:gd name="T3" fmla="*/ 62 h 21600"/>
                    <a:gd name="T4" fmla="*/ 40 w 37898"/>
                    <a:gd name="T5" fmla="*/ 75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7898" h="21600" fill="none" extrusionOk="0">
                      <a:moveTo>
                        <a:pt x="-1" y="7836"/>
                      </a:moveTo>
                      <a:cubicBezTo>
                        <a:pt x="4103" y="2873"/>
                        <a:pt x="10207" y="-1"/>
                        <a:pt x="16647" y="0"/>
                      </a:cubicBezTo>
                      <a:cubicBezTo>
                        <a:pt x="27085" y="0"/>
                        <a:pt x="36029" y="7464"/>
                        <a:pt x="37898" y="17733"/>
                      </a:cubicBezTo>
                    </a:path>
                    <a:path w="37898" h="21600" stroke="0" extrusionOk="0">
                      <a:moveTo>
                        <a:pt x="-1" y="7836"/>
                      </a:moveTo>
                      <a:cubicBezTo>
                        <a:pt x="4103" y="2873"/>
                        <a:pt x="10207" y="-1"/>
                        <a:pt x="16647" y="0"/>
                      </a:cubicBezTo>
                      <a:cubicBezTo>
                        <a:pt x="27085" y="0"/>
                        <a:pt x="36029" y="7464"/>
                        <a:pt x="37898" y="17733"/>
                      </a:cubicBezTo>
                      <a:lnTo>
                        <a:pt x="16647" y="21600"/>
                      </a:lnTo>
                      <a:lnTo>
                        <a:pt x="-1" y="7836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0" name="Arc 147"/>
                <p:cNvSpPr/>
                <p:nvPr/>
              </p:nvSpPr>
              <p:spPr bwMode="auto">
                <a:xfrm rot="18564040" flipH="1">
                  <a:off x="937" y="2947"/>
                  <a:ext cx="46" cy="61"/>
                </a:xfrm>
                <a:custGeom>
                  <a:avLst/>
                  <a:gdLst>
                    <a:gd name="T0" fmla="*/ 45 w 23199"/>
                    <a:gd name="T1" fmla="*/ 0 h 27198"/>
                    <a:gd name="T2" fmla="*/ 0 w 23199"/>
                    <a:gd name="T3" fmla="*/ 61 h 27198"/>
                    <a:gd name="T4" fmla="*/ 3 w 23199"/>
                    <a:gd name="T5" fmla="*/ 13 h 2719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3199" h="27198" fill="none" extrusionOk="0">
                      <a:moveTo>
                        <a:pt x="22460" y="0"/>
                      </a:moveTo>
                      <a:cubicBezTo>
                        <a:pt x="22950" y="1825"/>
                        <a:pt x="23199" y="3707"/>
                        <a:pt x="23199" y="5598"/>
                      </a:cubicBezTo>
                      <a:cubicBezTo>
                        <a:pt x="23199" y="17527"/>
                        <a:pt x="13528" y="27198"/>
                        <a:pt x="1599" y="27198"/>
                      </a:cubicBezTo>
                      <a:cubicBezTo>
                        <a:pt x="1065" y="27198"/>
                        <a:pt x="532" y="27178"/>
                        <a:pt x="0" y="27138"/>
                      </a:cubicBezTo>
                    </a:path>
                    <a:path w="23199" h="27198" stroke="0" extrusionOk="0">
                      <a:moveTo>
                        <a:pt x="22460" y="0"/>
                      </a:moveTo>
                      <a:cubicBezTo>
                        <a:pt x="22950" y="1825"/>
                        <a:pt x="23199" y="3707"/>
                        <a:pt x="23199" y="5598"/>
                      </a:cubicBezTo>
                      <a:cubicBezTo>
                        <a:pt x="23199" y="17527"/>
                        <a:pt x="13528" y="27198"/>
                        <a:pt x="1599" y="27198"/>
                      </a:cubicBezTo>
                      <a:cubicBezTo>
                        <a:pt x="1065" y="27198"/>
                        <a:pt x="532" y="27178"/>
                        <a:pt x="0" y="27138"/>
                      </a:cubicBezTo>
                      <a:lnTo>
                        <a:pt x="1599" y="5598"/>
                      </a:lnTo>
                      <a:lnTo>
                        <a:pt x="2246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1" name="Arc 148"/>
                <p:cNvSpPr/>
                <p:nvPr/>
              </p:nvSpPr>
              <p:spPr bwMode="auto">
                <a:xfrm rot="5910393" flipH="1">
                  <a:off x="849" y="2973"/>
                  <a:ext cx="126" cy="67"/>
                </a:xfrm>
                <a:custGeom>
                  <a:avLst/>
                  <a:gdLst>
                    <a:gd name="T0" fmla="*/ 20 w 21600"/>
                    <a:gd name="T1" fmla="*/ 67 h 27068"/>
                    <a:gd name="T2" fmla="*/ 37 w 21600"/>
                    <a:gd name="T3" fmla="*/ 0 h 27068"/>
                    <a:gd name="T4" fmla="*/ 126 w 21600"/>
                    <a:gd name="T5" fmla="*/ 38 h 2706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7068" fill="none" extrusionOk="0">
                      <a:moveTo>
                        <a:pt x="3500" y="27067"/>
                      </a:moveTo>
                      <a:cubicBezTo>
                        <a:pt x="1215" y="23560"/>
                        <a:pt x="0" y="19465"/>
                        <a:pt x="0" y="15280"/>
                      </a:cubicBezTo>
                      <a:cubicBezTo>
                        <a:pt x="-1" y="9548"/>
                        <a:pt x="2278" y="4051"/>
                        <a:pt x="6332" y="-1"/>
                      </a:cubicBezTo>
                    </a:path>
                    <a:path w="21600" h="27068" stroke="0" extrusionOk="0">
                      <a:moveTo>
                        <a:pt x="3500" y="27067"/>
                      </a:moveTo>
                      <a:cubicBezTo>
                        <a:pt x="1215" y="23560"/>
                        <a:pt x="0" y="19465"/>
                        <a:pt x="0" y="15280"/>
                      </a:cubicBezTo>
                      <a:cubicBezTo>
                        <a:pt x="-1" y="9548"/>
                        <a:pt x="2278" y="4051"/>
                        <a:pt x="6332" y="-1"/>
                      </a:cubicBezTo>
                      <a:lnTo>
                        <a:pt x="21600" y="15280"/>
                      </a:lnTo>
                      <a:lnTo>
                        <a:pt x="3500" y="27067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2" name="Freeform 149"/>
                <p:cNvSpPr/>
                <p:nvPr/>
              </p:nvSpPr>
              <p:spPr bwMode="auto">
                <a:xfrm rot="2859523" flipH="1">
                  <a:off x="967" y="2977"/>
                  <a:ext cx="54" cy="79"/>
                </a:xfrm>
                <a:custGeom>
                  <a:avLst/>
                  <a:gdLst>
                    <a:gd name="T0" fmla="*/ 0 w 80"/>
                    <a:gd name="T1" fmla="*/ 79 h 132"/>
                    <a:gd name="T2" fmla="*/ 38 w 80"/>
                    <a:gd name="T3" fmla="*/ 36 h 132"/>
                    <a:gd name="T4" fmla="*/ 54 w 80"/>
                    <a:gd name="T5" fmla="*/ 0 h 13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0" h="132">
                      <a:moveTo>
                        <a:pt x="0" y="132"/>
                      </a:moveTo>
                      <a:cubicBezTo>
                        <a:pt x="9" y="120"/>
                        <a:pt x="43" y="82"/>
                        <a:pt x="56" y="60"/>
                      </a:cubicBezTo>
                      <a:cubicBezTo>
                        <a:pt x="69" y="38"/>
                        <a:pt x="75" y="12"/>
                        <a:pt x="80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11" name="Arc 150"/>
              <p:cNvSpPr/>
              <p:nvPr/>
            </p:nvSpPr>
            <p:spPr bwMode="auto">
              <a:xfrm rot="1213172">
                <a:off x="1069" y="503"/>
                <a:ext cx="45" cy="83"/>
              </a:xfrm>
              <a:custGeom>
                <a:avLst/>
                <a:gdLst>
                  <a:gd name="T0" fmla="*/ 44 w 27189"/>
                  <a:gd name="T1" fmla="*/ 0 h 26531"/>
                  <a:gd name="T2" fmla="*/ 0 w 27189"/>
                  <a:gd name="T3" fmla="*/ 81 h 26531"/>
                  <a:gd name="T4" fmla="*/ 9 w 27189"/>
                  <a:gd name="T5" fmla="*/ 15 h 265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189" h="26531" fill="none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</a:path>
                  <a:path w="27189" h="26531" stroke="0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  <a:lnTo>
                      <a:pt x="5589" y="4931"/>
                    </a:lnTo>
                    <a:lnTo>
                      <a:pt x="26618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" name="Freeform 151"/>
              <p:cNvSpPr/>
              <p:nvPr/>
            </p:nvSpPr>
            <p:spPr bwMode="auto">
              <a:xfrm rot="517400" flipH="1">
                <a:off x="996" y="373"/>
                <a:ext cx="161" cy="68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68 h 76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13" name="Group 152"/>
              <p:cNvGrpSpPr/>
              <p:nvPr/>
            </p:nvGrpSpPr>
            <p:grpSpPr bwMode="auto">
              <a:xfrm>
                <a:off x="1010" y="281"/>
                <a:ext cx="246" cy="92"/>
                <a:chOff x="914" y="2979"/>
                <a:chExt cx="246" cy="92"/>
              </a:xfrm>
            </p:grpSpPr>
            <p:sp>
              <p:nvSpPr>
                <p:cNvPr id="115" name="Freeform 153"/>
                <p:cNvSpPr/>
                <p:nvPr/>
              </p:nvSpPr>
              <p:spPr bwMode="auto">
                <a:xfrm rot="615711" flipH="1">
                  <a:off x="914" y="3003"/>
                  <a:ext cx="161" cy="68"/>
                </a:xfrm>
                <a:custGeom>
                  <a:avLst/>
                  <a:gdLst>
                    <a:gd name="T0" fmla="*/ 0 w 1"/>
                    <a:gd name="T1" fmla="*/ 0 h 768"/>
                    <a:gd name="T2" fmla="*/ 0 w 1"/>
                    <a:gd name="T3" fmla="*/ 68 h 76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768">
                      <a:moveTo>
                        <a:pt x="0" y="0"/>
                      </a:moveTo>
                      <a:cubicBezTo>
                        <a:pt x="0" y="320"/>
                        <a:pt x="0" y="640"/>
                        <a:pt x="0" y="768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16" name="Group 154"/>
                <p:cNvGrpSpPr/>
                <p:nvPr/>
              </p:nvGrpSpPr>
              <p:grpSpPr bwMode="auto">
                <a:xfrm>
                  <a:off x="1077" y="2979"/>
                  <a:ext cx="83" cy="48"/>
                  <a:chOff x="1077" y="2979"/>
                  <a:chExt cx="83" cy="48"/>
                </a:xfrm>
              </p:grpSpPr>
              <p:sp>
                <p:nvSpPr>
                  <p:cNvPr id="117" name="Arc 155"/>
                  <p:cNvSpPr/>
                  <p:nvPr/>
                </p:nvSpPr>
                <p:spPr bwMode="auto">
                  <a:xfrm rot="7227494" flipH="1">
                    <a:off x="1102" y="2969"/>
                    <a:ext cx="48" cy="68"/>
                  </a:xfrm>
                  <a:custGeom>
                    <a:avLst/>
                    <a:gdLst>
                      <a:gd name="T0" fmla="*/ 0 w 29764"/>
                      <a:gd name="T1" fmla="*/ 11 h 21600"/>
                      <a:gd name="T2" fmla="*/ 48 w 29764"/>
                      <a:gd name="T3" fmla="*/ 31 h 21600"/>
                      <a:gd name="T4" fmla="*/ 19 w 29764"/>
                      <a:gd name="T5" fmla="*/ 6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9764" h="21600" fill="none" extrusionOk="0">
                        <a:moveTo>
                          <a:pt x="0" y="3435"/>
                        </a:moveTo>
                        <a:cubicBezTo>
                          <a:pt x="3485" y="1192"/>
                          <a:pt x="7543" y="-1"/>
                          <a:pt x="11688" y="0"/>
                        </a:cubicBezTo>
                        <a:cubicBezTo>
                          <a:pt x="18976" y="0"/>
                          <a:pt x="25773" y="3675"/>
                          <a:pt x="29763" y="9775"/>
                        </a:cubicBezTo>
                      </a:path>
                      <a:path w="29764" h="21600" stroke="0" extrusionOk="0">
                        <a:moveTo>
                          <a:pt x="0" y="3435"/>
                        </a:moveTo>
                        <a:cubicBezTo>
                          <a:pt x="3485" y="1192"/>
                          <a:pt x="7543" y="-1"/>
                          <a:pt x="11688" y="0"/>
                        </a:cubicBezTo>
                        <a:cubicBezTo>
                          <a:pt x="18976" y="0"/>
                          <a:pt x="25773" y="3675"/>
                          <a:pt x="29763" y="9775"/>
                        </a:cubicBezTo>
                        <a:lnTo>
                          <a:pt x="11688" y="21600"/>
                        </a:lnTo>
                        <a:lnTo>
                          <a:pt x="0" y="3435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Arial-Rounded" panose="020B0500000000000000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8" name="Arc 156"/>
                  <p:cNvSpPr/>
                  <p:nvPr/>
                </p:nvSpPr>
                <p:spPr bwMode="auto">
                  <a:xfrm rot="20863295" flipH="1">
                    <a:off x="1077" y="2980"/>
                    <a:ext cx="72" cy="47"/>
                  </a:xfrm>
                  <a:custGeom>
                    <a:avLst/>
                    <a:gdLst>
                      <a:gd name="T0" fmla="*/ 0 w 33055"/>
                      <a:gd name="T1" fmla="*/ 8 h 21600"/>
                      <a:gd name="T2" fmla="*/ 72 w 33055"/>
                      <a:gd name="T3" fmla="*/ 39 h 21600"/>
                      <a:gd name="T4" fmla="*/ 26 w 33055"/>
                      <a:gd name="T5" fmla="*/ 47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3055" h="21600" fill="none" extrusionOk="0">
                        <a:moveTo>
                          <a:pt x="-1" y="3510"/>
                        </a:moveTo>
                        <a:cubicBezTo>
                          <a:pt x="3510" y="1219"/>
                          <a:pt x="7611" y="-1"/>
                          <a:pt x="11804" y="0"/>
                        </a:cubicBezTo>
                        <a:cubicBezTo>
                          <a:pt x="22242" y="0"/>
                          <a:pt x="31186" y="7464"/>
                          <a:pt x="33055" y="17733"/>
                        </a:cubicBezTo>
                      </a:path>
                      <a:path w="33055" h="21600" stroke="0" extrusionOk="0">
                        <a:moveTo>
                          <a:pt x="-1" y="3510"/>
                        </a:moveTo>
                        <a:cubicBezTo>
                          <a:pt x="3510" y="1219"/>
                          <a:pt x="7611" y="-1"/>
                          <a:pt x="11804" y="0"/>
                        </a:cubicBezTo>
                        <a:cubicBezTo>
                          <a:pt x="22242" y="0"/>
                          <a:pt x="31186" y="7464"/>
                          <a:pt x="33055" y="17733"/>
                        </a:cubicBezTo>
                        <a:lnTo>
                          <a:pt x="11804" y="21600"/>
                        </a:lnTo>
                        <a:lnTo>
                          <a:pt x="-1" y="351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Arial-Rounded" panose="020B0500000000000000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114" name="Arc 157"/>
              <p:cNvSpPr/>
              <p:nvPr/>
            </p:nvSpPr>
            <p:spPr bwMode="auto">
              <a:xfrm rot="675542">
                <a:off x="1101" y="441"/>
                <a:ext cx="40" cy="94"/>
              </a:xfrm>
              <a:custGeom>
                <a:avLst/>
                <a:gdLst>
                  <a:gd name="T0" fmla="*/ 39 w 21600"/>
                  <a:gd name="T1" fmla="*/ 0 h 20377"/>
                  <a:gd name="T2" fmla="*/ 29 w 21600"/>
                  <a:gd name="T3" fmla="*/ 94 h 20377"/>
                  <a:gd name="T4" fmla="*/ 0 w 21600"/>
                  <a:gd name="T5" fmla="*/ 26 h 203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0377" fill="none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</a:path>
                  <a:path w="21600" h="20377" stroke="0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  <a:lnTo>
                      <a:pt x="0" y="5598"/>
                    </a:lnTo>
                    <a:lnTo>
                      <a:pt x="20861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23" name="Rectangle 184"/>
          <p:cNvSpPr>
            <a:spLocks noChangeArrowheads="1"/>
          </p:cNvSpPr>
          <p:nvPr/>
        </p:nvSpPr>
        <p:spPr bwMode="auto">
          <a:xfrm>
            <a:off x="6006509" y="1259589"/>
            <a:ext cx="2590800" cy="3644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4" name="Line 188"/>
          <p:cNvSpPr>
            <a:spLocks noChangeShapeType="1"/>
          </p:cNvSpPr>
          <p:nvPr/>
        </p:nvSpPr>
        <p:spPr bwMode="auto">
          <a:xfrm>
            <a:off x="6017623" y="3764664"/>
            <a:ext cx="2560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5" name="Line 190"/>
          <p:cNvSpPr>
            <a:spLocks noChangeShapeType="1"/>
          </p:cNvSpPr>
          <p:nvPr/>
        </p:nvSpPr>
        <p:spPr bwMode="auto">
          <a:xfrm>
            <a:off x="6530384" y="1256415"/>
            <a:ext cx="0" cy="364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6" name="Arc 192"/>
          <p:cNvSpPr/>
          <p:nvPr/>
        </p:nvSpPr>
        <p:spPr bwMode="auto">
          <a:xfrm rot="20206454" flipH="1">
            <a:off x="6006510" y="1899352"/>
            <a:ext cx="752475" cy="735012"/>
          </a:xfrm>
          <a:custGeom>
            <a:avLst/>
            <a:gdLst>
              <a:gd name="T0" fmla="*/ 0 w 37898"/>
              <a:gd name="T1" fmla="*/ 266680 h 21600"/>
              <a:gd name="T2" fmla="*/ 752475 w 37898"/>
              <a:gd name="T3" fmla="*/ 603458 h 21600"/>
              <a:gd name="T4" fmla="*/ 330531 w 37898"/>
              <a:gd name="T5" fmla="*/ 73501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7" name="Arc 193"/>
          <p:cNvSpPr/>
          <p:nvPr/>
        </p:nvSpPr>
        <p:spPr bwMode="auto">
          <a:xfrm rot="18564040" flipH="1">
            <a:off x="6658972" y="1662815"/>
            <a:ext cx="441325" cy="508000"/>
          </a:xfrm>
          <a:custGeom>
            <a:avLst/>
            <a:gdLst>
              <a:gd name="T0" fmla="*/ 427286 w 23199"/>
              <a:gd name="T1" fmla="*/ 0 h 27198"/>
              <a:gd name="T2" fmla="*/ 0 w 23199"/>
              <a:gd name="T3" fmla="*/ 506898 h 27198"/>
              <a:gd name="T4" fmla="*/ 30418 w 23199"/>
              <a:gd name="T5" fmla="*/ 104559 h 2719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8" name="Arc 194"/>
          <p:cNvSpPr/>
          <p:nvPr/>
        </p:nvSpPr>
        <p:spPr bwMode="auto">
          <a:xfrm rot="5910393" flipH="1">
            <a:off x="5839822" y="1929514"/>
            <a:ext cx="1231900" cy="558800"/>
          </a:xfrm>
          <a:custGeom>
            <a:avLst/>
            <a:gdLst>
              <a:gd name="T0" fmla="*/ 199613 w 21600"/>
              <a:gd name="T1" fmla="*/ 558800 h 27068"/>
              <a:gd name="T2" fmla="*/ 361186 w 21600"/>
              <a:gd name="T3" fmla="*/ 0 h 27068"/>
              <a:gd name="T4" fmla="*/ 1231900 w 21600"/>
              <a:gd name="T5" fmla="*/ 315445 h 270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9" name="Freeform 195"/>
          <p:cNvSpPr/>
          <p:nvPr/>
        </p:nvSpPr>
        <p:spPr bwMode="auto">
          <a:xfrm rot="2859523" flipH="1">
            <a:off x="6866935" y="1972377"/>
            <a:ext cx="520700" cy="657225"/>
          </a:xfrm>
          <a:custGeom>
            <a:avLst/>
            <a:gdLst>
              <a:gd name="T0" fmla="*/ 0 w 80"/>
              <a:gd name="T1" fmla="*/ 657225 h 132"/>
              <a:gd name="T2" fmla="*/ 364490 w 80"/>
              <a:gd name="T3" fmla="*/ 298739 h 132"/>
              <a:gd name="T4" fmla="*/ 520700 w 80"/>
              <a:gd name="T5" fmla="*/ 0 h 1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57150" cmpd="sng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0" name="Freeform 197"/>
          <p:cNvSpPr/>
          <p:nvPr/>
        </p:nvSpPr>
        <p:spPr bwMode="auto">
          <a:xfrm rot="21456801">
            <a:off x="6739935" y="2307339"/>
            <a:ext cx="377825" cy="2578100"/>
          </a:xfrm>
          <a:custGeom>
            <a:avLst/>
            <a:gdLst>
              <a:gd name="T0" fmla="*/ 0 w 192"/>
              <a:gd name="T1" fmla="*/ 2578100 h 480"/>
              <a:gd name="T2" fmla="*/ 188913 w 192"/>
              <a:gd name="T3" fmla="*/ 2320290 h 480"/>
              <a:gd name="T4" fmla="*/ 283369 w 192"/>
              <a:gd name="T5" fmla="*/ 1804670 h 480"/>
              <a:gd name="T6" fmla="*/ 377825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57150" cmpd="sng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1" name="Arc 198"/>
          <p:cNvSpPr/>
          <p:nvPr/>
        </p:nvSpPr>
        <p:spPr bwMode="auto">
          <a:xfrm rot="2054985">
            <a:off x="6970123" y="4212339"/>
            <a:ext cx="295275" cy="795338"/>
          </a:xfrm>
          <a:custGeom>
            <a:avLst/>
            <a:gdLst>
              <a:gd name="T0" fmla="*/ 287483 w 21600"/>
              <a:gd name="T1" fmla="*/ 0 h 26148"/>
              <a:gd name="T2" fmla="*/ 55378 w 21600"/>
              <a:gd name="T3" fmla="*/ 795338 h 26148"/>
              <a:gd name="T4" fmla="*/ 0 w 21600"/>
              <a:gd name="T5" fmla="*/ 149985 h 261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6148" fill="none" extrusionOk="0">
                <a:moveTo>
                  <a:pt x="21029" y="0"/>
                </a:moveTo>
                <a:cubicBezTo>
                  <a:pt x="21408" y="1616"/>
                  <a:pt x="21600" y="3270"/>
                  <a:pt x="21600" y="4931"/>
                </a:cubicBezTo>
                <a:cubicBezTo>
                  <a:pt x="21600" y="15298"/>
                  <a:pt x="14234" y="24203"/>
                  <a:pt x="4050" y="26147"/>
                </a:cubicBezTo>
              </a:path>
              <a:path w="21600" h="26148" stroke="0" extrusionOk="0">
                <a:moveTo>
                  <a:pt x="21029" y="0"/>
                </a:moveTo>
                <a:cubicBezTo>
                  <a:pt x="21408" y="1616"/>
                  <a:pt x="21600" y="3270"/>
                  <a:pt x="21600" y="4931"/>
                </a:cubicBezTo>
                <a:cubicBezTo>
                  <a:pt x="21600" y="15298"/>
                  <a:pt x="14234" y="24203"/>
                  <a:pt x="4050" y="26147"/>
                </a:cubicBezTo>
                <a:lnTo>
                  <a:pt x="0" y="4931"/>
                </a:lnTo>
                <a:lnTo>
                  <a:pt x="21029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2" name="Freeform 199"/>
          <p:cNvSpPr/>
          <p:nvPr/>
        </p:nvSpPr>
        <p:spPr bwMode="auto">
          <a:xfrm rot="517400" flipH="1">
            <a:off x="6403385" y="2826453"/>
            <a:ext cx="1325563" cy="661987"/>
          </a:xfrm>
          <a:custGeom>
            <a:avLst/>
            <a:gdLst>
              <a:gd name="T0" fmla="*/ 0 w 1"/>
              <a:gd name="T1" fmla="*/ 0 h 768"/>
              <a:gd name="T2" fmla="*/ 0 w 1"/>
              <a:gd name="T3" fmla="*/ 661987 h 76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57150" cmpd="sng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3" name="Freeform 200"/>
          <p:cNvSpPr/>
          <p:nvPr/>
        </p:nvSpPr>
        <p:spPr bwMode="auto">
          <a:xfrm rot="615789" flipH="1">
            <a:off x="6514510" y="2164464"/>
            <a:ext cx="1325563" cy="661988"/>
          </a:xfrm>
          <a:custGeom>
            <a:avLst/>
            <a:gdLst>
              <a:gd name="T0" fmla="*/ 0 w 1"/>
              <a:gd name="T1" fmla="*/ 0 h 768"/>
              <a:gd name="T2" fmla="*/ 0 w 1"/>
              <a:gd name="T3" fmla="*/ 661988 h 76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57150" cmpd="sng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4" name="Arc 202"/>
          <p:cNvSpPr/>
          <p:nvPr/>
        </p:nvSpPr>
        <p:spPr bwMode="auto">
          <a:xfrm rot="7312202" flipH="1">
            <a:off x="8079785" y="1885065"/>
            <a:ext cx="473075" cy="558800"/>
          </a:xfrm>
          <a:custGeom>
            <a:avLst/>
            <a:gdLst>
              <a:gd name="T0" fmla="*/ 0 w 29764"/>
              <a:gd name="T1" fmla="*/ 88865 h 21600"/>
              <a:gd name="T2" fmla="*/ 473075 w 29764"/>
              <a:gd name="T3" fmla="*/ 252883 h 21600"/>
              <a:gd name="T4" fmla="*/ 185771 w 29764"/>
              <a:gd name="T5" fmla="*/ 5588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5" name="Arc 203"/>
          <p:cNvSpPr/>
          <p:nvPr/>
        </p:nvSpPr>
        <p:spPr bwMode="auto">
          <a:xfrm rot="21481832" flipH="1">
            <a:off x="7884523" y="1919989"/>
            <a:ext cx="593725" cy="463550"/>
          </a:xfrm>
          <a:custGeom>
            <a:avLst/>
            <a:gdLst>
              <a:gd name="T0" fmla="*/ 0 w 33055"/>
              <a:gd name="T1" fmla="*/ 75348 h 21600"/>
              <a:gd name="T2" fmla="*/ 593725 w 33055"/>
              <a:gd name="T3" fmla="*/ 380583 h 21600"/>
              <a:gd name="T4" fmla="*/ 212020 w 33055"/>
              <a:gd name="T5" fmla="*/ 4635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3055" h="21600" fill="none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</a:path>
              <a:path w="33055" h="21600" stroke="0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  <a:lnTo>
                  <a:pt x="11804" y="21600"/>
                </a:lnTo>
                <a:lnTo>
                  <a:pt x="-1" y="351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6" name="Arc 204"/>
          <p:cNvSpPr/>
          <p:nvPr/>
        </p:nvSpPr>
        <p:spPr bwMode="auto">
          <a:xfrm rot="675542">
            <a:off x="7282860" y="3490027"/>
            <a:ext cx="320675" cy="927100"/>
          </a:xfrm>
          <a:custGeom>
            <a:avLst/>
            <a:gdLst>
              <a:gd name="T0" fmla="*/ 309719 w 21600"/>
              <a:gd name="T1" fmla="*/ 0 h 20377"/>
              <a:gd name="T2" fmla="*/ 233870 w 21600"/>
              <a:gd name="T3" fmla="*/ 927100 h 20377"/>
              <a:gd name="T4" fmla="*/ 0 w 21600"/>
              <a:gd name="T5" fmla="*/ 254694 h 203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7" name="Line 211"/>
          <p:cNvSpPr>
            <a:spLocks noChangeShapeType="1"/>
          </p:cNvSpPr>
          <p:nvPr/>
        </p:nvSpPr>
        <p:spPr bwMode="auto">
          <a:xfrm>
            <a:off x="6016034" y="4361564"/>
            <a:ext cx="2560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8" name="Line 212"/>
          <p:cNvSpPr>
            <a:spLocks noChangeShapeType="1"/>
          </p:cNvSpPr>
          <p:nvPr/>
        </p:nvSpPr>
        <p:spPr bwMode="auto">
          <a:xfrm>
            <a:off x="6016034" y="3113789"/>
            <a:ext cx="2560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9" name="Line 213"/>
          <p:cNvSpPr>
            <a:spLocks noChangeShapeType="1"/>
          </p:cNvSpPr>
          <p:nvPr/>
        </p:nvSpPr>
        <p:spPr bwMode="auto">
          <a:xfrm>
            <a:off x="6016034" y="2485139"/>
            <a:ext cx="2560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0" name="Line 214"/>
          <p:cNvSpPr>
            <a:spLocks noChangeShapeType="1"/>
          </p:cNvSpPr>
          <p:nvPr/>
        </p:nvSpPr>
        <p:spPr bwMode="auto">
          <a:xfrm>
            <a:off x="6016034" y="1856489"/>
            <a:ext cx="2560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1" name="Line 215"/>
          <p:cNvSpPr>
            <a:spLocks noChangeShapeType="1"/>
          </p:cNvSpPr>
          <p:nvPr/>
        </p:nvSpPr>
        <p:spPr bwMode="auto">
          <a:xfrm>
            <a:off x="7035209" y="1256415"/>
            <a:ext cx="0" cy="364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2" name="Line 216"/>
          <p:cNvSpPr>
            <a:spLocks noChangeShapeType="1"/>
          </p:cNvSpPr>
          <p:nvPr/>
        </p:nvSpPr>
        <p:spPr bwMode="auto">
          <a:xfrm>
            <a:off x="7497172" y="1256415"/>
            <a:ext cx="0" cy="364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3" name="Line 217"/>
          <p:cNvSpPr>
            <a:spLocks noChangeShapeType="1"/>
          </p:cNvSpPr>
          <p:nvPr/>
        </p:nvSpPr>
        <p:spPr bwMode="auto">
          <a:xfrm>
            <a:off x="8030572" y="1256415"/>
            <a:ext cx="0" cy="364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ldLvl="0" animBg="1"/>
      <p:bldP spid="35" grpId="0" animBg="1"/>
      <p:bldP spid="35" grpId="1" animBg="1"/>
      <p:bldP spid="36" grpId="0"/>
      <p:bldP spid="3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125"/>
          <p:cNvSpPr txBox="1">
            <a:spLocks noChangeArrowheads="1"/>
          </p:cNvSpPr>
          <p:nvPr/>
        </p:nvSpPr>
        <p:spPr bwMode="auto">
          <a:xfrm>
            <a:off x="5181600" y="1676401"/>
            <a:ext cx="5791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V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gồm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mấy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126"/>
          <p:cNvSpPr txBox="1">
            <a:spLocks noChangeArrowheads="1"/>
          </p:cNvSpPr>
          <p:nvPr/>
        </p:nvSpPr>
        <p:spPr bwMode="auto">
          <a:xfrm>
            <a:off x="5288478" y="1707031"/>
            <a:ext cx="4343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127"/>
          <p:cNvSpPr txBox="1">
            <a:spLocks noChangeArrowheads="1"/>
          </p:cNvSpPr>
          <p:nvPr/>
        </p:nvSpPr>
        <p:spPr bwMode="auto">
          <a:xfrm>
            <a:off x="5181599" y="2238376"/>
            <a:ext cx="567244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128"/>
          <p:cNvSpPr txBox="1">
            <a:spLocks noChangeArrowheads="1"/>
          </p:cNvSpPr>
          <p:nvPr/>
        </p:nvSpPr>
        <p:spPr bwMode="auto">
          <a:xfrm>
            <a:off x="5038973" y="2211947"/>
            <a:ext cx="691947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1: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2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cơ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cong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trái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lượn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ngang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129"/>
          <p:cNvSpPr txBox="1">
            <a:spLocks noChangeArrowheads="1"/>
          </p:cNvSpPr>
          <p:nvPr/>
        </p:nvSpPr>
        <p:spPr bwMode="auto">
          <a:xfrm>
            <a:off x="5133976" y="3348815"/>
            <a:ext cx="42576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lượn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dọc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130"/>
          <p:cNvSpPr txBox="1">
            <a:spLocks noChangeArrowheads="1"/>
          </p:cNvSpPr>
          <p:nvPr/>
        </p:nvSpPr>
        <p:spPr bwMode="auto">
          <a:xfrm>
            <a:off x="5127625" y="4052890"/>
            <a:ext cx="59520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3: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móc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xuôi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5679" y="1657351"/>
            <a:ext cx="2808697" cy="3152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6" grpId="1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9"/>
          <p:cNvSpPr>
            <a:spLocks noChangeArrowheads="1"/>
          </p:cNvSpPr>
          <p:nvPr/>
        </p:nvSpPr>
        <p:spPr bwMode="auto">
          <a:xfrm>
            <a:off x="2800350" y="2098676"/>
            <a:ext cx="38608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CC3300"/>
              </a:solidFill>
              <a:effectLst/>
              <a:uLnTx/>
              <a:uFillTx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reeform 83"/>
          <p:cNvSpPr/>
          <p:nvPr/>
        </p:nvSpPr>
        <p:spPr bwMode="auto">
          <a:xfrm>
            <a:off x="2495550" y="2490788"/>
            <a:ext cx="476250" cy="252412"/>
          </a:xfrm>
          <a:custGeom>
            <a:avLst/>
            <a:gdLst>
              <a:gd name="T0" fmla="*/ 476250 w 300"/>
              <a:gd name="T1" fmla="*/ 0 h 159"/>
              <a:gd name="T2" fmla="*/ 466725 w 300"/>
              <a:gd name="T3" fmla="*/ 109537 h 159"/>
              <a:gd name="T4" fmla="*/ 427038 w 300"/>
              <a:gd name="T5" fmla="*/ 165100 h 159"/>
              <a:gd name="T6" fmla="*/ 385763 w 300"/>
              <a:gd name="T7" fmla="*/ 209550 h 159"/>
              <a:gd name="T8" fmla="*/ 319088 w 300"/>
              <a:gd name="T9" fmla="*/ 242887 h 159"/>
              <a:gd name="T10" fmla="*/ 266700 w 300"/>
              <a:gd name="T11" fmla="*/ 252412 h 159"/>
              <a:gd name="T12" fmla="*/ 180975 w 300"/>
              <a:gd name="T13" fmla="*/ 242887 h 159"/>
              <a:gd name="T14" fmla="*/ 157163 w 300"/>
              <a:gd name="T15" fmla="*/ 233362 h 159"/>
              <a:gd name="T16" fmla="*/ 0 w 300"/>
              <a:gd name="T17" fmla="*/ 142875 h 1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00" h="159">
                <a:moveTo>
                  <a:pt x="300" y="0"/>
                </a:moveTo>
                <a:lnTo>
                  <a:pt x="294" y="69"/>
                </a:lnTo>
                <a:lnTo>
                  <a:pt x="269" y="104"/>
                </a:lnTo>
                <a:lnTo>
                  <a:pt x="243" y="132"/>
                </a:lnTo>
                <a:lnTo>
                  <a:pt x="201" y="153"/>
                </a:lnTo>
                <a:lnTo>
                  <a:pt x="168" y="159"/>
                </a:lnTo>
                <a:lnTo>
                  <a:pt x="114" y="153"/>
                </a:lnTo>
                <a:lnTo>
                  <a:pt x="99" y="147"/>
                </a:lnTo>
                <a:lnTo>
                  <a:pt x="0" y="90"/>
                </a:lnTo>
              </a:path>
            </a:pathLst>
          </a:custGeom>
          <a:noFill/>
          <a:ln w="38100" cmpd="sng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Freeform 84"/>
          <p:cNvSpPr/>
          <p:nvPr/>
        </p:nvSpPr>
        <p:spPr bwMode="auto">
          <a:xfrm flipH="1">
            <a:off x="3581400" y="2209800"/>
            <a:ext cx="76200" cy="914400"/>
          </a:xfrm>
          <a:custGeom>
            <a:avLst/>
            <a:gdLst>
              <a:gd name="T0" fmla="*/ 0 w 30"/>
              <a:gd name="T1" fmla="*/ 0 h 405"/>
              <a:gd name="T2" fmla="*/ 53340 w 30"/>
              <a:gd name="T3" fmla="*/ 243840 h 405"/>
              <a:gd name="T4" fmla="*/ 76200 w 30"/>
              <a:gd name="T5" fmla="*/ 440267 h 405"/>
              <a:gd name="T6" fmla="*/ 76200 w 30"/>
              <a:gd name="T7" fmla="*/ 636693 h 405"/>
              <a:gd name="T8" fmla="*/ 53340 w 30"/>
              <a:gd name="T9" fmla="*/ 914400 h 4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" h="405">
                <a:moveTo>
                  <a:pt x="0" y="0"/>
                </a:moveTo>
                <a:lnTo>
                  <a:pt x="21" y="108"/>
                </a:lnTo>
                <a:lnTo>
                  <a:pt x="30" y="195"/>
                </a:lnTo>
                <a:lnTo>
                  <a:pt x="30" y="282"/>
                </a:lnTo>
                <a:lnTo>
                  <a:pt x="21" y="405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Freeform 85"/>
          <p:cNvSpPr/>
          <p:nvPr/>
        </p:nvSpPr>
        <p:spPr bwMode="auto">
          <a:xfrm rot="19752809">
            <a:off x="3429000" y="4572001"/>
            <a:ext cx="495300" cy="271463"/>
          </a:xfrm>
          <a:custGeom>
            <a:avLst/>
            <a:gdLst>
              <a:gd name="T0" fmla="*/ 0 w 312"/>
              <a:gd name="T1" fmla="*/ 252413 h 171"/>
              <a:gd name="T2" fmla="*/ 71438 w 312"/>
              <a:gd name="T3" fmla="*/ 271463 h 171"/>
              <a:gd name="T4" fmla="*/ 114300 w 312"/>
              <a:gd name="T5" fmla="*/ 266700 h 171"/>
              <a:gd name="T6" fmla="*/ 180975 w 312"/>
              <a:gd name="T7" fmla="*/ 271463 h 171"/>
              <a:gd name="T8" fmla="*/ 257175 w 312"/>
              <a:gd name="T9" fmla="*/ 242888 h 171"/>
              <a:gd name="T10" fmla="*/ 319088 w 312"/>
              <a:gd name="T11" fmla="*/ 204788 h 171"/>
              <a:gd name="T12" fmla="*/ 361950 w 312"/>
              <a:gd name="T13" fmla="*/ 171450 h 171"/>
              <a:gd name="T14" fmla="*/ 409575 w 312"/>
              <a:gd name="T15" fmla="*/ 128588 h 171"/>
              <a:gd name="T16" fmla="*/ 495300 w 312"/>
              <a:gd name="T17" fmla="*/ 0 h 17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12" h="171">
                <a:moveTo>
                  <a:pt x="0" y="159"/>
                </a:moveTo>
                <a:lnTo>
                  <a:pt x="45" y="171"/>
                </a:lnTo>
                <a:lnTo>
                  <a:pt x="72" y="168"/>
                </a:lnTo>
                <a:lnTo>
                  <a:pt x="114" y="171"/>
                </a:lnTo>
                <a:lnTo>
                  <a:pt x="162" y="153"/>
                </a:lnTo>
                <a:lnTo>
                  <a:pt x="201" y="129"/>
                </a:lnTo>
                <a:lnTo>
                  <a:pt x="228" y="108"/>
                </a:lnTo>
                <a:lnTo>
                  <a:pt x="258" y="81"/>
                </a:lnTo>
                <a:lnTo>
                  <a:pt x="312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86"/>
          <p:cNvSpPr txBox="1">
            <a:spLocks noChangeArrowheads="1"/>
          </p:cNvSpPr>
          <p:nvPr/>
        </p:nvSpPr>
        <p:spPr bwMode="auto">
          <a:xfrm>
            <a:off x="5129212" y="2333625"/>
            <a:ext cx="652048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V,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89"/>
          <p:cNvSpPr txBox="1">
            <a:spLocks noChangeArrowheads="1"/>
          </p:cNvSpPr>
          <p:nvPr/>
        </p:nvSpPr>
        <p:spPr bwMode="auto">
          <a:xfrm>
            <a:off x="5057030" y="2490788"/>
            <a:ext cx="68389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H, I, K.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108"/>
          <p:cNvSpPr>
            <a:spLocks noChangeArrowheads="1"/>
          </p:cNvSpPr>
          <p:nvPr/>
        </p:nvSpPr>
        <p:spPr bwMode="auto">
          <a:xfrm>
            <a:off x="3609975" y="1908176"/>
            <a:ext cx="4042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CC3300"/>
              </a:solidFill>
              <a:effectLst/>
              <a:uLnTx/>
              <a:uFillTx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9"/>
          <p:cNvSpPr>
            <a:spLocks noChangeArrowheads="1"/>
          </p:cNvSpPr>
          <p:nvPr/>
        </p:nvSpPr>
        <p:spPr bwMode="auto">
          <a:xfrm>
            <a:off x="3462338" y="4718051"/>
            <a:ext cx="4042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CC3300"/>
              </a:solidFill>
              <a:effectLst/>
              <a:uLnTx/>
              <a:uFillTx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0"/>
          <p:cNvSpPr>
            <a:spLocks noChangeArrowheads="1"/>
          </p:cNvSpPr>
          <p:nvPr/>
        </p:nvSpPr>
        <p:spPr bwMode="auto">
          <a:xfrm>
            <a:off x="2324100" y="1412875"/>
            <a:ext cx="2590800" cy="3644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Line 111"/>
          <p:cNvSpPr>
            <a:spLocks noChangeShapeType="1"/>
          </p:cNvSpPr>
          <p:nvPr/>
        </p:nvSpPr>
        <p:spPr bwMode="auto">
          <a:xfrm>
            <a:off x="2335214" y="3917950"/>
            <a:ext cx="2560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Line 112"/>
          <p:cNvSpPr>
            <a:spLocks noChangeShapeType="1"/>
          </p:cNvSpPr>
          <p:nvPr/>
        </p:nvSpPr>
        <p:spPr bwMode="auto">
          <a:xfrm>
            <a:off x="2847975" y="1409701"/>
            <a:ext cx="0" cy="364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Arc 113"/>
          <p:cNvSpPr/>
          <p:nvPr/>
        </p:nvSpPr>
        <p:spPr bwMode="auto">
          <a:xfrm rot="20206454" flipH="1">
            <a:off x="2324101" y="2052638"/>
            <a:ext cx="752475" cy="735012"/>
          </a:xfrm>
          <a:custGeom>
            <a:avLst/>
            <a:gdLst>
              <a:gd name="T0" fmla="*/ 0 w 37898"/>
              <a:gd name="T1" fmla="*/ 266680 h 21600"/>
              <a:gd name="T2" fmla="*/ 752475 w 37898"/>
              <a:gd name="T3" fmla="*/ 603458 h 21600"/>
              <a:gd name="T4" fmla="*/ 330531 w 37898"/>
              <a:gd name="T5" fmla="*/ 73501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Arc 114"/>
          <p:cNvSpPr/>
          <p:nvPr/>
        </p:nvSpPr>
        <p:spPr bwMode="auto">
          <a:xfrm rot="18564040" flipH="1">
            <a:off x="2976563" y="1816101"/>
            <a:ext cx="441325" cy="508000"/>
          </a:xfrm>
          <a:custGeom>
            <a:avLst/>
            <a:gdLst>
              <a:gd name="T0" fmla="*/ 427286 w 23199"/>
              <a:gd name="T1" fmla="*/ 0 h 27198"/>
              <a:gd name="T2" fmla="*/ 0 w 23199"/>
              <a:gd name="T3" fmla="*/ 506898 h 27198"/>
              <a:gd name="T4" fmla="*/ 30418 w 23199"/>
              <a:gd name="T5" fmla="*/ 104559 h 2719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Arc 115"/>
          <p:cNvSpPr/>
          <p:nvPr/>
        </p:nvSpPr>
        <p:spPr bwMode="auto">
          <a:xfrm rot="5910393" flipH="1">
            <a:off x="2157413" y="2082800"/>
            <a:ext cx="1231900" cy="558800"/>
          </a:xfrm>
          <a:custGeom>
            <a:avLst/>
            <a:gdLst>
              <a:gd name="T0" fmla="*/ 199613 w 21600"/>
              <a:gd name="T1" fmla="*/ 558800 h 27068"/>
              <a:gd name="T2" fmla="*/ 361186 w 21600"/>
              <a:gd name="T3" fmla="*/ 0 h 27068"/>
              <a:gd name="T4" fmla="*/ 1231900 w 21600"/>
              <a:gd name="T5" fmla="*/ 315445 h 270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Freeform 116"/>
          <p:cNvSpPr/>
          <p:nvPr/>
        </p:nvSpPr>
        <p:spPr bwMode="auto">
          <a:xfrm rot="2859523" flipH="1">
            <a:off x="3184526" y="2125663"/>
            <a:ext cx="520700" cy="657225"/>
          </a:xfrm>
          <a:custGeom>
            <a:avLst/>
            <a:gdLst>
              <a:gd name="T0" fmla="*/ 0 w 80"/>
              <a:gd name="T1" fmla="*/ 657225 h 132"/>
              <a:gd name="T2" fmla="*/ 364490 w 80"/>
              <a:gd name="T3" fmla="*/ 298739 h 132"/>
              <a:gd name="T4" fmla="*/ 520700 w 80"/>
              <a:gd name="T5" fmla="*/ 0 h 1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57150" cmpd="sng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Freeform 117"/>
          <p:cNvSpPr/>
          <p:nvPr/>
        </p:nvSpPr>
        <p:spPr bwMode="auto">
          <a:xfrm rot="21456801">
            <a:off x="3057526" y="2460625"/>
            <a:ext cx="377825" cy="2578100"/>
          </a:xfrm>
          <a:custGeom>
            <a:avLst/>
            <a:gdLst>
              <a:gd name="T0" fmla="*/ 0 w 192"/>
              <a:gd name="T1" fmla="*/ 2578100 h 480"/>
              <a:gd name="T2" fmla="*/ 188913 w 192"/>
              <a:gd name="T3" fmla="*/ 2320290 h 480"/>
              <a:gd name="T4" fmla="*/ 283369 w 192"/>
              <a:gd name="T5" fmla="*/ 1804670 h 480"/>
              <a:gd name="T6" fmla="*/ 377825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57150" cmpd="sng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Arc 118"/>
          <p:cNvSpPr/>
          <p:nvPr/>
        </p:nvSpPr>
        <p:spPr bwMode="auto">
          <a:xfrm rot="2054985">
            <a:off x="3287714" y="4365625"/>
            <a:ext cx="295275" cy="795338"/>
          </a:xfrm>
          <a:custGeom>
            <a:avLst/>
            <a:gdLst>
              <a:gd name="T0" fmla="*/ 287483 w 21600"/>
              <a:gd name="T1" fmla="*/ 0 h 26148"/>
              <a:gd name="T2" fmla="*/ 55378 w 21600"/>
              <a:gd name="T3" fmla="*/ 795338 h 26148"/>
              <a:gd name="T4" fmla="*/ 0 w 21600"/>
              <a:gd name="T5" fmla="*/ 149985 h 261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6148" fill="none" extrusionOk="0">
                <a:moveTo>
                  <a:pt x="21029" y="0"/>
                </a:moveTo>
                <a:cubicBezTo>
                  <a:pt x="21408" y="1616"/>
                  <a:pt x="21600" y="3270"/>
                  <a:pt x="21600" y="4931"/>
                </a:cubicBezTo>
                <a:cubicBezTo>
                  <a:pt x="21600" y="15298"/>
                  <a:pt x="14234" y="24203"/>
                  <a:pt x="4050" y="26147"/>
                </a:cubicBezTo>
              </a:path>
              <a:path w="21600" h="26148" stroke="0" extrusionOk="0">
                <a:moveTo>
                  <a:pt x="21029" y="0"/>
                </a:moveTo>
                <a:cubicBezTo>
                  <a:pt x="21408" y="1616"/>
                  <a:pt x="21600" y="3270"/>
                  <a:pt x="21600" y="4931"/>
                </a:cubicBezTo>
                <a:cubicBezTo>
                  <a:pt x="21600" y="15298"/>
                  <a:pt x="14234" y="24203"/>
                  <a:pt x="4050" y="26147"/>
                </a:cubicBezTo>
                <a:lnTo>
                  <a:pt x="0" y="4931"/>
                </a:lnTo>
                <a:lnTo>
                  <a:pt x="21029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Freeform 119"/>
          <p:cNvSpPr/>
          <p:nvPr/>
        </p:nvSpPr>
        <p:spPr bwMode="auto">
          <a:xfrm rot="517400" flipH="1">
            <a:off x="2720976" y="2979739"/>
            <a:ext cx="1325563" cy="661987"/>
          </a:xfrm>
          <a:custGeom>
            <a:avLst/>
            <a:gdLst>
              <a:gd name="T0" fmla="*/ 0 w 1"/>
              <a:gd name="T1" fmla="*/ 0 h 768"/>
              <a:gd name="T2" fmla="*/ 0 w 1"/>
              <a:gd name="T3" fmla="*/ 661987 h 76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57150" cmpd="sng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Freeform 120"/>
          <p:cNvSpPr/>
          <p:nvPr/>
        </p:nvSpPr>
        <p:spPr bwMode="auto">
          <a:xfrm rot="615789" flipH="1">
            <a:off x="2832101" y="2317750"/>
            <a:ext cx="1325563" cy="661988"/>
          </a:xfrm>
          <a:custGeom>
            <a:avLst/>
            <a:gdLst>
              <a:gd name="T0" fmla="*/ 0 w 1"/>
              <a:gd name="T1" fmla="*/ 0 h 768"/>
              <a:gd name="T2" fmla="*/ 0 w 1"/>
              <a:gd name="T3" fmla="*/ 661988 h 76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57150" cmpd="sng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Arc 121"/>
          <p:cNvSpPr/>
          <p:nvPr/>
        </p:nvSpPr>
        <p:spPr bwMode="auto">
          <a:xfrm rot="7312202" flipH="1">
            <a:off x="4397376" y="2038351"/>
            <a:ext cx="473075" cy="558800"/>
          </a:xfrm>
          <a:custGeom>
            <a:avLst/>
            <a:gdLst>
              <a:gd name="T0" fmla="*/ 0 w 29764"/>
              <a:gd name="T1" fmla="*/ 88865 h 21600"/>
              <a:gd name="T2" fmla="*/ 473075 w 29764"/>
              <a:gd name="T3" fmla="*/ 252883 h 21600"/>
              <a:gd name="T4" fmla="*/ 185771 w 29764"/>
              <a:gd name="T5" fmla="*/ 5588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Arc 122"/>
          <p:cNvSpPr/>
          <p:nvPr/>
        </p:nvSpPr>
        <p:spPr bwMode="auto">
          <a:xfrm rot="21481832" flipH="1">
            <a:off x="4202114" y="2073275"/>
            <a:ext cx="593725" cy="463550"/>
          </a:xfrm>
          <a:custGeom>
            <a:avLst/>
            <a:gdLst>
              <a:gd name="T0" fmla="*/ 0 w 33055"/>
              <a:gd name="T1" fmla="*/ 75348 h 21600"/>
              <a:gd name="T2" fmla="*/ 593725 w 33055"/>
              <a:gd name="T3" fmla="*/ 380583 h 21600"/>
              <a:gd name="T4" fmla="*/ 212020 w 33055"/>
              <a:gd name="T5" fmla="*/ 4635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3055" h="21600" fill="none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</a:path>
              <a:path w="33055" h="21600" stroke="0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  <a:lnTo>
                  <a:pt x="11804" y="21600"/>
                </a:lnTo>
                <a:lnTo>
                  <a:pt x="-1" y="351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Arc 123"/>
          <p:cNvSpPr/>
          <p:nvPr/>
        </p:nvSpPr>
        <p:spPr bwMode="auto">
          <a:xfrm rot="675542">
            <a:off x="3600451" y="3643313"/>
            <a:ext cx="320675" cy="927100"/>
          </a:xfrm>
          <a:custGeom>
            <a:avLst/>
            <a:gdLst>
              <a:gd name="T0" fmla="*/ 309719 w 21600"/>
              <a:gd name="T1" fmla="*/ 0 h 20377"/>
              <a:gd name="T2" fmla="*/ 233870 w 21600"/>
              <a:gd name="T3" fmla="*/ 927100 h 20377"/>
              <a:gd name="T4" fmla="*/ 0 w 21600"/>
              <a:gd name="T5" fmla="*/ 254694 h 203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Line 124"/>
          <p:cNvSpPr>
            <a:spLocks noChangeShapeType="1"/>
          </p:cNvSpPr>
          <p:nvPr/>
        </p:nvSpPr>
        <p:spPr bwMode="auto">
          <a:xfrm>
            <a:off x="2333625" y="4514850"/>
            <a:ext cx="2560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Line 125"/>
          <p:cNvSpPr>
            <a:spLocks noChangeShapeType="1"/>
          </p:cNvSpPr>
          <p:nvPr/>
        </p:nvSpPr>
        <p:spPr bwMode="auto">
          <a:xfrm>
            <a:off x="2333625" y="3267075"/>
            <a:ext cx="2560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Line 126"/>
          <p:cNvSpPr>
            <a:spLocks noChangeShapeType="1"/>
          </p:cNvSpPr>
          <p:nvPr/>
        </p:nvSpPr>
        <p:spPr bwMode="auto">
          <a:xfrm>
            <a:off x="2333625" y="2638425"/>
            <a:ext cx="2560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Line 127"/>
          <p:cNvSpPr>
            <a:spLocks noChangeShapeType="1"/>
          </p:cNvSpPr>
          <p:nvPr/>
        </p:nvSpPr>
        <p:spPr bwMode="auto">
          <a:xfrm>
            <a:off x="2333625" y="2009775"/>
            <a:ext cx="2560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Line 128"/>
          <p:cNvSpPr>
            <a:spLocks noChangeShapeType="1"/>
          </p:cNvSpPr>
          <p:nvPr/>
        </p:nvSpPr>
        <p:spPr bwMode="auto">
          <a:xfrm>
            <a:off x="3352800" y="1409701"/>
            <a:ext cx="0" cy="364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Line 129"/>
          <p:cNvSpPr>
            <a:spLocks noChangeShapeType="1"/>
          </p:cNvSpPr>
          <p:nvPr/>
        </p:nvSpPr>
        <p:spPr bwMode="auto">
          <a:xfrm>
            <a:off x="3814763" y="1409701"/>
            <a:ext cx="0" cy="364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Line 130"/>
          <p:cNvSpPr>
            <a:spLocks noChangeShapeType="1"/>
          </p:cNvSpPr>
          <p:nvPr/>
        </p:nvSpPr>
        <p:spPr bwMode="auto">
          <a:xfrm>
            <a:off x="4348163" y="1409701"/>
            <a:ext cx="0" cy="364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ữ  v 5 ly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481943" y="638807"/>
            <a:ext cx="7320643" cy="469272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ữ v 2.5 ly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315432" y="-70456"/>
            <a:ext cx="5365827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530631" y="1606858"/>
            <a:ext cx="6716535" cy="1648573"/>
            <a:chOff x="2055087" y="992403"/>
            <a:chExt cx="5929879" cy="128918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5" r="41020" b="32972"/>
            <a:stretch>
              <a:fillRect/>
            </a:stretch>
          </p:blipFill>
          <p:spPr>
            <a:xfrm>
              <a:off x="2069497" y="992403"/>
              <a:ext cx="5915469" cy="1289184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055087" y="1308732"/>
              <a:ext cx="5929879" cy="938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600" b="1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 VưŊ cây Ǖ</a:t>
              </a:r>
              <a:r>
                <a:rPr lang="el-GR" sz="3600" b="1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ί</a:t>
              </a:r>
              <a:r>
                <a:rPr lang="vi-VN" sz="3600" b="1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a</a:t>
              </a:r>
              <a:r>
                <a:rPr lang="el-GR" sz="3600" b="1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ζ </a:t>
              </a:r>
              <a:r>
                <a:rPr lang="vi-VN" sz="3600" b="1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wăm xa</a:t>
              </a:r>
              <a:r>
                <a:rPr lang="el-GR" sz="3600" b="1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ζ </a:t>
              </a:r>
              <a:r>
                <a:rPr lang="vi-VN" sz="3600" b="1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Ǉō . </a:t>
              </a:r>
              <a:endParaRPr lang="en-US" sz="3600" b="1" dirty="0">
                <a:solidFill>
                  <a:srgbClr val="C00000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648722" y="3327390"/>
            <a:ext cx="7065509" cy="2596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 V</a:t>
            </a:r>
            <a:endParaRPr lang="vi-VN" sz="2800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2.5 li ?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V, y, h</a:t>
            </a:r>
            <a:endParaRPr lang="vi-VN" sz="2800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702" y="612559"/>
            <a:ext cx="8724649" cy="5808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1042</Words>
  <Application>WPS Presentation</Application>
  <PresentationFormat>Widescreen</PresentationFormat>
  <Paragraphs>90</Paragraphs>
  <Slides>12</Slides>
  <Notes>3</Notes>
  <HiddenSlides>0</HiddenSlides>
  <MMClips>2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12</vt:i4>
      </vt:variant>
    </vt:vector>
  </HeadingPairs>
  <TitlesOfParts>
    <vt:vector size="42" baseType="lpstr">
      <vt:lpstr>Arial</vt:lpstr>
      <vt:lpstr>SimSun</vt:lpstr>
      <vt:lpstr>Wingdings</vt:lpstr>
      <vt:lpstr>Microsoft YaHei</vt:lpstr>
      <vt:lpstr>Times New Roman</vt:lpstr>
      <vt:lpstr>UTM Cookies</vt:lpstr>
      <vt:lpstr>#9Slide03 NettoOTLight</vt:lpstr>
      <vt:lpstr>字魂17号-萌趣果冻体</vt:lpstr>
      <vt:lpstr>Arial-Rounded</vt:lpstr>
      <vt:lpstr>Yellowtail</vt:lpstr>
      <vt:lpstr>HP001 4 hàng</vt:lpstr>
      <vt:lpstr>Calibri</vt:lpstr>
      <vt:lpstr>HP001 4H</vt:lpstr>
      <vt:lpstr>HP001 5 hàng</vt:lpstr>
      <vt:lpstr>HP001 5Ha</vt:lpstr>
      <vt:lpstr>Arial</vt:lpstr>
      <vt:lpstr>UTM Avo</vt:lpstr>
      <vt:lpstr>Segoe Print</vt:lpstr>
      <vt:lpstr>思源黑体 CN Bold</vt:lpstr>
      <vt:lpstr>Arial Unicode MS</vt:lpstr>
      <vt:lpstr>Malgun Gothic</vt:lpstr>
      <vt:lpstr>字魂36号-正文宋楷</vt:lpstr>
      <vt:lpstr>Russo One</vt:lpstr>
      <vt:lpstr>黑体</vt:lpstr>
      <vt:lpstr>#9Slide07 SVNZiclets</vt:lpstr>
      <vt:lpstr>包图主题2</vt:lpstr>
      <vt:lpstr>Default Design</vt:lpstr>
      <vt:lpstr>1_Default Design</vt:lpstr>
      <vt:lpstr>Office 主题​​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4</cp:revision>
  <dcterms:created xsi:type="dcterms:W3CDTF">2021-08-01T10:00:00Z</dcterms:created>
  <dcterms:modified xsi:type="dcterms:W3CDTF">2023-02-26T04:35:51Z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344F2F20E22A4E2E80210495EF5EA0E3</vt:lpwstr>
  </property>
  <property fmtid="{D5CDD505-2E9C-101B-9397-08002B2CF9AE}" pid="3" name="KSOProductBuildVer">
    <vt:lpwstr>1033-11.2.0.11486</vt:lpwstr>
  </property>
</Properties>
</file>