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1" r:id="rId4"/>
    <p:sldMasterId id="2147483683" r:id="rId5"/>
    <p:sldMasterId id="2147483696" r:id="rId6"/>
  </p:sldMasterIdLst>
  <p:notesMasterIdLst>
    <p:notesMasterId r:id="rId9"/>
  </p:notesMasterIdLst>
  <p:sldIdLst>
    <p:sldId id="515" r:id="rId7"/>
    <p:sldId id="484" r:id="rId8"/>
    <p:sldId id="256" r:id="rId10"/>
    <p:sldId id="262" r:id="rId11"/>
    <p:sldId id="257" r:id="rId12"/>
    <p:sldId id="258" r:id="rId13"/>
    <p:sldId id="259" r:id="rId14"/>
    <p:sldId id="260" r:id="rId15"/>
    <p:sldId id="261" r:id="rId16"/>
    <p:sldId id="470" r:id="rId17"/>
    <p:sldId id="307" r:id="rId18"/>
    <p:sldId id="471" r:id="rId19"/>
    <p:sldId id="272" r:id="rId20"/>
    <p:sldId id="263" r:id="rId21"/>
    <p:sldId id="267" r:id="rId22"/>
    <p:sldId id="473" r:id="rId23"/>
    <p:sldId id="474" r:id="rId24"/>
    <p:sldId id="475" r:id="rId25"/>
    <p:sldId id="476" r:id="rId26"/>
    <p:sldId id="477" r:id="rId27"/>
    <p:sldId id="269" r:id="rId28"/>
    <p:sldId id="478" r:id="rId29"/>
    <p:sldId id="479" r:id="rId30"/>
    <p:sldId id="480" r:id="rId31"/>
    <p:sldId id="481" r:id="rId32"/>
    <p:sldId id="368" r:id="rId33"/>
    <p:sldId id="485" r:id="rId34"/>
    <p:sldId id="486" r:id="rId35"/>
    <p:sldId id="487" r:id="rId36"/>
    <p:sldId id="4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ll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>
    <p:pull/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  <a:endParaRPr lang="en-US" sz="1065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pull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  <a:endParaRPr lang="en-US" sz="1065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4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4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jpeg"/><Relationship Id="rId7" Type="http://schemas.openxmlformats.org/officeDocument/2006/relationships/image" Target="../media/image4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58.png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22.xml"/><Relationship Id="rId14" Type="http://schemas.openxmlformats.org/officeDocument/2006/relationships/image" Target="../media/image76.jpeg"/><Relationship Id="rId13" Type="http://schemas.openxmlformats.org/officeDocument/2006/relationships/image" Target="../media/image75.jpeg"/><Relationship Id="rId12" Type="http://schemas.openxmlformats.org/officeDocument/2006/relationships/image" Target="../media/image74.jpeg"/><Relationship Id="rId11" Type="http://schemas.openxmlformats.org/officeDocument/2006/relationships/image" Target="../media/image73.jpeg"/><Relationship Id="rId10" Type="http://schemas.openxmlformats.org/officeDocument/2006/relationships/image" Target="../media/image72.jpeg"/><Relationship Id="rId1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4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hdphoto" Target="../media/image82.wdp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36.GIF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slide" Target="slide8.xml"/><Relationship Id="rId7" Type="http://schemas.openxmlformats.org/officeDocument/2006/relationships/slide" Target="slide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37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8" Type="http://schemas.openxmlformats.org/officeDocument/2006/relationships/slideLayout" Target="../slideLayouts/slideLayout33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slide" Target="slide10.xml"/><Relationship Id="rId14" Type="http://schemas.openxmlformats.org/officeDocument/2006/relationships/image" Target="../media/image40.png"/><Relationship Id="rId13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39.png"/><Relationship Id="rId11" Type="http://schemas.openxmlformats.org/officeDocument/2006/relationships/image" Target="../media/image38.GIF"/><Relationship Id="rId10" Type="http://schemas.openxmlformats.org/officeDocument/2006/relationships/image" Target="../media/image36.GIF"/><Relationship Id="rId1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44.GIF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0" Type="http://schemas.openxmlformats.org/officeDocument/2006/relationships/slideLayout" Target="../slideLayouts/slideLayout33.xml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3.xml"/><Relationship Id="rId10" Type="http://schemas.openxmlformats.org/officeDocument/2006/relationships/audio" Target="../media/audio4.wav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3.xml"/><Relationship Id="rId10" Type="http://schemas.openxmlformats.org/officeDocument/2006/relationships/audio" Target="../media/audio4.wav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3.xml"/><Relationship Id="rId10" Type="http://schemas.openxmlformats.org/officeDocument/2006/relationships/audio" Target="../media/audio4.wav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3.xml"/><Relationship Id="rId10" Type="http://schemas.openxmlformats.org/officeDocument/2006/relationships/audio" Target="../media/audio4.wav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  <a:endParaRPr lang="vi-VN" altLang="zh-CN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  <a:endParaRPr lang="vi-VN" altLang="zh-CN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7367" y="842362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è chi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946" y="59868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>
            <a:fillRect/>
          </a:stretch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>
            <a:fillRect/>
          </a:stretch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6179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827" y="2311017"/>
            <a:ext cx="284002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xon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9271" y="4179058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la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2478" y="5071719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Nhấp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nhem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4035" y="3286397"/>
            <a:ext cx="114183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tếu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57356" y="2305815"/>
            <a:ext cx="643789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5875" y="3281195"/>
            <a:ext cx="765032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hành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nói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vui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nhộn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cố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gây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cười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2870" y="4173855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nhặt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quanh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xa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16594" y="5071718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(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nhắm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mở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1" y="1905506"/>
            <a:ext cx="6154229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>
            <a:fillRect/>
          </a:stretch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4116594" y="133165"/>
            <a:ext cx="4485868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016535" y="402812"/>
            <a:ext cx="3533707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75355" y="12073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133817" y="177553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01663" y="229043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85802" y="286748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61713" y="342900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21763" y="395202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2279" y="454683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305903" y="502203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812380" y="5581355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75355" y="61406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726749" y="10342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117366" y="160241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53887" y="21217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41020" y="2694372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38421" y="322399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411983" y="377522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646849" y="4298256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750204" y="489306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206141" y="536826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509440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589339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310719" y="-674703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4049" y="886248"/>
            <a:ext cx="81319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>
            <a:fillRect/>
          </a:stretch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>
            <a:fillRect/>
          </a:stretch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>
            <a:fillRect/>
          </a:stretch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>
            <a:fillRect/>
          </a:stretch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>
            <a:fillRect/>
          </a:stretch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zh-CN" altLang="en-US" sz="4000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12"/>
          <p:cNvCxnSpPr/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/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endParaRPr lang="en-US" altLang="zh-CN" sz="40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zh-CN" altLang="en-US" sz="40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4" name="43"/>
          <p:cNvCxnSpPr/>
          <p:nvPr/>
        </p:nvCxnSpPr>
        <p:spPr>
          <a:xfrm flipV="1">
            <a:off x="8880310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1"/>
            <a:ext cx="2831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endParaRPr lang="en-US" altLang="zh-CN" sz="4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zh-CN" altLang="en-US" sz="4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" name="57"/>
          <p:cNvCxnSpPr/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  <a:endParaRPr lang="en-US" altLang="zh-CN" sz="4000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zh-CN" altLang="en-US" sz="4000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16210" y="0"/>
            <a:ext cx="5530787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32986" y="3764132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55937" y="4856085"/>
            <a:ext cx="57704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46303" y="5974672"/>
            <a:ext cx="15491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17042" y="1473693"/>
            <a:ext cx="102093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67525" y="518294"/>
            <a:ext cx="830427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35840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67525" y="518294"/>
            <a:ext cx="830427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7944" y="201693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2269" y="270701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62268" y="328582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6453" y="3920872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62267" y="452038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00106" y="523039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37545" y="588373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458" y="1106981"/>
            <a:ext cx="943148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56860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bác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cú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mèo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405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sáo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xinh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31249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cậu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chìa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vôi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6844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hú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80264" y="2809290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34467" y="2782657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59006" y="2809290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8421" y="2776245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4920" y="2949182"/>
            <a:ext cx="8102164" cy="11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VD:</a:t>
            </a:r>
            <a:endParaRPr lang="en-US" sz="24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44920" y="4183119"/>
            <a:ext cx="17638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4218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đôi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tinh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5871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6424" y="4888692"/>
            <a:ext cx="2208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0067" y="4796359"/>
            <a:ext cx="353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kiếm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mồi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96359" y="4796359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362 0.253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27617 0.345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172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  <a:endParaRPr lang="vi-VN" altLang="zh-CN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  <a:endParaRPr lang="vi-VN" altLang="zh-CN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mi/ tr.41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 Ư / tr.41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CHIM XÂY TỔ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5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45" name="ĐC SHARE MIỄN PHÍ BỞI NK POWERSKILLS">
            <a:hlinkClick r:id="rId6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46" name="CẤM BUÔN BÁN, CẤM REUP">
            <a:hlinkClick r:id="rId7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47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48" name="ĐC SHARE MIỄN PHÍ BỞI NK POWERSKILLS">
            <a:hlinkClick r:id="rId9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2"/>
          <a:srcRect b="5532"/>
          <a:stretch>
            <a:fillRect/>
          </a:stretch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3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/>
            <a:srcRect b="5532"/>
            <a:stretch>
              <a:fillRect/>
            </a:stretch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3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5" action="ppaction://hlinksldjump"/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gì biểu tượng hòa bình thế 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 tẻo teo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 hay trèo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cành na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cành bưởi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Sang bụi 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319" y="78352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gì bắt chước rất hay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nó nói được tiếng Tây, tiếng Tàu?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vẹt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4140</Words>
  <Application>WPS Presentation</Application>
  <PresentationFormat>Widescreen</PresentationFormat>
  <Paragraphs>357</Paragraphs>
  <Slides>30</Slides>
  <Notes>20</Notes>
  <HiddenSlides>0</HiddenSlides>
  <MMClips>3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30</vt:i4>
      </vt:variant>
    </vt:vector>
  </HeadingPairs>
  <TitlesOfParts>
    <vt:vector size="67" baseType="lpstr">
      <vt:lpstr>Arial</vt:lpstr>
      <vt:lpstr>SimSun</vt:lpstr>
      <vt:lpstr>Wingdings</vt:lpstr>
      <vt:lpstr>Calibri</vt:lpstr>
      <vt:lpstr>ITC Avant Garde Std Bk</vt:lpstr>
      <vt:lpstr>Century Gothic</vt:lpstr>
      <vt:lpstr>Kalam</vt:lpstr>
      <vt:lpstr>Montserrat</vt:lpstr>
      <vt:lpstr>#9Slide03 Montserrat</vt:lpstr>
      <vt:lpstr>Arial</vt:lpstr>
      <vt:lpstr>UTM Cookies</vt:lpstr>
      <vt:lpstr>#9Slide03 NettoOTLight</vt:lpstr>
      <vt:lpstr>字魂17号-萌趣果冻体</vt:lpstr>
      <vt:lpstr>Arial-Rounded</vt:lpstr>
      <vt:lpstr>Yellowtail</vt:lpstr>
      <vt:lpstr>iCiel Cadena</vt:lpstr>
      <vt:lpstr>Times New Roman</vt:lpstr>
      <vt:lpstr>Bungee Inline</vt:lpstr>
      <vt:lpstr>.VnBlack</vt:lpstr>
      <vt:lpstr>Montserrat Alternates Black</vt:lpstr>
      <vt:lpstr>Microsoft YaHei</vt:lpstr>
      <vt:lpstr>Arial Unicode MS</vt:lpstr>
      <vt:lpstr>Calibri Light</vt:lpstr>
      <vt:lpstr>等线</vt:lpstr>
      <vt:lpstr>等线</vt:lpstr>
      <vt:lpstr>UTM Avo</vt:lpstr>
      <vt:lpstr>Segoe Print</vt:lpstr>
      <vt:lpstr>HP001 4H</vt:lpstr>
      <vt:lpstr>思源黑体 CN Bold</vt:lpstr>
      <vt:lpstr>字魂36号-正文宋楷</vt:lpstr>
      <vt:lpstr>Bookman Old Style</vt:lpstr>
      <vt:lpstr>Calibri</vt:lpstr>
      <vt:lpstr>1_Office Theme</vt:lpstr>
      <vt:lpstr>1_Office 主题</vt:lpstr>
      <vt:lpstr>Office 主题​​</vt:lpstr>
      <vt:lpstr>Office Theme</vt:lpstr>
      <vt:lpstr>Doodle Sketchbook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2021-07-31T04:40:00Z</dcterms:created>
  <dcterms:modified xsi:type="dcterms:W3CDTF">2023-02-19T09:49:59Z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C7DF47D65E684B98840B3383D1CFA321</vt:lpwstr>
  </property>
  <property fmtid="{D5CDD505-2E9C-101B-9397-08002B2CF9AE}" pid="3" name="KSOProductBuildVer">
    <vt:lpwstr>1033-11.2.0.11440</vt:lpwstr>
  </property>
</Properties>
</file>