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2"/>
  </p:notesMasterIdLst>
  <p:sldIdLst>
    <p:sldId id="357" r:id="rId2"/>
    <p:sldId id="315" r:id="rId3"/>
    <p:sldId id="356" r:id="rId4"/>
    <p:sldId id="341" r:id="rId5"/>
    <p:sldId id="352" r:id="rId6"/>
    <p:sldId id="342" r:id="rId7"/>
    <p:sldId id="353" r:id="rId8"/>
    <p:sldId id="354" r:id="rId9"/>
    <p:sldId id="355" r:id="rId10"/>
    <p:sldId id="344" r:id="rId11"/>
  </p:sldIdLst>
  <p:sldSz cx="6858000" cy="5143500"/>
  <p:notesSz cx="6858000" cy="9144000"/>
  <p:embeddedFontLst>
    <p:embeddedFont>
      <p:font typeface="Montserrat" panose="020B0604020202020204" charset="0"/>
      <p:regular r:id="rId13"/>
      <p:bold r:id="rId14"/>
      <p:italic r:id="rId15"/>
      <p:boldItalic r:id="rId16"/>
    </p:embeddedFont>
    <p:embeddedFont>
      <p:font typeface="Microsoft YaHei" panose="020B0503020204020204" pitchFamily="34" charset="-122"/>
      <p:regular r:id="rId17"/>
      <p:bold r:id="rId18"/>
    </p:embeddedFont>
    <p:embeddedFont>
      <p:font typeface="Kalam" panose="020B0604020202020204" charset="0"/>
      <p:regular r:id="rId19"/>
      <p:bold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86" d="100"/>
          <a:sy n="86" d="100"/>
        </p:scale>
        <p:origin x="11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3361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63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9BF06B03-135E-4169-9B02-3E1AF83E1D74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8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893" y="2981030"/>
            <a:ext cx="6856215" cy="1519032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067535" y="3121343"/>
            <a:ext cx="1563002" cy="1346604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2944066" y="3582843"/>
            <a:ext cx="1220549" cy="885104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5827707" y="936256"/>
            <a:ext cx="644295" cy="84096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08022" y="541806"/>
            <a:ext cx="1365887" cy="1365887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1286" y="313265"/>
            <a:ext cx="457081" cy="457081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792438" y="770257"/>
            <a:ext cx="527294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1526352" y="2015122"/>
            <a:ext cx="3805605" cy="39808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05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7406" y="2572133"/>
            <a:ext cx="4699492" cy="692497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250" b="1" spc="338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NGHE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50" b="1" spc="338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CHIẾC ĐÈN LỒNG</a:t>
            </a:r>
            <a:endParaRPr lang="vi-VN" altLang="en-US" sz="2250" b="1" spc="338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5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3" name="Chiếc đèn lồng_Kể chuyện lớp 2_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4695CB-A6C5-8642-8253-33D3ECA4C332}"/>
              </a:ext>
            </a:extLst>
          </p:cNvPr>
          <p:cNvSpPr txBox="1"/>
          <p:nvPr/>
        </p:nvSpPr>
        <p:spPr>
          <a:xfrm>
            <a:off x="226306" y="2039857"/>
            <a:ext cx="2177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x-none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x-none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x-none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x-none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x-none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166</Words>
  <Application>Microsoft Office PowerPoint</Application>
  <PresentationFormat>Custom</PresentationFormat>
  <Paragraphs>24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Times New Roman</vt:lpstr>
      <vt:lpstr>Montserrat</vt:lpstr>
      <vt:lpstr>Microsoft YaHei</vt:lpstr>
      <vt:lpstr>Arial</vt:lpstr>
      <vt:lpstr>UTM Cookies</vt:lpstr>
      <vt:lpstr>UTM Alberta Heavy</vt:lpstr>
      <vt:lpstr>UTM Avo</vt:lpstr>
      <vt:lpstr>Kalam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Microsoft account</cp:lastModifiedBy>
  <cp:revision>189</cp:revision>
  <dcterms:modified xsi:type="dcterms:W3CDTF">2023-02-03T03:17:41Z</dcterms:modified>
</cp:coreProperties>
</file>