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3" ContentType="audio/mp3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8" r:id="rId6"/>
  </p:sldMasterIdLst>
  <p:notesMasterIdLst>
    <p:notesMasterId r:id="rId9"/>
  </p:notesMasterIdLst>
  <p:sldIdLst>
    <p:sldId id="399" r:id="rId7"/>
    <p:sldId id="256" r:id="rId8"/>
    <p:sldId id="287" r:id="rId10"/>
    <p:sldId id="328" r:id="rId11"/>
    <p:sldId id="259" r:id="rId12"/>
    <p:sldId id="262" r:id="rId13"/>
    <p:sldId id="264" r:id="rId14"/>
    <p:sldId id="303" r:id="rId15"/>
    <p:sldId id="380" r:id="rId16"/>
    <p:sldId id="297" r:id="rId17"/>
    <p:sldId id="329" r:id="rId18"/>
    <p:sldId id="268" r:id="rId19"/>
    <p:sldId id="373" r:id="rId20"/>
    <p:sldId id="379" r:id="rId21"/>
    <p:sldId id="257" r:id="rId22"/>
    <p:sldId id="381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5.jpe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25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8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41.png"/><Relationship Id="rId11" Type="http://schemas.openxmlformats.org/officeDocument/2006/relationships/image" Target="../media/image43.png"/><Relationship Id="rId10" Type="http://schemas.openxmlformats.org/officeDocument/2006/relationships/image" Target="../media/image40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microsoft.com/office/2007/relationships/media" Target="../media/media2.wmv"/><Relationship Id="rId3" Type="http://schemas.openxmlformats.org/officeDocument/2006/relationships/video" Target="../media/media2.wmv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1523243" y="824115"/>
            <a:ext cx="9144757" cy="5176635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43" y="4394191"/>
            <a:ext cx="9144000" cy="16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7774384" y="3373129"/>
            <a:ext cx="3144152" cy="26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700" y="4284204"/>
            <a:ext cx="1307415" cy="1447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600" y="4415667"/>
            <a:ext cx="936853" cy="1346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31" y="5379891"/>
            <a:ext cx="731044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995" y="1042833"/>
            <a:ext cx="2010040" cy="11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08785" y="3268980"/>
            <a:ext cx="85420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VIẾT: CHỮ HOA Q</a:t>
            </a:r>
            <a:endParaRPr lang="vi-VN" sz="3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4215505" y="1019481"/>
            <a:ext cx="3685540" cy="3340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57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5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4220989" y="1341293"/>
            <a:ext cx="35737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271843" y="2320039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025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n-US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1200" cap="none" spc="0" normalizeH="0" baseline="0" noProof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endParaRPr kumimoji="0" lang="en-US" sz="900" b="1" i="0" u="none" strike="noStrike" kern="1200" cap="none" spc="0" normalizeH="0" baseline="0" noProof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785" y="-2256729"/>
            <a:ext cx="6349846" cy="1165570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050" name="Picture 2" descr="Cánh đồng lúa Ninh Hải ở Ninh Thuận, một màu xanh ngút ngàn như vô t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4" y="619663"/>
            <a:ext cx="8779167" cy="5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/>
                <a:gridCol w="668337"/>
                <a:gridCol w="661988"/>
                <a:gridCol w="663575"/>
                <a:gridCol w="668337"/>
                <a:gridCol w="661988"/>
                <a:gridCol w="661987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8000" b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0782" y="2406689"/>
            <a:ext cx="661660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học tập tiếp theo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chữ hoa Q - Hình - mẫu chữ tập viết - Huỳnh Văn Tuyên - Website của  Huỳnh Văn T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>
            <a:fillRect/>
          </a:stretch>
        </p:blipFill>
        <p:spPr bwMode="auto">
          <a:xfrm>
            <a:off x="6539345" y="1524744"/>
            <a:ext cx="26462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Q viết hoa cỡ vừa cao mấy li ? </a:t>
            </a:r>
            <a:endParaRPr lang="vi-V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>
            <a:fillRect/>
          </a:stretch>
        </p:blipFill>
        <p:spPr bwMode="auto">
          <a:xfrm>
            <a:off x="4223792" y="502718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Q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</a:t>
            </a:r>
            <a:r>
              <a:rPr lang="vi-VN" sz="2800" u="sng" dirty="0"/>
              <a:t> </a:t>
            </a:r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-1" fmla="*/ 864028 w 1246165"/>
              <a:gd name="connsiteY0-2" fmla="*/ 0 h 2417743"/>
              <a:gd name="connsiteX1-3" fmla="*/ 536482 w 1246165"/>
              <a:gd name="connsiteY1-4" fmla="*/ 150126 h 2417743"/>
              <a:gd name="connsiteX2-5" fmla="*/ 290822 w 1246165"/>
              <a:gd name="connsiteY2-6" fmla="*/ 368490 h 2417743"/>
              <a:gd name="connsiteX3-7" fmla="*/ 45162 w 1246165"/>
              <a:gd name="connsiteY3-8" fmla="*/ 818866 h 2417743"/>
              <a:gd name="connsiteX4-9" fmla="*/ 4219 w 1246165"/>
              <a:gd name="connsiteY4-10" fmla="*/ 1392072 h 2417743"/>
              <a:gd name="connsiteX5-11" fmla="*/ 99753 w 1246165"/>
              <a:gd name="connsiteY5-12" fmla="*/ 1774209 h 2417743"/>
              <a:gd name="connsiteX6-13" fmla="*/ 222583 w 1246165"/>
              <a:gd name="connsiteY6-14" fmla="*/ 2019869 h 2417743"/>
              <a:gd name="connsiteX7-15" fmla="*/ 400004 w 1246165"/>
              <a:gd name="connsiteY7-16" fmla="*/ 2210938 h 2417743"/>
              <a:gd name="connsiteX8-17" fmla="*/ 577425 w 1246165"/>
              <a:gd name="connsiteY8-18" fmla="*/ 2333768 h 2417743"/>
              <a:gd name="connsiteX9-19" fmla="*/ 795789 w 1246165"/>
              <a:gd name="connsiteY9-20" fmla="*/ 2415654 h 2417743"/>
              <a:gd name="connsiteX10-21" fmla="*/ 1136983 w 1246165"/>
              <a:gd name="connsiteY10-22" fmla="*/ 2388359 h 2417743"/>
              <a:gd name="connsiteX11-23" fmla="*/ 1246165 w 1246165"/>
              <a:gd name="connsiteY11-24" fmla="*/ 2333768 h 2417743"/>
              <a:gd name="connsiteX0-25" fmla="*/ 864028 w 1246165"/>
              <a:gd name="connsiteY0-26" fmla="*/ 0 h 2430819"/>
              <a:gd name="connsiteX1-27" fmla="*/ 536482 w 1246165"/>
              <a:gd name="connsiteY1-28" fmla="*/ 150126 h 2430819"/>
              <a:gd name="connsiteX2-29" fmla="*/ 290822 w 1246165"/>
              <a:gd name="connsiteY2-30" fmla="*/ 368490 h 2430819"/>
              <a:gd name="connsiteX3-31" fmla="*/ 45162 w 1246165"/>
              <a:gd name="connsiteY3-32" fmla="*/ 818866 h 2430819"/>
              <a:gd name="connsiteX4-33" fmla="*/ 4219 w 1246165"/>
              <a:gd name="connsiteY4-34" fmla="*/ 1392072 h 2430819"/>
              <a:gd name="connsiteX5-35" fmla="*/ 99753 w 1246165"/>
              <a:gd name="connsiteY5-36" fmla="*/ 1774209 h 2430819"/>
              <a:gd name="connsiteX6-37" fmla="*/ 222583 w 1246165"/>
              <a:gd name="connsiteY6-38" fmla="*/ 2019869 h 2430819"/>
              <a:gd name="connsiteX7-39" fmla="*/ 400004 w 1246165"/>
              <a:gd name="connsiteY7-40" fmla="*/ 2210938 h 2430819"/>
              <a:gd name="connsiteX8-41" fmla="*/ 577425 w 1246165"/>
              <a:gd name="connsiteY8-42" fmla="*/ 2333768 h 2430819"/>
              <a:gd name="connsiteX9-43" fmla="*/ 850380 w 1246165"/>
              <a:gd name="connsiteY9-44" fmla="*/ 2429302 h 2430819"/>
              <a:gd name="connsiteX10-45" fmla="*/ 1136983 w 1246165"/>
              <a:gd name="connsiteY10-46" fmla="*/ 2388359 h 2430819"/>
              <a:gd name="connsiteX11-47" fmla="*/ 1246165 w 1246165"/>
              <a:gd name="connsiteY11-48" fmla="*/ 2333768 h 2430819"/>
              <a:gd name="connsiteX0-49" fmla="*/ 877401 w 1259538"/>
              <a:gd name="connsiteY0-50" fmla="*/ 0 h 2430819"/>
              <a:gd name="connsiteX1-51" fmla="*/ 549855 w 1259538"/>
              <a:gd name="connsiteY1-52" fmla="*/ 150126 h 2430819"/>
              <a:gd name="connsiteX2-53" fmla="*/ 304195 w 1259538"/>
              <a:gd name="connsiteY2-54" fmla="*/ 368490 h 2430819"/>
              <a:gd name="connsiteX3-55" fmla="*/ 58535 w 1259538"/>
              <a:gd name="connsiteY3-56" fmla="*/ 818866 h 2430819"/>
              <a:gd name="connsiteX4-57" fmla="*/ 2520 w 1259538"/>
              <a:gd name="connsiteY4-58" fmla="*/ 1371975 h 2430819"/>
              <a:gd name="connsiteX5-59" fmla="*/ 113126 w 1259538"/>
              <a:gd name="connsiteY5-60" fmla="*/ 1774209 h 2430819"/>
              <a:gd name="connsiteX6-61" fmla="*/ 235956 w 1259538"/>
              <a:gd name="connsiteY6-62" fmla="*/ 2019869 h 2430819"/>
              <a:gd name="connsiteX7-63" fmla="*/ 413377 w 1259538"/>
              <a:gd name="connsiteY7-64" fmla="*/ 2210938 h 2430819"/>
              <a:gd name="connsiteX8-65" fmla="*/ 590798 w 1259538"/>
              <a:gd name="connsiteY8-66" fmla="*/ 2333768 h 2430819"/>
              <a:gd name="connsiteX9-67" fmla="*/ 863753 w 1259538"/>
              <a:gd name="connsiteY9-68" fmla="*/ 2429302 h 2430819"/>
              <a:gd name="connsiteX10-69" fmla="*/ 1150356 w 1259538"/>
              <a:gd name="connsiteY10-70" fmla="*/ 2388359 h 2430819"/>
              <a:gd name="connsiteX11-71" fmla="*/ 1259538 w 1259538"/>
              <a:gd name="connsiteY11-72" fmla="*/ 2333768 h 2430819"/>
              <a:gd name="connsiteX0-73" fmla="*/ 877401 w 1259538"/>
              <a:gd name="connsiteY0-74" fmla="*/ 0 h 2430819"/>
              <a:gd name="connsiteX1-75" fmla="*/ 549855 w 1259538"/>
              <a:gd name="connsiteY1-76" fmla="*/ 150126 h 2430819"/>
              <a:gd name="connsiteX2-77" fmla="*/ 304195 w 1259538"/>
              <a:gd name="connsiteY2-78" fmla="*/ 368490 h 2430819"/>
              <a:gd name="connsiteX3-79" fmla="*/ 58535 w 1259538"/>
              <a:gd name="connsiteY3-80" fmla="*/ 818866 h 2430819"/>
              <a:gd name="connsiteX4-81" fmla="*/ 2520 w 1259538"/>
              <a:gd name="connsiteY4-82" fmla="*/ 1371975 h 2430819"/>
              <a:gd name="connsiteX5-83" fmla="*/ 113126 w 1259538"/>
              <a:gd name="connsiteY5-84" fmla="*/ 1774209 h 2430819"/>
              <a:gd name="connsiteX6-85" fmla="*/ 235956 w 1259538"/>
              <a:gd name="connsiteY6-86" fmla="*/ 2019869 h 2430819"/>
              <a:gd name="connsiteX7-87" fmla="*/ 408353 w 1259538"/>
              <a:gd name="connsiteY7-88" fmla="*/ 2210938 h 2430819"/>
              <a:gd name="connsiteX8-89" fmla="*/ 590798 w 1259538"/>
              <a:gd name="connsiteY8-90" fmla="*/ 2333768 h 2430819"/>
              <a:gd name="connsiteX9-91" fmla="*/ 863753 w 1259538"/>
              <a:gd name="connsiteY9-92" fmla="*/ 2429302 h 2430819"/>
              <a:gd name="connsiteX10-93" fmla="*/ 1150356 w 1259538"/>
              <a:gd name="connsiteY10-94" fmla="*/ 2388359 h 2430819"/>
              <a:gd name="connsiteX11-95" fmla="*/ 1259538 w 1259538"/>
              <a:gd name="connsiteY11-96" fmla="*/ 2333768 h 2430819"/>
              <a:gd name="connsiteX0-97" fmla="*/ 877401 w 1259538"/>
              <a:gd name="connsiteY0-98" fmla="*/ 0 h 2430008"/>
              <a:gd name="connsiteX1-99" fmla="*/ 549855 w 1259538"/>
              <a:gd name="connsiteY1-100" fmla="*/ 150126 h 2430008"/>
              <a:gd name="connsiteX2-101" fmla="*/ 304195 w 1259538"/>
              <a:gd name="connsiteY2-102" fmla="*/ 368490 h 2430008"/>
              <a:gd name="connsiteX3-103" fmla="*/ 58535 w 1259538"/>
              <a:gd name="connsiteY3-104" fmla="*/ 818866 h 2430008"/>
              <a:gd name="connsiteX4-105" fmla="*/ 2520 w 1259538"/>
              <a:gd name="connsiteY4-106" fmla="*/ 1371975 h 2430008"/>
              <a:gd name="connsiteX5-107" fmla="*/ 113126 w 1259538"/>
              <a:gd name="connsiteY5-108" fmla="*/ 1774209 h 2430008"/>
              <a:gd name="connsiteX6-109" fmla="*/ 235956 w 1259538"/>
              <a:gd name="connsiteY6-110" fmla="*/ 2019869 h 2430008"/>
              <a:gd name="connsiteX7-111" fmla="*/ 408353 w 1259538"/>
              <a:gd name="connsiteY7-112" fmla="*/ 2210938 h 2430008"/>
              <a:gd name="connsiteX8-113" fmla="*/ 610894 w 1259538"/>
              <a:gd name="connsiteY8-114" fmla="*/ 2353865 h 2430008"/>
              <a:gd name="connsiteX9-115" fmla="*/ 863753 w 1259538"/>
              <a:gd name="connsiteY9-116" fmla="*/ 2429302 h 2430008"/>
              <a:gd name="connsiteX10-117" fmla="*/ 1150356 w 1259538"/>
              <a:gd name="connsiteY10-118" fmla="*/ 2388359 h 2430008"/>
              <a:gd name="connsiteX11-119" fmla="*/ 1259538 w 1259538"/>
              <a:gd name="connsiteY11-120" fmla="*/ 2333768 h 2430008"/>
              <a:gd name="connsiteX0-121" fmla="*/ 877709 w 1259846"/>
              <a:gd name="connsiteY0-122" fmla="*/ 0 h 2430008"/>
              <a:gd name="connsiteX1-123" fmla="*/ 550163 w 1259846"/>
              <a:gd name="connsiteY1-124" fmla="*/ 150126 h 2430008"/>
              <a:gd name="connsiteX2-125" fmla="*/ 304503 w 1259846"/>
              <a:gd name="connsiteY2-126" fmla="*/ 368490 h 2430008"/>
              <a:gd name="connsiteX3-127" fmla="*/ 58843 w 1259846"/>
              <a:gd name="connsiteY3-128" fmla="*/ 818866 h 2430008"/>
              <a:gd name="connsiteX4-129" fmla="*/ 2828 w 1259846"/>
              <a:gd name="connsiteY4-130" fmla="*/ 1371975 h 2430008"/>
              <a:gd name="connsiteX5-131" fmla="*/ 118458 w 1259846"/>
              <a:gd name="connsiteY5-132" fmla="*/ 1784257 h 2430008"/>
              <a:gd name="connsiteX6-133" fmla="*/ 236264 w 1259846"/>
              <a:gd name="connsiteY6-134" fmla="*/ 2019869 h 2430008"/>
              <a:gd name="connsiteX7-135" fmla="*/ 408661 w 1259846"/>
              <a:gd name="connsiteY7-136" fmla="*/ 2210938 h 2430008"/>
              <a:gd name="connsiteX8-137" fmla="*/ 611202 w 1259846"/>
              <a:gd name="connsiteY8-138" fmla="*/ 2353865 h 2430008"/>
              <a:gd name="connsiteX9-139" fmla="*/ 864061 w 1259846"/>
              <a:gd name="connsiteY9-140" fmla="*/ 2429302 h 2430008"/>
              <a:gd name="connsiteX10-141" fmla="*/ 1150664 w 1259846"/>
              <a:gd name="connsiteY10-142" fmla="*/ 2388359 h 2430008"/>
              <a:gd name="connsiteX11-143" fmla="*/ 1259846 w 1259846"/>
              <a:gd name="connsiteY11-144" fmla="*/ 2333768 h 2430008"/>
              <a:gd name="connsiteX0-145" fmla="*/ 876513 w 1258650"/>
              <a:gd name="connsiteY0-146" fmla="*/ 0 h 2430008"/>
              <a:gd name="connsiteX1-147" fmla="*/ 548967 w 1258650"/>
              <a:gd name="connsiteY1-148" fmla="*/ 150126 h 2430008"/>
              <a:gd name="connsiteX2-149" fmla="*/ 303307 w 1258650"/>
              <a:gd name="connsiteY2-150" fmla="*/ 368490 h 2430008"/>
              <a:gd name="connsiteX3-151" fmla="*/ 57647 w 1258650"/>
              <a:gd name="connsiteY3-152" fmla="*/ 818866 h 2430008"/>
              <a:gd name="connsiteX4-153" fmla="*/ 1632 w 1258650"/>
              <a:gd name="connsiteY4-154" fmla="*/ 1371975 h 2430008"/>
              <a:gd name="connsiteX5-155" fmla="*/ 97165 w 1258650"/>
              <a:gd name="connsiteY5-156" fmla="*/ 1784257 h 2430008"/>
              <a:gd name="connsiteX6-157" fmla="*/ 235068 w 1258650"/>
              <a:gd name="connsiteY6-158" fmla="*/ 2019869 h 2430008"/>
              <a:gd name="connsiteX7-159" fmla="*/ 407465 w 1258650"/>
              <a:gd name="connsiteY7-160" fmla="*/ 2210938 h 2430008"/>
              <a:gd name="connsiteX8-161" fmla="*/ 610006 w 1258650"/>
              <a:gd name="connsiteY8-162" fmla="*/ 2353865 h 2430008"/>
              <a:gd name="connsiteX9-163" fmla="*/ 862865 w 1258650"/>
              <a:gd name="connsiteY9-164" fmla="*/ 2429302 h 2430008"/>
              <a:gd name="connsiteX10-165" fmla="*/ 1149468 w 1258650"/>
              <a:gd name="connsiteY10-166" fmla="*/ 2388359 h 2430008"/>
              <a:gd name="connsiteX11-167" fmla="*/ 1258650 w 1258650"/>
              <a:gd name="connsiteY11-168" fmla="*/ 2333768 h 2430008"/>
              <a:gd name="connsiteX0-169" fmla="*/ 877097 w 1259234"/>
              <a:gd name="connsiteY0-170" fmla="*/ 0 h 2430008"/>
              <a:gd name="connsiteX1-171" fmla="*/ 549551 w 1259234"/>
              <a:gd name="connsiteY1-172" fmla="*/ 150126 h 2430008"/>
              <a:gd name="connsiteX2-173" fmla="*/ 303891 w 1259234"/>
              <a:gd name="connsiteY2-174" fmla="*/ 368490 h 2430008"/>
              <a:gd name="connsiteX3-175" fmla="*/ 58231 w 1259234"/>
              <a:gd name="connsiteY3-176" fmla="*/ 818866 h 2430008"/>
              <a:gd name="connsiteX4-177" fmla="*/ 2216 w 1259234"/>
              <a:gd name="connsiteY4-178" fmla="*/ 1371975 h 2430008"/>
              <a:gd name="connsiteX5-179" fmla="*/ 107797 w 1259234"/>
              <a:gd name="connsiteY5-180" fmla="*/ 1799329 h 2430008"/>
              <a:gd name="connsiteX6-181" fmla="*/ 235652 w 1259234"/>
              <a:gd name="connsiteY6-182" fmla="*/ 2019869 h 2430008"/>
              <a:gd name="connsiteX7-183" fmla="*/ 408049 w 1259234"/>
              <a:gd name="connsiteY7-184" fmla="*/ 2210938 h 2430008"/>
              <a:gd name="connsiteX8-185" fmla="*/ 610590 w 1259234"/>
              <a:gd name="connsiteY8-186" fmla="*/ 2353865 h 2430008"/>
              <a:gd name="connsiteX9-187" fmla="*/ 863449 w 1259234"/>
              <a:gd name="connsiteY9-188" fmla="*/ 2429302 h 2430008"/>
              <a:gd name="connsiteX10-189" fmla="*/ 1150052 w 1259234"/>
              <a:gd name="connsiteY10-190" fmla="*/ 2388359 h 2430008"/>
              <a:gd name="connsiteX11-191" fmla="*/ 1259234 w 1259234"/>
              <a:gd name="connsiteY11-192" fmla="*/ 2333768 h 2430008"/>
              <a:gd name="connsiteX0-193" fmla="*/ 887145 w 1259234"/>
              <a:gd name="connsiteY0-194" fmla="*/ 0 h 2414935"/>
              <a:gd name="connsiteX1-195" fmla="*/ 549551 w 1259234"/>
              <a:gd name="connsiteY1-196" fmla="*/ 135053 h 2414935"/>
              <a:gd name="connsiteX2-197" fmla="*/ 303891 w 1259234"/>
              <a:gd name="connsiteY2-198" fmla="*/ 353417 h 2414935"/>
              <a:gd name="connsiteX3-199" fmla="*/ 58231 w 1259234"/>
              <a:gd name="connsiteY3-200" fmla="*/ 803793 h 2414935"/>
              <a:gd name="connsiteX4-201" fmla="*/ 2216 w 1259234"/>
              <a:gd name="connsiteY4-202" fmla="*/ 1356902 h 2414935"/>
              <a:gd name="connsiteX5-203" fmla="*/ 107797 w 1259234"/>
              <a:gd name="connsiteY5-204" fmla="*/ 1784256 h 2414935"/>
              <a:gd name="connsiteX6-205" fmla="*/ 235652 w 1259234"/>
              <a:gd name="connsiteY6-206" fmla="*/ 2004796 h 2414935"/>
              <a:gd name="connsiteX7-207" fmla="*/ 408049 w 1259234"/>
              <a:gd name="connsiteY7-208" fmla="*/ 2195865 h 2414935"/>
              <a:gd name="connsiteX8-209" fmla="*/ 610590 w 1259234"/>
              <a:gd name="connsiteY8-210" fmla="*/ 2338792 h 2414935"/>
              <a:gd name="connsiteX9-211" fmla="*/ 863449 w 1259234"/>
              <a:gd name="connsiteY9-212" fmla="*/ 2414229 h 2414935"/>
              <a:gd name="connsiteX10-213" fmla="*/ 1150052 w 1259234"/>
              <a:gd name="connsiteY10-214" fmla="*/ 2373286 h 2414935"/>
              <a:gd name="connsiteX11-215" fmla="*/ 1259234 w 1259234"/>
              <a:gd name="connsiteY11-216" fmla="*/ 2318695 h 2414935"/>
              <a:gd name="connsiteX0-217" fmla="*/ 887145 w 1259234"/>
              <a:gd name="connsiteY0-218" fmla="*/ 0 h 2414935"/>
              <a:gd name="connsiteX1-219" fmla="*/ 549551 w 1259234"/>
              <a:gd name="connsiteY1-220" fmla="*/ 135053 h 2414935"/>
              <a:gd name="connsiteX2-221" fmla="*/ 303891 w 1259234"/>
              <a:gd name="connsiteY2-222" fmla="*/ 353417 h 2414935"/>
              <a:gd name="connsiteX3-223" fmla="*/ 58231 w 1259234"/>
              <a:gd name="connsiteY3-224" fmla="*/ 803793 h 2414935"/>
              <a:gd name="connsiteX4-225" fmla="*/ 2216 w 1259234"/>
              <a:gd name="connsiteY4-226" fmla="*/ 1356902 h 2414935"/>
              <a:gd name="connsiteX5-227" fmla="*/ 107797 w 1259234"/>
              <a:gd name="connsiteY5-228" fmla="*/ 1784256 h 2414935"/>
              <a:gd name="connsiteX6-229" fmla="*/ 235652 w 1259234"/>
              <a:gd name="connsiteY6-230" fmla="*/ 2004796 h 2414935"/>
              <a:gd name="connsiteX7-231" fmla="*/ 408049 w 1259234"/>
              <a:gd name="connsiteY7-232" fmla="*/ 2195865 h 2414935"/>
              <a:gd name="connsiteX8-233" fmla="*/ 610590 w 1259234"/>
              <a:gd name="connsiteY8-234" fmla="*/ 2338792 h 2414935"/>
              <a:gd name="connsiteX9-235" fmla="*/ 863449 w 1259234"/>
              <a:gd name="connsiteY9-236" fmla="*/ 2414229 h 2414935"/>
              <a:gd name="connsiteX10-237" fmla="*/ 1150052 w 1259234"/>
              <a:gd name="connsiteY10-238" fmla="*/ 2373286 h 2414935"/>
              <a:gd name="connsiteX11-239" fmla="*/ 1259234 w 1259234"/>
              <a:gd name="connsiteY11-240" fmla="*/ 2318695 h 2414935"/>
              <a:gd name="connsiteX0-241" fmla="*/ 887145 w 1259234"/>
              <a:gd name="connsiteY0-242" fmla="*/ 0 h 2414935"/>
              <a:gd name="connsiteX1-243" fmla="*/ 549551 w 1259234"/>
              <a:gd name="connsiteY1-244" fmla="*/ 135053 h 2414935"/>
              <a:gd name="connsiteX2-245" fmla="*/ 303891 w 1259234"/>
              <a:gd name="connsiteY2-246" fmla="*/ 353417 h 2414935"/>
              <a:gd name="connsiteX3-247" fmla="*/ 58231 w 1259234"/>
              <a:gd name="connsiteY3-248" fmla="*/ 803793 h 2414935"/>
              <a:gd name="connsiteX4-249" fmla="*/ 2216 w 1259234"/>
              <a:gd name="connsiteY4-250" fmla="*/ 1356902 h 2414935"/>
              <a:gd name="connsiteX5-251" fmla="*/ 107797 w 1259234"/>
              <a:gd name="connsiteY5-252" fmla="*/ 1784256 h 2414935"/>
              <a:gd name="connsiteX6-253" fmla="*/ 235652 w 1259234"/>
              <a:gd name="connsiteY6-254" fmla="*/ 2004796 h 2414935"/>
              <a:gd name="connsiteX7-255" fmla="*/ 402883 w 1259234"/>
              <a:gd name="connsiteY7-256" fmla="*/ 2201031 h 2414935"/>
              <a:gd name="connsiteX8-257" fmla="*/ 610590 w 1259234"/>
              <a:gd name="connsiteY8-258" fmla="*/ 2338792 h 2414935"/>
              <a:gd name="connsiteX9-259" fmla="*/ 863449 w 1259234"/>
              <a:gd name="connsiteY9-260" fmla="*/ 2414229 h 2414935"/>
              <a:gd name="connsiteX10-261" fmla="*/ 1150052 w 1259234"/>
              <a:gd name="connsiteY10-262" fmla="*/ 2373286 h 2414935"/>
              <a:gd name="connsiteX11-263" fmla="*/ 1259234 w 1259234"/>
              <a:gd name="connsiteY11-264" fmla="*/ 2318695 h 24149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-1" fmla="*/ 532263 w 1132971"/>
              <a:gd name="connsiteY0-2" fmla="*/ 2317096 h 2317096"/>
              <a:gd name="connsiteX1-3" fmla="*/ 791570 w 1132971"/>
              <a:gd name="connsiteY1-4" fmla="*/ 2139675 h 2317096"/>
              <a:gd name="connsiteX2-5" fmla="*/ 941695 w 1132971"/>
              <a:gd name="connsiteY2-6" fmla="*/ 1907663 h 2317096"/>
              <a:gd name="connsiteX3-7" fmla="*/ 1099019 w 1132971"/>
              <a:gd name="connsiteY3-8" fmla="*/ 1516902 h 2317096"/>
              <a:gd name="connsiteX4-9" fmla="*/ 1132764 w 1132971"/>
              <a:gd name="connsiteY4-10" fmla="*/ 1116093 h 2317096"/>
              <a:gd name="connsiteX5-11" fmla="*/ 1091821 w 1132971"/>
              <a:gd name="connsiteY5-12" fmla="*/ 733956 h 2317096"/>
              <a:gd name="connsiteX6-13" fmla="*/ 982639 w 1132971"/>
              <a:gd name="connsiteY6-14" fmla="*/ 392762 h 2317096"/>
              <a:gd name="connsiteX7-15" fmla="*/ 846161 w 1132971"/>
              <a:gd name="connsiteY7-16" fmla="*/ 188046 h 2317096"/>
              <a:gd name="connsiteX8-17" fmla="*/ 600501 w 1132971"/>
              <a:gd name="connsiteY8-18" fmla="*/ 24272 h 2317096"/>
              <a:gd name="connsiteX9-19" fmla="*/ 313898 w 1132971"/>
              <a:gd name="connsiteY9-20" fmla="*/ 10625 h 2317096"/>
              <a:gd name="connsiteX10-21" fmla="*/ 150125 w 1132971"/>
              <a:gd name="connsiteY10-22" fmla="*/ 119807 h 2317096"/>
              <a:gd name="connsiteX11-23" fmla="*/ 54591 w 1132971"/>
              <a:gd name="connsiteY11-24" fmla="*/ 201693 h 2317096"/>
              <a:gd name="connsiteX12-25" fmla="*/ 0 w 1132971"/>
              <a:gd name="connsiteY12-26" fmla="*/ 297228 h 2317096"/>
              <a:gd name="connsiteX0-27" fmla="*/ 532263 w 1132971"/>
              <a:gd name="connsiteY0-28" fmla="*/ 2317096 h 2317096"/>
              <a:gd name="connsiteX1-29" fmla="*/ 791570 w 1132971"/>
              <a:gd name="connsiteY1-30" fmla="*/ 2139675 h 2317096"/>
              <a:gd name="connsiteX2-31" fmla="*/ 941695 w 1132971"/>
              <a:gd name="connsiteY2-32" fmla="*/ 1907663 h 2317096"/>
              <a:gd name="connsiteX3-33" fmla="*/ 1099019 w 1132971"/>
              <a:gd name="connsiteY3-34" fmla="*/ 1516902 h 2317096"/>
              <a:gd name="connsiteX4-35" fmla="*/ 1132764 w 1132971"/>
              <a:gd name="connsiteY4-36" fmla="*/ 1116093 h 2317096"/>
              <a:gd name="connsiteX5-37" fmla="*/ 1091821 w 1132971"/>
              <a:gd name="connsiteY5-38" fmla="*/ 733956 h 2317096"/>
              <a:gd name="connsiteX6-39" fmla="*/ 972590 w 1132971"/>
              <a:gd name="connsiteY6-40" fmla="*/ 417883 h 2317096"/>
              <a:gd name="connsiteX7-41" fmla="*/ 846161 w 1132971"/>
              <a:gd name="connsiteY7-42" fmla="*/ 188046 h 2317096"/>
              <a:gd name="connsiteX8-43" fmla="*/ 600501 w 1132971"/>
              <a:gd name="connsiteY8-44" fmla="*/ 24272 h 2317096"/>
              <a:gd name="connsiteX9-45" fmla="*/ 313898 w 1132971"/>
              <a:gd name="connsiteY9-46" fmla="*/ 10625 h 2317096"/>
              <a:gd name="connsiteX10-47" fmla="*/ 150125 w 1132971"/>
              <a:gd name="connsiteY10-48" fmla="*/ 119807 h 2317096"/>
              <a:gd name="connsiteX11-49" fmla="*/ 54591 w 1132971"/>
              <a:gd name="connsiteY11-50" fmla="*/ 201693 h 2317096"/>
              <a:gd name="connsiteX12-51" fmla="*/ 0 w 1132971"/>
              <a:gd name="connsiteY12-52" fmla="*/ 297228 h 2317096"/>
              <a:gd name="connsiteX0-53" fmla="*/ 532263 w 1132971"/>
              <a:gd name="connsiteY0-54" fmla="*/ 2318170 h 2318170"/>
              <a:gd name="connsiteX1-55" fmla="*/ 791570 w 1132971"/>
              <a:gd name="connsiteY1-56" fmla="*/ 2140749 h 2318170"/>
              <a:gd name="connsiteX2-57" fmla="*/ 941695 w 1132971"/>
              <a:gd name="connsiteY2-58" fmla="*/ 1908737 h 2318170"/>
              <a:gd name="connsiteX3-59" fmla="*/ 1099019 w 1132971"/>
              <a:gd name="connsiteY3-60" fmla="*/ 1517976 h 2318170"/>
              <a:gd name="connsiteX4-61" fmla="*/ 1132764 w 1132971"/>
              <a:gd name="connsiteY4-62" fmla="*/ 1117167 h 2318170"/>
              <a:gd name="connsiteX5-63" fmla="*/ 1091821 w 1132971"/>
              <a:gd name="connsiteY5-64" fmla="*/ 735030 h 2318170"/>
              <a:gd name="connsiteX6-65" fmla="*/ 972590 w 1132971"/>
              <a:gd name="connsiteY6-66" fmla="*/ 418957 h 2318170"/>
              <a:gd name="connsiteX7-67" fmla="*/ 836113 w 1132971"/>
              <a:gd name="connsiteY7-68" fmla="*/ 209217 h 2318170"/>
              <a:gd name="connsiteX8-69" fmla="*/ 600501 w 1132971"/>
              <a:gd name="connsiteY8-70" fmla="*/ 25346 h 2318170"/>
              <a:gd name="connsiteX9-71" fmla="*/ 313898 w 1132971"/>
              <a:gd name="connsiteY9-72" fmla="*/ 11699 h 2318170"/>
              <a:gd name="connsiteX10-73" fmla="*/ 150125 w 1132971"/>
              <a:gd name="connsiteY10-74" fmla="*/ 120881 h 2318170"/>
              <a:gd name="connsiteX11-75" fmla="*/ 54591 w 1132971"/>
              <a:gd name="connsiteY11-76" fmla="*/ 202767 h 2318170"/>
              <a:gd name="connsiteX12-77" fmla="*/ 0 w 1132971"/>
              <a:gd name="connsiteY12-78" fmla="*/ 298302 h 2318170"/>
              <a:gd name="connsiteX0-79" fmla="*/ 527239 w 1127947"/>
              <a:gd name="connsiteY0-80" fmla="*/ 2318170 h 2318170"/>
              <a:gd name="connsiteX1-81" fmla="*/ 786546 w 1127947"/>
              <a:gd name="connsiteY1-82" fmla="*/ 2140749 h 2318170"/>
              <a:gd name="connsiteX2-83" fmla="*/ 936671 w 1127947"/>
              <a:gd name="connsiteY2-84" fmla="*/ 1908737 h 2318170"/>
              <a:gd name="connsiteX3-85" fmla="*/ 1093995 w 1127947"/>
              <a:gd name="connsiteY3-86" fmla="*/ 1517976 h 2318170"/>
              <a:gd name="connsiteX4-87" fmla="*/ 1127740 w 1127947"/>
              <a:gd name="connsiteY4-88" fmla="*/ 1117167 h 2318170"/>
              <a:gd name="connsiteX5-89" fmla="*/ 1086797 w 1127947"/>
              <a:gd name="connsiteY5-90" fmla="*/ 735030 h 2318170"/>
              <a:gd name="connsiteX6-91" fmla="*/ 967566 w 1127947"/>
              <a:gd name="connsiteY6-92" fmla="*/ 418957 h 2318170"/>
              <a:gd name="connsiteX7-93" fmla="*/ 831089 w 1127947"/>
              <a:gd name="connsiteY7-94" fmla="*/ 209217 h 2318170"/>
              <a:gd name="connsiteX8-95" fmla="*/ 595477 w 1127947"/>
              <a:gd name="connsiteY8-96" fmla="*/ 25346 h 2318170"/>
              <a:gd name="connsiteX9-97" fmla="*/ 308874 w 1127947"/>
              <a:gd name="connsiteY9-98" fmla="*/ 11699 h 2318170"/>
              <a:gd name="connsiteX10-99" fmla="*/ 145101 w 1127947"/>
              <a:gd name="connsiteY10-100" fmla="*/ 120881 h 2318170"/>
              <a:gd name="connsiteX11-101" fmla="*/ 49567 w 1127947"/>
              <a:gd name="connsiteY11-102" fmla="*/ 202767 h 2318170"/>
              <a:gd name="connsiteX12-103" fmla="*/ 0 w 1127947"/>
              <a:gd name="connsiteY12-104" fmla="*/ 308350 h 2318170"/>
              <a:gd name="connsiteX0-105" fmla="*/ 527239 w 1127947"/>
              <a:gd name="connsiteY0-106" fmla="*/ 2318170 h 2318170"/>
              <a:gd name="connsiteX1-107" fmla="*/ 771473 w 1127947"/>
              <a:gd name="connsiteY1-108" fmla="*/ 2135725 h 2318170"/>
              <a:gd name="connsiteX2-109" fmla="*/ 936671 w 1127947"/>
              <a:gd name="connsiteY2-110" fmla="*/ 1908737 h 2318170"/>
              <a:gd name="connsiteX3-111" fmla="*/ 1093995 w 1127947"/>
              <a:gd name="connsiteY3-112" fmla="*/ 1517976 h 2318170"/>
              <a:gd name="connsiteX4-113" fmla="*/ 1127740 w 1127947"/>
              <a:gd name="connsiteY4-114" fmla="*/ 1117167 h 2318170"/>
              <a:gd name="connsiteX5-115" fmla="*/ 1086797 w 1127947"/>
              <a:gd name="connsiteY5-116" fmla="*/ 735030 h 2318170"/>
              <a:gd name="connsiteX6-117" fmla="*/ 967566 w 1127947"/>
              <a:gd name="connsiteY6-118" fmla="*/ 418957 h 2318170"/>
              <a:gd name="connsiteX7-119" fmla="*/ 831089 w 1127947"/>
              <a:gd name="connsiteY7-120" fmla="*/ 209217 h 2318170"/>
              <a:gd name="connsiteX8-121" fmla="*/ 595477 w 1127947"/>
              <a:gd name="connsiteY8-122" fmla="*/ 25346 h 2318170"/>
              <a:gd name="connsiteX9-123" fmla="*/ 308874 w 1127947"/>
              <a:gd name="connsiteY9-124" fmla="*/ 11699 h 2318170"/>
              <a:gd name="connsiteX10-125" fmla="*/ 145101 w 1127947"/>
              <a:gd name="connsiteY10-126" fmla="*/ 120881 h 2318170"/>
              <a:gd name="connsiteX11-127" fmla="*/ 49567 w 1127947"/>
              <a:gd name="connsiteY11-128" fmla="*/ 202767 h 2318170"/>
              <a:gd name="connsiteX12-129" fmla="*/ 0 w 1127947"/>
              <a:gd name="connsiteY12-130" fmla="*/ 308350 h 2318170"/>
              <a:gd name="connsiteX0-131" fmla="*/ 527239 w 1128184"/>
              <a:gd name="connsiteY0-132" fmla="*/ 2318170 h 2318170"/>
              <a:gd name="connsiteX1-133" fmla="*/ 771473 w 1128184"/>
              <a:gd name="connsiteY1-134" fmla="*/ 2135725 h 2318170"/>
              <a:gd name="connsiteX2-135" fmla="*/ 936671 w 1128184"/>
              <a:gd name="connsiteY2-136" fmla="*/ 1908737 h 2318170"/>
              <a:gd name="connsiteX3-137" fmla="*/ 1093995 w 1128184"/>
              <a:gd name="connsiteY3-138" fmla="*/ 1517976 h 2318170"/>
              <a:gd name="connsiteX4-139" fmla="*/ 1127740 w 1128184"/>
              <a:gd name="connsiteY4-140" fmla="*/ 1117167 h 2318170"/>
              <a:gd name="connsiteX5-141" fmla="*/ 1081773 w 1128184"/>
              <a:gd name="connsiteY5-142" fmla="*/ 755127 h 2318170"/>
              <a:gd name="connsiteX6-143" fmla="*/ 967566 w 1128184"/>
              <a:gd name="connsiteY6-144" fmla="*/ 418957 h 2318170"/>
              <a:gd name="connsiteX7-145" fmla="*/ 831089 w 1128184"/>
              <a:gd name="connsiteY7-146" fmla="*/ 209217 h 2318170"/>
              <a:gd name="connsiteX8-147" fmla="*/ 595477 w 1128184"/>
              <a:gd name="connsiteY8-148" fmla="*/ 25346 h 2318170"/>
              <a:gd name="connsiteX9-149" fmla="*/ 308874 w 1128184"/>
              <a:gd name="connsiteY9-150" fmla="*/ 11699 h 2318170"/>
              <a:gd name="connsiteX10-151" fmla="*/ 145101 w 1128184"/>
              <a:gd name="connsiteY10-152" fmla="*/ 120881 h 2318170"/>
              <a:gd name="connsiteX11-153" fmla="*/ 49567 w 1128184"/>
              <a:gd name="connsiteY11-154" fmla="*/ 202767 h 2318170"/>
              <a:gd name="connsiteX12-155" fmla="*/ 0 w 1128184"/>
              <a:gd name="connsiteY12-156" fmla="*/ 308350 h 2318170"/>
              <a:gd name="connsiteX0-157" fmla="*/ 527239 w 1128184"/>
              <a:gd name="connsiteY0-158" fmla="*/ 2317487 h 2317487"/>
              <a:gd name="connsiteX1-159" fmla="*/ 771473 w 1128184"/>
              <a:gd name="connsiteY1-160" fmla="*/ 2135042 h 2317487"/>
              <a:gd name="connsiteX2-161" fmla="*/ 936671 w 1128184"/>
              <a:gd name="connsiteY2-162" fmla="*/ 1908054 h 2317487"/>
              <a:gd name="connsiteX3-163" fmla="*/ 1093995 w 1128184"/>
              <a:gd name="connsiteY3-164" fmla="*/ 1517293 h 2317487"/>
              <a:gd name="connsiteX4-165" fmla="*/ 1127740 w 1128184"/>
              <a:gd name="connsiteY4-166" fmla="*/ 1116484 h 2317487"/>
              <a:gd name="connsiteX5-167" fmla="*/ 1081773 w 1128184"/>
              <a:gd name="connsiteY5-168" fmla="*/ 754444 h 2317487"/>
              <a:gd name="connsiteX6-169" fmla="*/ 967566 w 1128184"/>
              <a:gd name="connsiteY6-170" fmla="*/ 418274 h 2317487"/>
              <a:gd name="connsiteX7-171" fmla="*/ 831089 w 1128184"/>
              <a:gd name="connsiteY7-172" fmla="*/ 208534 h 2317487"/>
              <a:gd name="connsiteX8-173" fmla="*/ 595477 w 1128184"/>
              <a:gd name="connsiteY8-174" fmla="*/ 24663 h 2317487"/>
              <a:gd name="connsiteX9-175" fmla="*/ 308874 w 1128184"/>
              <a:gd name="connsiteY9-176" fmla="*/ 11016 h 2317487"/>
              <a:gd name="connsiteX10-177" fmla="*/ 140076 w 1128184"/>
              <a:gd name="connsiteY10-178" fmla="*/ 110149 h 2317487"/>
              <a:gd name="connsiteX11-179" fmla="*/ 49567 w 1128184"/>
              <a:gd name="connsiteY11-180" fmla="*/ 202084 h 2317487"/>
              <a:gd name="connsiteX12-181" fmla="*/ 0 w 1128184"/>
              <a:gd name="connsiteY12-182" fmla="*/ 307667 h 2317487"/>
              <a:gd name="connsiteX0-183" fmla="*/ 527239 w 1128184"/>
              <a:gd name="connsiteY0-184" fmla="*/ 2317487 h 2317487"/>
              <a:gd name="connsiteX1-185" fmla="*/ 771473 w 1128184"/>
              <a:gd name="connsiteY1-186" fmla="*/ 2135042 h 2317487"/>
              <a:gd name="connsiteX2-187" fmla="*/ 936671 w 1128184"/>
              <a:gd name="connsiteY2-188" fmla="*/ 1908054 h 2317487"/>
              <a:gd name="connsiteX3-189" fmla="*/ 1093995 w 1128184"/>
              <a:gd name="connsiteY3-190" fmla="*/ 1517293 h 2317487"/>
              <a:gd name="connsiteX4-191" fmla="*/ 1127740 w 1128184"/>
              <a:gd name="connsiteY4-192" fmla="*/ 1116484 h 2317487"/>
              <a:gd name="connsiteX5-193" fmla="*/ 1081773 w 1128184"/>
              <a:gd name="connsiteY5-194" fmla="*/ 754444 h 2317487"/>
              <a:gd name="connsiteX6-195" fmla="*/ 967566 w 1128184"/>
              <a:gd name="connsiteY6-196" fmla="*/ 418274 h 2317487"/>
              <a:gd name="connsiteX7-197" fmla="*/ 831089 w 1128184"/>
              <a:gd name="connsiteY7-198" fmla="*/ 208534 h 2317487"/>
              <a:gd name="connsiteX8-199" fmla="*/ 595477 w 1128184"/>
              <a:gd name="connsiteY8-200" fmla="*/ 24663 h 2317487"/>
              <a:gd name="connsiteX9-201" fmla="*/ 339019 w 1128184"/>
              <a:gd name="connsiteY9-202" fmla="*/ 11016 h 2317487"/>
              <a:gd name="connsiteX10-203" fmla="*/ 140076 w 1128184"/>
              <a:gd name="connsiteY10-204" fmla="*/ 110149 h 2317487"/>
              <a:gd name="connsiteX11-205" fmla="*/ 49567 w 1128184"/>
              <a:gd name="connsiteY11-206" fmla="*/ 202084 h 2317487"/>
              <a:gd name="connsiteX12-207" fmla="*/ 0 w 1128184"/>
              <a:gd name="connsiteY12-208" fmla="*/ 307667 h 2317487"/>
              <a:gd name="connsiteX0-209" fmla="*/ 522214 w 1123159"/>
              <a:gd name="connsiteY0-210" fmla="*/ 2317487 h 2317487"/>
              <a:gd name="connsiteX1-211" fmla="*/ 766448 w 1123159"/>
              <a:gd name="connsiteY1-212" fmla="*/ 2135042 h 2317487"/>
              <a:gd name="connsiteX2-213" fmla="*/ 931646 w 1123159"/>
              <a:gd name="connsiteY2-214" fmla="*/ 1908054 h 2317487"/>
              <a:gd name="connsiteX3-215" fmla="*/ 1088970 w 1123159"/>
              <a:gd name="connsiteY3-216" fmla="*/ 1517293 h 2317487"/>
              <a:gd name="connsiteX4-217" fmla="*/ 1122715 w 1123159"/>
              <a:gd name="connsiteY4-218" fmla="*/ 1116484 h 2317487"/>
              <a:gd name="connsiteX5-219" fmla="*/ 1076748 w 1123159"/>
              <a:gd name="connsiteY5-220" fmla="*/ 754444 h 2317487"/>
              <a:gd name="connsiteX6-221" fmla="*/ 962541 w 1123159"/>
              <a:gd name="connsiteY6-222" fmla="*/ 418274 h 2317487"/>
              <a:gd name="connsiteX7-223" fmla="*/ 826064 w 1123159"/>
              <a:gd name="connsiteY7-224" fmla="*/ 208534 h 2317487"/>
              <a:gd name="connsiteX8-225" fmla="*/ 590452 w 1123159"/>
              <a:gd name="connsiteY8-226" fmla="*/ 24663 h 2317487"/>
              <a:gd name="connsiteX9-227" fmla="*/ 333994 w 1123159"/>
              <a:gd name="connsiteY9-228" fmla="*/ 11016 h 2317487"/>
              <a:gd name="connsiteX10-229" fmla="*/ 135051 w 1123159"/>
              <a:gd name="connsiteY10-230" fmla="*/ 110149 h 2317487"/>
              <a:gd name="connsiteX11-231" fmla="*/ 44542 w 1123159"/>
              <a:gd name="connsiteY11-232" fmla="*/ 202084 h 2317487"/>
              <a:gd name="connsiteX12-233" fmla="*/ 0 w 1123159"/>
              <a:gd name="connsiteY12-234" fmla="*/ 317715 h 23174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-1" fmla="*/ 25263 w 703527"/>
              <a:gd name="connsiteY0-2" fmla="*/ 0 h 628188"/>
              <a:gd name="connsiteX1-3" fmla="*/ 142 w 703527"/>
              <a:gd name="connsiteY1-4" fmla="*/ 226087 h 628188"/>
              <a:gd name="connsiteX2-5" fmla="*/ 35312 w 703527"/>
              <a:gd name="connsiteY2-6" fmla="*/ 406958 h 628188"/>
              <a:gd name="connsiteX3-7" fmla="*/ 181013 w 703527"/>
              <a:gd name="connsiteY3-8" fmla="*/ 567731 h 628188"/>
              <a:gd name="connsiteX4-9" fmla="*/ 381980 w 703527"/>
              <a:gd name="connsiteY4-10" fmla="*/ 628021 h 628188"/>
              <a:gd name="connsiteX5-11" fmla="*/ 603043 w 703527"/>
              <a:gd name="connsiteY5-12" fmla="*/ 552658 h 628188"/>
              <a:gd name="connsiteX6-13" fmla="*/ 693479 w 703527"/>
              <a:gd name="connsiteY6-14" fmla="*/ 396909 h 628188"/>
              <a:gd name="connsiteX7-15" fmla="*/ 693479 w 703527"/>
              <a:gd name="connsiteY7-16" fmla="*/ 396909 h 628188"/>
              <a:gd name="connsiteX8-17" fmla="*/ 703527 w 703527"/>
              <a:gd name="connsiteY8-18" fmla="*/ 396909 h 628188"/>
              <a:gd name="connsiteX0-19" fmla="*/ 25263 w 703527"/>
              <a:gd name="connsiteY0-20" fmla="*/ 0 h 628770"/>
              <a:gd name="connsiteX1-21" fmla="*/ 142 w 703527"/>
              <a:gd name="connsiteY1-22" fmla="*/ 226087 h 628770"/>
              <a:gd name="connsiteX2-23" fmla="*/ 35312 w 703527"/>
              <a:gd name="connsiteY2-24" fmla="*/ 406958 h 628770"/>
              <a:gd name="connsiteX3-25" fmla="*/ 181013 w 703527"/>
              <a:gd name="connsiteY3-26" fmla="*/ 567731 h 628770"/>
              <a:gd name="connsiteX4-27" fmla="*/ 381980 w 703527"/>
              <a:gd name="connsiteY4-28" fmla="*/ 628021 h 628770"/>
              <a:gd name="connsiteX5-29" fmla="*/ 608067 w 703527"/>
              <a:gd name="connsiteY5-30" fmla="*/ 532561 h 628770"/>
              <a:gd name="connsiteX6-31" fmla="*/ 693479 w 703527"/>
              <a:gd name="connsiteY6-32" fmla="*/ 396909 h 628770"/>
              <a:gd name="connsiteX7-33" fmla="*/ 693479 w 703527"/>
              <a:gd name="connsiteY7-34" fmla="*/ 396909 h 628770"/>
              <a:gd name="connsiteX8-35" fmla="*/ 703527 w 703527"/>
              <a:gd name="connsiteY8-36" fmla="*/ 396909 h 628770"/>
              <a:gd name="connsiteX0-37" fmla="*/ 25411 w 703675"/>
              <a:gd name="connsiteY0-38" fmla="*/ 0 h 628737"/>
              <a:gd name="connsiteX1-39" fmla="*/ 290 w 703675"/>
              <a:gd name="connsiteY1-40" fmla="*/ 226087 h 628737"/>
              <a:gd name="connsiteX2-41" fmla="*/ 40484 w 703675"/>
              <a:gd name="connsiteY2-42" fmla="*/ 417006 h 628737"/>
              <a:gd name="connsiteX3-43" fmla="*/ 181161 w 703675"/>
              <a:gd name="connsiteY3-44" fmla="*/ 567731 h 628737"/>
              <a:gd name="connsiteX4-45" fmla="*/ 382128 w 703675"/>
              <a:gd name="connsiteY4-46" fmla="*/ 628021 h 628737"/>
              <a:gd name="connsiteX5-47" fmla="*/ 608215 w 703675"/>
              <a:gd name="connsiteY5-48" fmla="*/ 532561 h 628737"/>
              <a:gd name="connsiteX6-49" fmla="*/ 693627 w 703675"/>
              <a:gd name="connsiteY6-50" fmla="*/ 396909 h 628737"/>
              <a:gd name="connsiteX7-51" fmla="*/ 693627 w 703675"/>
              <a:gd name="connsiteY7-52" fmla="*/ 396909 h 628737"/>
              <a:gd name="connsiteX8-53" fmla="*/ 703675 w 703675"/>
              <a:gd name="connsiteY8-54" fmla="*/ 396909 h 628737"/>
              <a:gd name="connsiteX0-55" fmla="*/ 30368 w 708632"/>
              <a:gd name="connsiteY0-56" fmla="*/ 0 h 628737"/>
              <a:gd name="connsiteX1-57" fmla="*/ 223 w 708632"/>
              <a:gd name="connsiteY1-58" fmla="*/ 236135 h 628737"/>
              <a:gd name="connsiteX2-59" fmla="*/ 45441 w 708632"/>
              <a:gd name="connsiteY2-60" fmla="*/ 417006 h 628737"/>
              <a:gd name="connsiteX3-61" fmla="*/ 186118 w 708632"/>
              <a:gd name="connsiteY3-62" fmla="*/ 567731 h 628737"/>
              <a:gd name="connsiteX4-63" fmla="*/ 387085 w 708632"/>
              <a:gd name="connsiteY4-64" fmla="*/ 628021 h 628737"/>
              <a:gd name="connsiteX5-65" fmla="*/ 613172 w 708632"/>
              <a:gd name="connsiteY5-66" fmla="*/ 532561 h 628737"/>
              <a:gd name="connsiteX6-67" fmla="*/ 698584 w 708632"/>
              <a:gd name="connsiteY6-68" fmla="*/ 396909 h 628737"/>
              <a:gd name="connsiteX7-69" fmla="*/ 698584 w 708632"/>
              <a:gd name="connsiteY7-70" fmla="*/ 396909 h 628737"/>
              <a:gd name="connsiteX8-71" fmla="*/ 708632 w 708632"/>
              <a:gd name="connsiteY8-72" fmla="*/ 396909 h 628737"/>
              <a:gd name="connsiteX0-73" fmla="*/ 55386 w 708529"/>
              <a:gd name="connsiteY0-74" fmla="*/ 0 h 699075"/>
              <a:gd name="connsiteX1-75" fmla="*/ 120 w 708529"/>
              <a:gd name="connsiteY1-76" fmla="*/ 306473 h 699075"/>
              <a:gd name="connsiteX2-77" fmla="*/ 45338 w 708529"/>
              <a:gd name="connsiteY2-78" fmla="*/ 487344 h 699075"/>
              <a:gd name="connsiteX3-79" fmla="*/ 186015 w 708529"/>
              <a:gd name="connsiteY3-80" fmla="*/ 638069 h 699075"/>
              <a:gd name="connsiteX4-81" fmla="*/ 386982 w 708529"/>
              <a:gd name="connsiteY4-82" fmla="*/ 698359 h 699075"/>
              <a:gd name="connsiteX5-83" fmla="*/ 613069 w 708529"/>
              <a:gd name="connsiteY5-84" fmla="*/ 602899 h 699075"/>
              <a:gd name="connsiteX6-85" fmla="*/ 698481 w 708529"/>
              <a:gd name="connsiteY6-86" fmla="*/ 467247 h 699075"/>
              <a:gd name="connsiteX7-87" fmla="*/ 698481 w 708529"/>
              <a:gd name="connsiteY7-88" fmla="*/ 467247 h 699075"/>
              <a:gd name="connsiteX8-89" fmla="*/ 708529 w 708529"/>
              <a:gd name="connsiteY8-90" fmla="*/ 467247 h 699075"/>
              <a:gd name="connsiteX0-91" fmla="*/ 55386 w 708529"/>
              <a:gd name="connsiteY0-92" fmla="*/ 0 h 699075"/>
              <a:gd name="connsiteX1-93" fmla="*/ 120 w 708529"/>
              <a:gd name="connsiteY1-94" fmla="*/ 306473 h 699075"/>
              <a:gd name="connsiteX2-95" fmla="*/ 45338 w 708529"/>
              <a:gd name="connsiteY2-96" fmla="*/ 487344 h 699075"/>
              <a:gd name="connsiteX3-97" fmla="*/ 186015 w 708529"/>
              <a:gd name="connsiteY3-98" fmla="*/ 638069 h 699075"/>
              <a:gd name="connsiteX4-99" fmla="*/ 386982 w 708529"/>
              <a:gd name="connsiteY4-100" fmla="*/ 698359 h 699075"/>
              <a:gd name="connsiteX5-101" fmla="*/ 613069 w 708529"/>
              <a:gd name="connsiteY5-102" fmla="*/ 602899 h 699075"/>
              <a:gd name="connsiteX6-103" fmla="*/ 698481 w 708529"/>
              <a:gd name="connsiteY6-104" fmla="*/ 467247 h 699075"/>
              <a:gd name="connsiteX7-105" fmla="*/ 698481 w 708529"/>
              <a:gd name="connsiteY7-106" fmla="*/ 467247 h 699075"/>
              <a:gd name="connsiteX8-107" fmla="*/ 708529 w 708529"/>
              <a:gd name="connsiteY8-108" fmla="*/ 467247 h 699075"/>
              <a:gd name="connsiteX0-109" fmla="*/ 81402 w 709424"/>
              <a:gd name="connsiteY0-110" fmla="*/ 0 h 699075"/>
              <a:gd name="connsiteX1-111" fmla="*/ 1015 w 709424"/>
              <a:gd name="connsiteY1-112" fmla="*/ 306473 h 699075"/>
              <a:gd name="connsiteX2-113" fmla="*/ 46233 w 709424"/>
              <a:gd name="connsiteY2-114" fmla="*/ 487344 h 699075"/>
              <a:gd name="connsiteX3-115" fmla="*/ 186910 w 709424"/>
              <a:gd name="connsiteY3-116" fmla="*/ 638069 h 699075"/>
              <a:gd name="connsiteX4-117" fmla="*/ 387877 w 709424"/>
              <a:gd name="connsiteY4-118" fmla="*/ 698359 h 699075"/>
              <a:gd name="connsiteX5-119" fmla="*/ 613964 w 709424"/>
              <a:gd name="connsiteY5-120" fmla="*/ 602899 h 699075"/>
              <a:gd name="connsiteX6-121" fmla="*/ 699376 w 709424"/>
              <a:gd name="connsiteY6-122" fmla="*/ 467247 h 699075"/>
              <a:gd name="connsiteX7-123" fmla="*/ 699376 w 709424"/>
              <a:gd name="connsiteY7-124" fmla="*/ 467247 h 699075"/>
              <a:gd name="connsiteX8-125" fmla="*/ 709424 w 709424"/>
              <a:gd name="connsiteY8-126" fmla="*/ 467247 h 699075"/>
              <a:gd name="connsiteX0-127" fmla="*/ 81402 w 709424"/>
              <a:gd name="connsiteY0-128" fmla="*/ 0 h 699075"/>
              <a:gd name="connsiteX1-129" fmla="*/ 1015 w 709424"/>
              <a:gd name="connsiteY1-130" fmla="*/ 306473 h 699075"/>
              <a:gd name="connsiteX2-131" fmla="*/ 46233 w 709424"/>
              <a:gd name="connsiteY2-132" fmla="*/ 487344 h 699075"/>
              <a:gd name="connsiteX3-133" fmla="*/ 186910 w 709424"/>
              <a:gd name="connsiteY3-134" fmla="*/ 638069 h 699075"/>
              <a:gd name="connsiteX4-135" fmla="*/ 387877 w 709424"/>
              <a:gd name="connsiteY4-136" fmla="*/ 698359 h 699075"/>
              <a:gd name="connsiteX5-137" fmla="*/ 613964 w 709424"/>
              <a:gd name="connsiteY5-138" fmla="*/ 602899 h 699075"/>
              <a:gd name="connsiteX6-139" fmla="*/ 699376 w 709424"/>
              <a:gd name="connsiteY6-140" fmla="*/ 467247 h 699075"/>
              <a:gd name="connsiteX7-141" fmla="*/ 699376 w 709424"/>
              <a:gd name="connsiteY7-142" fmla="*/ 467247 h 699075"/>
              <a:gd name="connsiteX8-143" fmla="*/ 709424 w 709424"/>
              <a:gd name="connsiteY8-144" fmla="*/ 467247 h 699075"/>
              <a:gd name="connsiteX0-145" fmla="*/ 81402 w 744593"/>
              <a:gd name="connsiteY0-146" fmla="*/ 0 h 699075"/>
              <a:gd name="connsiteX1-147" fmla="*/ 1015 w 744593"/>
              <a:gd name="connsiteY1-148" fmla="*/ 306473 h 699075"/>
              <a:gd name="connsiteX2-149" fmla="*/ 46233 w 744593"/>
              <a:gd name="connsiteY2-150" fmla="*/ 487344 h 699075"/>
              <a:gd name="connsiteX3-151" fmla="*/ 186910 w 744593"/>
              <a:gd name="connsiteY3-152" fmla="*/ 638069 h 699075"/>
              <a:gd name="connsiteX4-153" fmla="*/ 387877 w 744593"/>
              <a:gd name="connsiteY4-154" fmla="*/ 698359 h 699075"/>
              <a:gd name="connsiteX5-155" fmla="*/ 613964 w 744593"/>
              <a:gd name="connsiteY5-156" fmla="*/ 602899 h 699075"/>
              <a:gd name="connsiteX6-157" fmla="*/ 699376 w 744593"/>
              <a:gd name="connsiteY6-158" fmla="*/ 467247 h 699075"/>
              <a:gd name="connsiteX7-159" fmla="*/ 699376 w 744593"/>
              <a:gd name="connsiteY7-160" fmla="*/ 467247 h 699075"/>
              <a:gd name="connsiteX8-161" fmla="*/ 744593 w 744593"/>
              <a:gd name="connsiteY8-162" fmla="*/ 467247 h 699075"/>
              <a:gd name="connsiteX0-163" fmla="*/ 81402 w 699376"/>
              <a:gd name="connsiteY0-164" fmla="*/ 0 h 699075"/>
              <a:gd name="connsiteX1-165" fmla="*/ 1015 w 699376"/>
              <a:gd name="connsiteY1-166" fmla="*/ 306473 h 699075"/>
              <a:gd name="connsiteX2-167" fmla="*/ 46233 w 699376"/>
              <a:gd name="connsiteY2-168" fmla="*/ 487344 h 699075"/>
              <a:gd name="connsiteX3-169" fmla="*/ 186910 w 699376"/>
              <a:gd name="connsiteY3-170" fmla="*/ 638069 h 699075"/>
              <a:gd name="connsiteX4-171" fmla="*/ 387877 w 699376"/>
              <a:gd name="connsiteY4-172" fmla="*/ 698359 h 699075"/>
              <a:gd name="connsiteX5-173" fmla="*/ 613964 w 699376"/>
              <a:gd name="connsiteY5-174" fmla="*/ 602899 h 699075"/>
              <a:gd name="connsiteX6-175" fmla="*/ 699376 w 699376"/>
              <a:gd name="connsiteY6-176" fmla="*/ 467247 h 699075"/>
              <a:gd name="connsiteX7-177" fmla="*/ 699376 w 699376"/>
              <a:gd name="connsiteY7-178" fmla="*/ 467247 h 699075"/>
              <a:gd name="connsiteX8-179" fmla="*/ 699376 w 699376"/>
              <a:gd name="connsiteY8-180" fmla="*/ 467247 h 699075"/>
              <a:gd name="connsiteX0-181" fmla="*/ 81402 w 699376"/>
              <a:gd name="connsiteY0-182" fmla="*/ 0 h 694004"/>
              <a:gd name="connsiteX1-183" fmla="*/ 1015 w 699376"/>
              <a:gd name="connsiteY1-184" fmla="*/ 306473 h 694004"/>
              <a:gd name="connsiteX2-185" fmla="*/ 46233 w 699376"/>
              <a:gd name="connsiteY2-186" fmla="*/ 487344 h 694004"/>
              <a:gd name="connsiteX3-187" fmla="*/ 186910 w 699376"/>
              <a:gd name="connsiteY3-188" fmla="*/ 638069 h 694004"/>
              <a:gd name="connsiteX4-189" fmla="*/ 403375 w 699376"/>
              <a:gd name="connsiteY4-190" fmla="*/ 693193 h 694004"/>
              <a:gd name="connsiteX5-191" fmla="*/ 613964 w 699376"/>
              <a:gd name="connsiteY5-192" fmla="*/ 602899 h 694004"/>
              <a:gd name="connsiteX6-193" fmla="*/ 699376 w 699376"/>
              <a:gd name="connsiteY6-194" fmla="*/ 467247 h 694004"/>
              <a:gd name="connsiteX7-195" fmla="*/ 699376 w 699376"/>
              <a:gd name="connsiteY7-196" fmla="*/ 467247 h 694004"/>
              <a:gd name="connsiteX8-197" fmla="*/ 699376 w 699376"/>
              <a:gd name="connsiteY8-198" fmla="*/ 467247 h 694004"/>
              <a:gd name="connsiteX0-199" fmla="*/ 80556 w 698530"/>
              <a:gd name="connsiteY0-200" fmla="*/ 0 h 693939"/>
              <a:gd name="connsiteX1-201" fmla="*/ 169 w 698530"/>
              <a:gd name="connsiteY1-202" fmla="*/ 306473 h 693939"/>
              <a:gd name="connsiteX2-203" fmla="*/ 63200 w 698530"/>
              <a:gd name="connsiteY2-204" fmla="*/ 505157 h 693939"/>
              <a:gd name="connsiteX3-205" fmla="*/ 186064 w 698530"/>
              <a:gd name="connsiteY3-206" fmla="*/ 638069 h 693939"/>
              <a:gd name="connsiteX4-207" fmla="*/ 402529 w 698530"/>
              <a:gd name="connsiteY4-208" fmla="*/ 693193 h 693939"/>
              <a:gd name="connsiteX5-209" fmla="*/ 613118 w 698530"/>
              <a:gd name="connsiteY5-210" fmla="*/ 602899 h 693939"/>
              <a:gd name="connsiteX6-211" fmla="*/ 698530 w 698530"/>
              <a:gd name="connsiteY6-212" fmla="*/ 467247 h 693939"/>
              <a:gd name="connsiteX7-213" fmla="*/ 698530 w 698530"/>
              <a:gd name="connsiteY7-214" fmla="*/ 467247 h 693939"/>
              <a:gd name="connsiteX8-215" fmla="*/ 698530 w 698530"/>
              <a:gd name="connsiteY8-216" fmla="*/ 467247 h 6939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-1" fmla="*/ 0 w 1472540"/>
              <a:gd name="connsiteY0-2" fmla="*/ 115823 h 426843"/>
              <a:gd name="connsiteX1-3" fmla="*/ 130628 w 1472540"/>
              <a:gd name="connsiteY1-4" fmla="*/ 8945 h 426843"/>
              <a:gd name="connsiteX2-5" fmla="*/ 308758 w 1472540"/>
              <a:gd name="connsiteY2-6" fmla="*/ 20820 h 426843"/>
              <a:gd name="connsiteX3-7" fmla="*/ 504701 w 1472540"/>
              <a:gd name="connsiteY3-8" fmla="*/ 139574 h 426843"/>
              <a:gd name="connsiteX4-9" fmla="*/ 736270 w 1472540"/>
              <a:gd name="connsiteY4-10" fmla="*/ 311766 h 426843"/>
              <a:gd name="connsiteX5-11" fmla="*/ 938150 w 1472540"/>
              <a:gd name="connsiteY5-12" fmla="*/ 418644 h 426843"/>
              <a:gd name="connsiteX6-13" fmla="*/ 1145969 w 1472540"/>
              <a:gd name="connsiteY6-14" fmla="*/ 400831 h 426843"/>
              <a:gd name="connsiteX7-15" fmla="*/ 1318161 w 1472540"/>
              <a:gd name="connsiteY7-16" fmla="*/ 252389 h 426843"/>
              <a:gd name="connsiteX8-17" fmla="*/ 1472540 w 1472540"/>
              <a:gd name="connsiteY8-18" fmla="*/ 8945 h 426843"/>
              <a:gd name="connsiteX0-19" fmla="*/ 0 w 1482588"/>
              <a:gd name="connsiteY0-20" fmla="*/ 131999 h 443019"/>
              <a:gd name="connsiteX1-21" fmla="*/ 130628 w 1482588"/>
              <a:gd name="connsiteY1-22" fmla="*/ 25121 h 443019"/>
              <a:gd name="connsiteX2-23" fmla="*/ 308758 w 1482588"/>
              <a:gd name="connsiteY2-24" fmla="*/ 36996 h 443019"/>
              <a:gd name="connsiteX3-25" fmla="*/ 504701 w 1482588"/>
              <a:gd name="connsiteY3-26" fmla="*/ 155750 h 443019"/>
              <a:gd name="connsiteX4-27" fmla="*/ 736270 w 1482588"/>
              <a:gd name="connsiteY4-28" fmla="*/ 327942 h 443019"/>
              <a:gd name="connsiteX5-29" fmla="*/ 938150 w 1482588"/>
              <a:gd name="connsiteY5-30" fmla="*/ 434820 h 443019"/>
              <a:gd name="connsiteX6-31" fmla="*/ 1145969 w 1482588"/>
              <a:gd name="connsiteY6-32" fmla="*/ 417007 h 443019"/>
              <a:gd name="connsiteX7-33" fmla="*/ 1318161 w 1482588"/>
              <a:gd name="connsiteY7-34" fmla="*/ 268565 h 443019"/>
              <a:gd name="connsiteX8-35" fmla="*/ 1482588 w 1482588"/>
              <a:gd name="connsiteY8-36" fmla="*/ 0 h 443019"/>
              <a:gd name="connsiteX0-37" fmla="*/ 0 w 1482588"/>
              <a:gd name="connsiteY0-38" fmla="*/ 131999 h 443019"/>
              <a:gd name="connsiteX1-39" fmla="*/ 130628 w 1482588"/>
              <a:gd name="connsiteY1-40" fmla="*/ 25121 h 443019"/>
              <a:gd name="connsiteX2-41" fmla="*/ 308758 w 1482588"/>
              <a:gd name="connsiteY2-42" fmla="*/ 36996 h 443019"/>
              <a:gd name="connsiteX3-43" fmla="*/ 504701 w 1482588"/>
              <a:gd name="connsiteY3-44" fmla="*/ 155750 h 443019"/>
              <a:gd name="connsiteX4-45" fmla="*/ 736270 w 1482588"/>
              <a:gd name="connsiteY4-46" fmla="*/ 327942 h 443019"/>
              <a:gd name="connsiteX5-47" fmla="*/ 938150 w 1482588"/>
              <a:gd name="connsiteY5-48" fmla="*/ 434820 h 443019"/>
              <a:gd name="connsiteX6-49" fmla="*/ 1145969 w 1482588"/>
              <a:gd name="connsiteY6-50" fmla="*/ 417007 h 443019"/>
              <a:gd name="connsiteX7-51" fmla="*/ 1318161 w 1482588"/>
              <a:gd name="connsiteY7-52" fmla="*/ 268565 h 443019"/>
              <a:gd name="connsiteX8-53" fmla="*/ 1482588 w 1482588"/>
              <a:gd name="connsiteY8-54" fmla="*/ 0 h 443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26" y="503186"/>
            <a:ext cx="8554720" cy="5628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9200" b="14701"/>
          <a:stretch>
            <a:fillRect/>
          </a:stretch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WPS Presentation</Application>
  <PresentationFormat>Widescreen</PresentationFormat>
  <Paragraphs>81</Paragraphs>
  <Slides>17</Slides>
  <Notes>15</Notes>
  <HiddenSlides>0</HiddenSlides>
  <MMClips>3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Calibri</vt:lpstr>
      <vt:lpstr>Arial</vt:lpstr>
      <vt:lpstr>HP001 4 hàng</vt:lpstr>
      <vt:lpstr>等线</vt:lpstr>
      <vt:lpstr>等线</vt:lpstr>
      <vt:lpstr>SVN-Gretoon</vt:lpstr>
      <vt:lpstr>Segoe Print</vt:lpstr>
      <vt:lpstr>方正粗圆_GBK</vt:lpstr>
      <vt:lpstr>Arial-Rounded</vt:lpstr>
      <vt:lpstr>Yellowtail</vt:lpstr>
      <vt:lpstr>HP001 5H</vt:lpstr>
      <vt:lpstr>Microsoft YaHei</vt:lpstr>
      <vt:lpstr>Arial Unicode MS</vt:lpstr>
      <vt:lpstr>Calibri Light</vt:lpstr>
      <vt:lpstr>华康少女文字W5(P)</vt:lpstr>
      <vt:lpstr>#9Slide03 NettoOTLight</vt:lpstr>
      <vt:lpstr>字魂36号-正文宋楷</vt:lpstr>
      <vt:lpstr>Office 主题​​</vt:lpstr>
      <vt:lpstr>Office Theme</vt:lpstr>
      <vt:lpstr>1_Office 主题​​</vt:lpstr>
      <vt:lpstr>Default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2021-07-23T00:54:00Z</dcterms:created>
  <dcterms:modified xsi:type="dcterms:W3CDTF">2023-02-01T15:08:25Z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E6886378129A4FF0B8ACFECFA2FE2BF4</vt:lpwstr>
  </property>
  <property fmtid="{D5CDD505-2E9C-101B-9397-08002B2CF9AE}" pid="3" name="KSOProductBuildVer">
    <vt:lpwstr>1033-11.2.0.11440</vt:lpwstr>
  </property>
</Properties>
</file>