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emf" ContentType="image/x-emf"/>
  <Default Extension="wdp" ContentType="image/vnd.ms-photo"/>
  <Default Extension="mp3" ContentType="audio/mp3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1"/>
  </p:notesMasterIdLst>
  <p:sldIdLst>
    <p:sldId id="332" r:id="rId3"/>
    <p:sldId id="295" r:id="rId4"/>
    <p:sldId id="296" r:id="rId5"/>
    <p:sldId id="297" r:id="rId6"/>
    <p:sldId id="304" r:id="rId7"/>
    <p:sldId id="305" r:id="rId8"/>
    <p:sldId id="303" r:id="rId9"/>
    <p:sldId id="313" r:id="rId10"/>
    <p:sldId id="292" r:id="rId12"/>
    <p:sldId id="306" r:id="rId13"/>
    <p:sldId id="307" r:id="rId14"/>
    <p:sldId id="308" r:id="rId15"/>
    <p:sldId id="264" r:id="rId16"/>
    <p:sldId id="300" r:id="rId17"/>
    <p:sldId id="309" r:id="rId18"/>
    <p:sldId id="311" r:id="rId19"/>
    <p:sldId id="314" r:id="rId20"/>
    <p:sldId id="315" r:id="rId21"/>
    <p:sldId id="316" r:id="rId22"/>
    <p:sldId id="294" r:id="rId23"/>
  </p:sldIdLst>
  <p:sldSz cx="12192000" cy="6858000"/>
  <p:notesSz cx="6858000" cy="9144000"/>
  <p:custDataLst>
    <p:tags r:id="rId2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1" clrIdx="0"/>
  <p:cmAuthor id="2" name="Vũ Kim Ngân" initials="VKN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A5B7F"/>
    <a:srgbClr val="00FFFF"/>
    <a:srgbClr val="66FF66"/>
    <a:srgbClr val="FFFDFE"/>
    <a:srgbClr val="90C226"/>
    <a:srgbClr val="FF3300"/>
    <a:srgbClr val="F84854"/>
    <a:srgbClr val="5FA9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40" autoAdjust="0"/>
    <p:restoredTop sz="94660"/>
  </p:normalViewPr>
  <p:slideViewPr>
    <p:cSldViewPr snapToGrid="0">
      <p:cViewPr varScale="1">
        <p:scale>
          <a:sx n="73" d="100"/>
          <a:sy n="73" d="100"/>
        </p:scale>
        <p:origin x="53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6" d="100"/>
        <a:sy n="4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8" Type="http://schemas.openxmlformats.org/officeDocument/2006/relationships/tags" Target="tags/tag1.xml"/><Relationship Id="rId27" Type="http://schemas.openxmlformats.org/officeDocument/2006/relationships/commentAuthors" Target="commentAuthors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04998F-F143-4614-87A9-677D01BDB65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382180-2B4B-4968-87BF-C20F07DAC1B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</a:fld>
            <a:endParaRPr lang="zh-CN" sz="1200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AC173A-3DA8-4893-B28A-1E15F55C330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AC173A-3DA8-4893-B28A-1E15F55C330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AC173A-3DA8-4893-B28A-1E15F55C330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AC173A-3DA8-4893-B28A-1E15F55C330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D138E6-E906-4F92-996E-008D3C1AE50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</a:fld>
            <a:endParaRPr lang="zh-CN" sz="1200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382180-2B4B-4968-87BF-C20F07DAC1B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png"/><Relationship Id="rId8" Type="http://schemas.openxmlformats.org/officeDocument/2006/relationships/image" Target="../media/image7.png"/><Relationship Id="rId7" Type="http://schemas.openxmlformats.org/officeDocument/2006/relationships/image" Target="../media/image6.png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2" Type="http://schemas.openxmlformats.org/officeDocument/2006/relationships/image" Target="../media/image11.png"/><Relationship Id="rId11" Type="http://schemas.openxmlformats.org/officeDocument/2006/relationships/image" Target="../media/image10.png"/><Relationship Id="rId10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 panose="020B0604020202020204"/>
              </a:rPr>
              <a:t>“</a:t>
            </a:r>
            <a:endParaRPr lang="en-US" sz="8000" baseline="0" dirty="0">
              <a:ln w="3175" cmpd="sng">
                <a:noFill/>
              </a:ln>
              <a:solidFill>
                <a:schemeClr val="accent1">
                  <a:lumMod val="60000"/>
                  <a:lumOff val="40000"/>
                </a:schemeClr>
              </a:solidFill>
              <a:effectLst/>
              <a:latin typeface="Arial" panose="020B0604020202020204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 panose="020B0604020202020204"/>
            </a:endParaRPr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 panose="020B0604020202020204"/>
              </a:rPr>
              <a:t>“</a:t>
            </a:r>
            <a:endParaRPr lang="en-US" sz="8000" baseline="0" dirty="0">
              <a:ln w="3175" cmpd="sng">
                <a:noFill/>
              </a:ln>
              <a:solidFill>
                <a:schemeClr val="accent1">
                  <a:lumMod val="60000"/>
                  <a:lumOff val="40000"/>
                </a:schemeClr>
              </a:solidFill>
              <a:effectLst/>
              <a:latin typeface="Arial" panose="020B0604020202020204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 panose="020B0604020202020204"/>
              </a:rPr>
              <a:t>”</a:t>
            </a:r>
            <a:endParaRPr lang="en-US" sz="8000" baseline="0" dirty="0">
              <a:ln w="3175" cmpd="sng">
                <a:noFill/>
              </a:ln>
              <a:solidFill>
                <a:schemeClr val="accent1">
                  <a:lumMod val="60000"/>
                  <a:lumOff val="40000"/>
                </a:schemeClr>
              </a:solidFill>
              <a:effectLst/>
              <a:latin typeface="Arial" panose="020B0604020202020204"/>
            </a:endParaRPr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>
              <a:fillRect/>
            </a:stretch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>
              <a:fillRect/>
            </a:stretch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>
                <a:fillRect/>
              </a:stretch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>
                <a:fillRect/>
              </a:stretch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>
              <a:fillRect/>
            </a:stretch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>
              <a:fillRect/>
            </a:stretch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>
              <a:fillRect/>
            </a:stretch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>
              <a:fillRect/>
            </a:stretch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>
              <a:fillRect/>
            </a:stretch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>
              <a:fillRect/>
            </a:stretch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>
              <a:fillRect/>
            </a:stretch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000">
        <p:split orient="vert"/>
      </p:transition>
    </mc:Choice>
    <mc:Fallback>
      <p:transition spd="slow" advTm="1000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0965" indent="0">
              <a:buNone/>
              <a:defRPr sz="1000"/>
            </a:lvl4pPr>
            <a:lvl5pPr marL="1828165" indent="0">
              <a:buNone/>
              <a:defRPr sz="1000"/>
            </a:lvl5pPr>
            <a:lvl6pPr marL="2285365" indent="0">
              <a:buNone/>
              <a:defRPr sz="1000"/>
            </a:lvl6pPr>
            <a:lvl7pPr marL="2742565" indent="0">
              <a:buNone/>
              <a:defRPr sz="1000"/>
            </a:lvl7pPr>
            <a:lvl8pPr marL="3199130" indent="0">
              <a:buNone/>
              <a:defRPr sz="1000"/>
            </a:lvl8pPr>
            <a:lvl9pPr marL="365633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3" Type="http://schemas.openxmlformats.org/officeDocument/2006/relationships/theme" Target="../theme/theme1.xml"/><Relationship Id="rId42" Type="http://schemas.openxmlformats.org/officeDocument/2006/relationships/image" Target="../media/image12.jpeg"/><Relationship Id="rId41" Type="http://schemas.openxmlformats.org/officeDocument/2006/relationships/slideLayout" Target="../slideLayouts/slideLayout41.xml"/><Relationship Id="rId4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4.xml"/><Relationship Id="rId39" Type="http://schemas.openxmlformats.org/officeDocument/2006/relationships/slideLayout" Target="../slideLayouts/slideLayout39.xml"/><Relationship Id="rId38" Type="http://schemas.openxmlformats.org/officeDocument/2006/relationships/slideLayout" Target="../slideLayouts/slideLayout38.xml"/><Relationship Id="rId37" Type="http://schemas.openxmlformats.org/officeDocument/2006/relationships/slideLayout" Target="../slideLayouts/slideLayout37.xml"/><Relationship Id="rId36" Type="http://schemas.openxmlformats.org/officeDocument/2006/relationships/slideLayout" Target="../slideLayouts/slideLayout36.xml"/><Relationship Id="rId35" Type="http://schemas.openxmlformats.org/officeDocument/2006/relationships/slideLayout" Target="../slideLayouts/slideLayout35.xml"/><Relationship Id="rId34" Type="http://schemas.openxmlformats.org/officeDocument/2006/relationships/slideLayout" Target="../slideLayouts/slideLayout34.xml"/><Relationship Id="rId33" Type="http://schemas.openxmlformats.org/officeDocument/2006/relationships/slideLayout" Target="../slideLayouts/slideLayout33.xml"/><Relationship Id="rId32" Type="http://schemas.openxmlformats.org/officeDocument/2006/relationships/slideLayout" Target="../slideLayouts/slideLayout32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3" Type="http://schemas.openxmlformats.org/officeDocument/2006/relationships/slideLayout" Target="../slideLayouts/slideLayout3.xml"/><Relationship Id="rId29" Type="http://schemas.openxmlformats.org/officeDocument/2006/relationships/slideLayout" Target="../slideLayouts/slideLayout29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pic>
        <p:nvPicPr>
          <p:cNvPr id="18" name="图片 6"/>
          <p:cNvPicPr>
            <a:picLocks noChangeAspect="1"/>
          </p:cNvPicPr>
          <p:nvPr userDrawn="1"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88" r:id="rId40"/>
    <p:sldLayoutId id="2147483689" r:id="rId41"/>
  </p:sldLayoutIdLst>
  <p:transition spd="slow">
    <p:randomBar dir="vert"/>
  </p:transition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6" Type="http://schemas.openxmlformats.org/officeDocument/2006/relationships/image" Target="../media/image18.png"/><Relationship Id="rId5" Type="http://schemas.openxmlformats.org/officeDocument/2006/relationships/image" Target="../media/image17.emf"/><Relationship Id="rId4" Type="http://schemas.openxmlformats.org/officeDocument/2006/relationships/image" Target="../media/image16.emf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35.png"/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21.jpeg"/><Relationship Id="rId1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6.xml"/><Relationship Id="rId4" Type="http://schemas.microsoft.com/office/2007/relationships/hdphoto" Target="../media/image43.wdp"/><Relationship Id="rId3" Type="http://schemas.openxmlformats.org/officeDocument/2006/relationships/image" Target="../media/image42.png"/><Relationship Id="rId2" Type="http://schemas.openxmlformats.org/officeDocument/2006/relationships/image" Target="../media/image35.png"/><Relationship Id="rId1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6.xml"/><Relationship Id="rId5" Type="http://schemas.openxmlformats.org/officeDocument/2006/relationships/image" Target="../media/image47.jpeg"/><Relationship Id="rId4" Type="http://schemas.microsoft.com/office/2007/relationships/hdphoto" Target="../media/image46.wdp"/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21.jpeg"/><Relationship Id="rId1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49.png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6.xml"/><Relationship Id="rId3" Type="http://schemas.microsoft.com/office/2007/relationships/hdphoto" Target="../media/image51.wdp"/><Relationship Id="rId2" Type="http://schemas.openxmlformats.org/officeDocument/2006/relationships/image" Target="../media/image50.png"/><Relationship Id="rId1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8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2" Type="http://schemas.microsoft.com/office/2007/relationships/hdphoto" Target="../media/image54.wdp"/><Relationship Id="rId1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0.jpe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6.png"/><Relationship Id="rId1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26.png"/><Relationship Id="rId7" Type="http://schemas.microsoft.com/office/2007/relationships/media" Target="../media/media1.mp3"/><Relationship Id="rId6" Type="http://schemas.openxmlformats.org/officeDocument/2006/relationships/audio" Target="../media/media1.mp3"/><Relationship Id="rId5" Type="http://schemas.microsoft.com/office/2007/relationships/hdphoto" Target="../media/image25.wdp"/><Relationship Id="rId4" Type="http://schemas.openxmlformats.org/officeDocument/2006/relationships/image" Target="../media/image24.png"/><Relationship Id="rId3" Type="http://schemas.microsoft.com/office/2007/relationships/hdphoto" Target="../media/image23.wdp"/><Relationship Id="rId2" Type="http://schemas.openxmlformats.org/officeDocument/2006/relationships/image" Target="../media/image22.png"/><Relationship Id="rId1" Type="http://schemas.openxmlformats.org/officeDocument/2006/relationships/image" Target="../media/image2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hdphoto" Target="../media/image28.wdp"/><Relationship Id="rId1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hdphoto" Target="../media/image23.wdp"/><Relationship Id="rId1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microsoft.com/office/2007/relationships/hdphoto" Target="../media/image25.wdp"/><Relationship Id="rId3" Type="http://schemas.openxmlformats.org/officeDocument/2006/relationships/image" Target="../media/image24.png"/><Relationship Id="rId2" Type="http://schemas.microsoft.com/office/2007/relationships/hdphoto" Target="../media/image23.wdp"/><Relationship Id="rId1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.xml"/><Relationship Id="rId8" Type="http://schemas.openxmlformats.org/officeDocument/2006/relationships/image" Target="../media/image41.jpeg"/><Relationship Id="rId7" Type="http://schemas.openxmlformats.org/officeDocument/2006/relationships/image" Target="../media/image40.png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3" Type="http://schemas.openxmlformats.org/officeDocument/2006/relationships/image" Target="../media/image36.png"/><Relationship Id="rId2" Type="http://schemas.openxmlformats.org/officeDocument/2006/relationships/image" Target="../media/image21.jpeg"/><Relationship Id="rId10" Type="http://schemas.openxmlformats.org/officeDocument/2006/relationships/notesSlide" Target="../notesSlides/notesSlide2.xml"/><Relationship Id="rId1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/>
          <a:srcRect r="929" b="8206"/>
          <a:stretch>
            <a:fillRect/>
          </a:stretch>
        </p:blipFill>
        <p:spPr>
          <a:xfrm>
            <a:off x="-1009" y="-44180"/>
            <a:ext cx="12193009" cy="6902180"/>
          </a:xfrm>
          <a:prstGeom prst="rect">
            <a:avLst/>
          </a:prstGeom>
        </p:spPr>
      </p:pic>
      <p:pic>
        <p:nvPicPr>
          <p:cNvPr id="5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9" y="4715921"/>
            <a:ext cx="12192000" cy="2142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6" t="9026" r="22530" b="69229"/>
          <a:stretch>
            <a:fillRect/>
          </a:stretch>
        </p:blipFill>
        <p:spPr bwMode="auto">
          <a:xfrm flipH="1">
            <a:off x="8333845" y="3354507"/>
            <a:ext cx="4192203" cy="3485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0933" y="4569272"/>
            <a:ext cx="1743219" cy="193021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467" y="4744556"/>
            <a:ext cx="1249139" cy="179487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0975" y="6030188"/>
            <a:ext cx="974725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7993" y="247444"/>
            <a:ext cx="2680053" cy="1475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246380" y="3215640"/>
            <a:ext cx="1138936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4000" b="1" dirty="0">
                <a:solidFill>
                  <a:srgbClr val="249024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CHUYỆN LẠC ĐƯỜNG</a:t>
            </a:r>
            <a:endParaRPr lang="vi-VN" altLang="en-US" sz="4000" b="1" dirty="0">
              <a:solidFill>
                <a:srgbClr val="249024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3" name="文本框 342"/>
          <p:cNvSpPr txBox="1"/>
          <p:nvPr/>
        </p:nvSpPr>
        <p:spPr>
          <a:xfrm>
            <a:off x="3626985" y="216308"/>
            <a:ext cx="4837430" cy="41402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pPr algn="ctr"/>
            <a:r>
              <a:rPr lang="vi-VN" altLang="zh-CN" sz="21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PHÒNG GD &amp; ĐT QUẬN LONG BIÊN </a:t>
            </a:r>
            <a:endParaRPr lang="zh-CN" altLang="en-US" sz="21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344" name="文本框 343"/>
          <p:cNvSpPr txBox="1"/>
          <p:nvPr/>
        </p:nvSpPr>
        <p:spPr>
          <a:xfrm>
            <a:off x="3626463" y="645391"/>
            <a:ext cx="4704080" cy="4603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pPr algn="ctr"/>
            <a:r>
              <a:rPr lang="vi-VN" altLang="zh-CN" sz="2400" b="1" u="sng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TRƯỜNG TIỂU HỌC PHÚC LỢI</a:t>
            </a:r>
            <a:endParaRPr lang="zh-CN" altLang="en-US" sz="2400" b="1" u="sng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3663791" y="1950384"/>
            <a:ext cx="4629945" cy="54151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7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MÔN: </a:t>
            </a:r>
            <a:r>
              <a:rPr kumimoji="0" lang="vi-VN" altLang="en-US" sz="27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TRẢI NGHIỆM</a:t>
            </a:r>
            <a:endParaRPr kumimoji="0" lang="vi-VN" altLang="en-US" sz="2700" b="1" i="0" u="none" strike="noStrike" kern="10" cap="none" spc="0" normalizeH="0" baseline="0" noProof="0" dirty="0">
              <a:ln w="9525">
                <a:solidFill>
                  <a:srgbClr val="FF0000"/>
                </a:solidFill>
                <a:round/>
              </a:ln>
              <a:solidFill>
                <a:srgbClr val="0000FF"/>
              </a:solidFill>
              <a:effectLst>
                <a:outerShdw sy="50000" kx="2453608" rotWithShape="0">
                  <a:srgbClr val="868686">
                    <a:alpha val="50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2440">
        <p14:switch dir="r"/>
      </p:transition>
    </mc:Choice>
    <mc:Fallback>
      <p:transition spd="slow" advTm="244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17"/>
          <p:cNvPicPr>
            <a:picLocks noChangeAspect="1"/>
          </p:cNvPicPr>
          <p:nvPr/>
        </p:nvPicPr>
        <p:blipFill rotWithShape="1"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20" t="38621" r="30922" b="39193"/>
          <a:stretch>
            <a:fillRect/>
          </a:stretch>
        </p:blipFill>
        <p:spPr>
          <a:xfrm>
            <a:off x="417883" y="192060"/>
            <a:ext cx="851591" cy="620316"/>
          </a:xfrm>
          <a:prstGeom prst="rect">
            <a:avLst/>
          </a:prstGeom>
        </p:spPr>
      </p:pic>
      <p:sp>
        <p:nvSpPr>
          <p:cNvPr id="10" name="11 Rectángulo"/>
          <p:cNvSpPr/>
          <p:nvPr/>
        </p:nvSpPr>
        <p:spPr>
          <a:xfrm>
            <a:off x="606143" y="988762"/>
            <a:ext cx="9761540" cy="66365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2"/>
            </a:solidFill>
            <a:prstDash val="sysDot"/>
          </a:ln>
          <a:effectLst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2400" dirty="0" err="1"/>
              <a:t>Em</a:t>
            </a:r>
            <a:r>
              <a:rPr lang="en-US" sz="2400" dirty="0"/>
              <a:t> </a:t>
            </a:r>
            <a:r>
              <a:rPr lang="en-US" sz="2400" dirty="0" err="1"/>
              <a:t>đã</a:t>
            </a:r>
            <a:r>
              <a:rPr lang="en-US" sz="2400" dirty="0"/>
              <a:t> </a:t>
            </a:r>
            <a:r>
              <a:rPr lang="en-US" sz="2400" dirty="0" err="1"/>
              <a:t>từng</a:t>
            </a:r>
            <a:r>
              <a:rPr lang="en-US" sz="2400" dirty="0"/>
              <a:t> </a:t>
            </a:r>
            <a:r>
              <a:rPr lang="en-US" sz="2400" dirty="0" err="1"/>
              <a:t>đi</a:t>
            </a:r>
            <a:r>
              <a:rPr lang="en-US" sz="2400" dirty="0"/>
              <a:t> </a:t>
            </a:r>
            <a:r>
              <a:rPr lang="en-US" sz="2400" dirty="0" err="1"/>
              <a:t>chợ</a:t>
            </a:r>
            <a:r>
              <a:rPr lang="en-US" sz="2400" dirty="0"/>
              <a:t> / </a:t>
            </a:r>
            <a:r>
              <a:rPr lang="en-US" sz="2400" dirty="0" err="1"/>
              <a:t>siêu</a:t>
            </a:r>
            <a:r>
              <a:rPr lang="en-US" sz="2400" dirty="0"/>
              <a:t> </a:t>
            </a:r>
            <a:r>
              <a:rPr lang="en-US" sz="2400" dirty="0" err="1"/>
              <a:t>thị</a:t>
            </a:r>
            <a:r>
              <a:rPr lang="en-US" sz="2400" dirty="0"/>
              <a:t> </a:t>
            </a:r>
            <a:r>
              <a:rPr lang="en-US" sz="2400" dirty="0" err="1"/>
              <a:t>cùng</a:t>
            </a:r>
            <a:r>
              <a:rPr lang="en-US" sz="2400" dirty="0"/>
              <a:t> </a:t>
            </a:r>
            <a:r>
              <a:rPr lang="en-US" sz="2400" dirty="0" err="1"/>
              <a:t>mẹ</a:t>
            </a:r>
            <a:r>
              <a:rPr lang="en-US" sz="2400" dirty="0"/>
              <a:t> </a:t>
            </a:r>
            <a:r>
              <a:rPr lang="en-US" sz="2400" dirty="0" err="1"/>
              <a:t>chưa</a:t>
            </a:r>
            <a:r>
              <a:rPr lang="en-US" sz="2400" dirty="0"/>
              <a:t>?</a:t>
            </a:r>
            <a:endParaRPr lang="en-US" sz="2400" dirty="0"/>
          </a:p>
        </p:txBody>
      </p:sp>
      <p:grpSp>
        <p:nvGrpSpPr>
          <p:cNvPr id="15" name="Group 14"/>
          <p:cNvGrpSpPr/>
          <p:nvPr/>
        </p:nvGrpSpPr>
        <p:grpSpPr>
          <a:xfrm>
            <a:off x="1075765" y="1838103"/>
            <a:ext cx="4719917" cy="4195784"/>
            <a:chOff x="727789" y="1741345"/>
            <a:chExt cx="2580187" cy="2252432"/>
          </a:xfrm>
        </p:grpSpPr>
        <p:sp>
          <p:nvSpPr>
            <p:cNvPr id="16" name="矩形 63"/>
            <p:cNvSpPr/>
            <p:nvPr/>
          </p:nvSpPr>
          <p:spPr>
            <a:xfrm>
              <a:off x="727789" y="1998539"/>
              <a:ext cx="2580187" cy="1876044"/>
            </a:xfrm>
            <a:prstGeom prst="rect">
              <a:avLst/>
            </a:prstGeom>
            <a:solidFill>
              <a:schemeClr val="accent2"/>
            </a:solidFill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90436" tIns="40309" rIns="80617" bIns="40309" rtlCol="0" anchor="ctr"/>
            <a:lstStyle/>
            <a:p>
              <a:endParaRPr lang="zh-CN" alt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</a:endParaRPr>
            </a:p>
          </p:txBody>
        </p:sp>
        <p:sp>
          <p:nvSpPr>
            <p:cNvPr id="17" name="等腰三角形 58"/>
            <p:cNvSpPr/>
            <p:nvPr/>
          </p:nvSpPr>
          <p:spPr>
            <a:xfrm rot="10800000">
              <a:off x="1813513" y="3824424"/>
              <a:ext cx="388815" cy="169353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8" tIns="60954" rIns="121908" bIns="60954" rtlCol="0" anchor="ctr"/>
            <a:lstStyle/>
            <a:p>
              <a:pPr algn="ctr"/>
              <a:endParaRPr lang="zh-CN" altLang="en-US">
                <a:cs typeface="+mn-ea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54750" y="2098452"/>
              <a:ext cx="2525709" cy="1705396"/>
            </a:xfrm>
            <a:prstGeom prst="rect">
              <a:avLst/>
            </a:prstGeom>
          </p:spPr>
        </p:pic>
        <p:sp>
          <p:nvSpPr>
            <p:cNvPr id="19" name="Freeform 6"/>
            <p:cNvSpPr/>
            <p:nvPr/>
          </p:nvSpPr>
          <p:spPr bwMode="auto">
            <a:xfrm>
              <a:off x="1573760" y="1741345"/>
              <a:ext cx="888244" cy="544131"/>
            </a:xfrm>
            <a:custGeom>
              <a:avLst/>
              <a:gdLst>
                <a:gd name="T0" fmla="*/ 353 w 358"/>
                <a:gd name="T1" fmla="*/ 143 h 316"/>
                <a:gd name="T2" fmla="*/ 279 w 358"/>
                <a:gd name="T3" fmla="*/ 14 h 316"/>
                <a:gd name="T4" fmla="*/ 253 w 358"/>
                <a:gd name="T5" fmla="*/ 0 h 316"/>
                <a:gd name="T6" fmla="*/ 105 w 358"/>
                <a:gd name="T7" fmla="*/ 0 h 316"/>
                <a:gd name="T8" fmla="*/ 79 w 358"/>
                <a:gd name="T9" fmla="*/ 14 h 316"/>
                <a:gd name="T10" fmla="*/ 5 w 358"/>
                <a:gd name="T11" fmla="*/ 143 h 316"/>
                <a:gd name="T12" fmla="*/ 5 w 358"/>
                <a:gd name="T13" fmla="*/ 172 h 316"/>
                <a:gd name="T14" fmla="*/ 79 w 358"/>
                <a:gd name="T15" fmla="*/ 301 h 316"/>
                <a:gd name="T16" fmla="*/ 105 w 358"/>
                <a:gd name="T17" fmla="*/ 316 h 316"/>
                <a:gd name="T18" fmla="*/ 253 w 358"/>
                <a:gd name="T19" fmla="*/ 316 h 316"/>
                <a:gd name="T20" fmla="*/ 279 w 358"/>
                <a:gd name="T21" fmla="*/ 301 h 316"/>
                <a:gd name="T22" fmla="*/ 353 w 358"/>
                <a:gd name="T23" fmla="*/ 172 h 316"/>
                <a:gd name="T24" fmla="*/ 353 w 358"/>
                <a:gd name="T25" fmla="*/ 143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8" h="316">
                  <a:moveTo>
                    <a:pt x="353" y="143"/>
                  </a:moveTo>
                  <a:cubicBezTo>
                    <a:pt x="279" y="14"/>
                    <a:pt x="279" y="14"/>
                    <a:pt x="279" y="14"/>
                  </a:cubicBezTo>
                  <a:cubicBezTo>
                    <a:pt x="274" y="6"/>
                    <a:pt x="263" y="0"/>
                    <a:pt x="253" y="0"/>
                  </a:cubicBezTo>
                  <a:cubicBezTo>
                    <a:pt x="105" y="0"/>
                    <a:pt x="105" y="0"/>
                    <a:pt x="105" y="0"/>
                  </a:cubicBezTo>
                  <a:cubicBezTo>
                    <a:pt x="95" y="0"/>
                    <a:pt x="84" y="6"/>
                    <a:pt x="79" y="14"/>
                  </a:cubicBezTo>
                  <a:cubicBezTo>
                    <a:pt x="5" y="143"/>
                    <a:pt x="5" y="143"/>
                    <a:pt x="5" y="143"/>
                  </a:cubicBezTo>
                  <a:cubicBezTo>
                    <a:pt x="0" y="151"/>
                    <a:pt x="0" y="164"/>
                    <a:pt x="5" y="172"/>
                  </a:cubicBezTo>
                  <a:cubicBezTo>
                    <a:pt x="79" y="301"/>
                    <a:pt x="79" y="301"/>
                    <a:pt x="79" y="301"/>
                  </a:cubicBezTo>
                  <a:cubicBezTo>
                    <a:pt x="84" y="309"/>
                    <a:pt x="95" y="316"/>
                    <a:pt x="105" y="316"/>
                  </a:cubicBezTo>
                  <a:cubicBezTo>
                    <a:pt x="253" y="316"/>
                    <a:pt x="253" y="316"/>
                    <a:pt x="253" y="316"/>
                  </a:cubicBezTo>
                  <a:cubicBezTo>
                    <a:pt x="263" y="316"/>
                    <a:pt x="274" y="309"/>
                    <a:pt x="279" y="301"/>
                  </a:cubicBezTo>
                  <a:cubicBezTo>
                    <a:pt x="353" y="172"/>
                    <a:pt x="353" y="172"/>
                    <a:pt x="353" y="172"/>
                  </a:cubicBezTo>
                  <a:cubicBezTo>
                    <a:pt x="358" y="164"/>
                    <a:pt x="358" y="151"/>
                    <a:pt x="353" y="143"/>
                  </a:cubicBezTo>
                  <a:close/>
                </a:path>
              </a:pathLst>
            </a:custGeom>
            <a:solidFill>
              <a:schemeClr val="accent2"/>
            </a:solidFill>
            <a:ln w="317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8" tIns="60954" rIns="121908" bIns="60954" rtlCol="0" anchor="ctr"/>
            <a:lstStyle/>
            <a:p>
              <a:pPr algn="ctr"/>
              <a:r>
                <a:rPr lang="en-US" altLang="zh-CN" dirty="0">
                  <a:solidFill>
                    <a:schemeClr val="bg1"/>
                  </a:solidFill>
                  <a:latin typeface="DIN Mittelschrift Std" pitchFamily="50" charset="0"/>
                  <a:cs typeface="+mn-ea"/>
                </a:rPr>
                <a:t>1</a:t>
              </a:r>
              <a:endParaRPr lang="zh-CN" altLang="en-US" dirty="0">
                <a:solidFill>
                  <a:schemeClr val="bg1"/>
                </a:solidFill>
                <a:latin typeface="DIN Mittelschrift Std" pitchFamily="50" charset="0"/>
                <a:cs typeface="+mn-ea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408678" y="1828800"/>
            <a:ext cx="4543187" cy="4372169"/>
            <a:chOff x="4416768" y="1724450"/>
            <a:chExt cx="2788452" cy="2269328"/>
          </a:xfrm>
        </p:grpSpPr>
        <p:sp>
          <p:nvSpPr>
            <p:cNvPr id="21" name="矩形 69"/>
            <p:cNvSpPr/>
            <p:nvPr/>
          </p:nvSpPr>
          <p:spPr>
            <a:xfrm>
              <a:off x="4416768" y="1988571"/>
              <a:ext cx="2788452" cy="1831402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90436" tIns="40309" rIns="80617" bIns="40309" rtlCol="0" anchor="ctr"/>
            <a:lstStyle/>
            <a:p>
              <a:endParaRPr lang="zh-CN" alt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</a:endParaRPr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4438477" y="1724450"/>
              <a:ext cx="2739226" cy="2269328"/>
              <a:chOff x="4438477" y="1724450"/>
              <a:chExt cx="2739226" cy="2269328"/>
            </a:xfrm>
          </p:grpSpPr>
          <p:sp>
            <p:nvSpPr>
              <p:cNvPr id="23" name="等腰三角形 59"/>
              <p:cNvSpPr/>
              <p:nvPr/>
            </p:nvSpPr>
            <p:spPr>
              <a:xfrm rot="10800000">
                <a:off x="5626527" y="3820333"/>
                <a:ext cx="430646" cy="173445"/>
              </a:xfrm>
              <a:prstGeom prst="triangl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21908" tIns="60954" rIns="121908" bIns="60954" rtlCol="0" anchor="ctr"/>
              <a:lstStyle/>
              <a:p>
                <a:pPr algn="ctr"/>
                <a:endParaRPr lang="zh-CN" altLang="en-US">
                  <a:cs typeface="+mn-ea"/>
                </a:endParaRPr>
              </a:p>
            </p:txBody>
          </p:sp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438477" y="2020472"/>
                <a:ext cx="2739226" cy="1799680"/>
              </a:xfrm>
              <a:prstGeom prst="rect">
                <a:avLst/>
              </a:prstGeom>
            </p:spPr>
          </p:pic>
          <p:sp>
            <p:nvSpPr>
              <p:cNvPr id="25" name="Freeform 6"/>
              <p:cNvSpPr/>
              <p:nvPr/>
            </p:nvSpPr>
            <p:spPr bwMode="auto">
              <a:xfrm>
                <a:off x="5349948" y="1724450"/>
                <a:ext cx="983805" cy="557279"/>
              </a:xfrm>
              <a:custGeom>
                <a:avLst/>
                <a:gdLst>
                  <a:gd name="T0" fmla="*/ 353 w 358"/>
                  <a:gd name="T1" fmla="*/ 143 h 316"/>
                  <a:gd name="T2" fmla="*/ 279 w 358"/>
                  <a:gd name="T3" fmla="*/ 14 h 316"/>
                  <a:gd name="T4" fmla="*/ 253 w 358"/>
                  <a:gd name="T5" fmla="*/ 0 h 316"/>
                  <a:gd name="T6" fmla="*/ 105 w 358"/>
                  <a:gd name="T7" fmla="*/ 0 h 316"/>
                  <a:gd name="T8" fmla="*/ 79 w 358"/>
                  <a:gd name="T9" fmla="*/ 14 h 316"/>
                  <a:gd name="T10" fmla="*/ 5 w 358"/>
                  <a:gd name="T11" fmla="*/ 143 h 316"/>
                  <a:gd name="T12" fmla="*/ 5 w 358"/>
                  <a:gd name="T13" fmla="*/ 172 h 316"/>
                  <a:gd name="T14" fmla="*/ 79 w 358"/>
                  <a:gd name="T15" fmla="*/ 301 h 316"/>
                  <a:gd name="T16" fmla="*/ 105 w 358"/>
                  <a:gd name="T17" fmla="*/ 316 h 316"/>
                  <a:gd name="T18" fmla="*/ 253 w 358"/>
                  <a:gd name="T19" fmla="*/ 316 h 316"/>
                  <a:gd name="T20" fmla="*/ 279 w 358"/>
                  <a:gd name="T21" fmla="*/ 301 h 316"/>
                  <a:gd name="T22" fmla="*/ 353 w 358"/>
                  <a:gd name="T23" fmla="*/ 172 h 316"/>
                  <a:gd name="T24" fmla="*/ 353 w 358"/>
                  <a:gd name="T25" fmla="*/ 143 h 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8" h="316">
                    <a:moveTo>
                      <a:pt x="353" y="143"/>
                    </a:moveTo>
                    <a:cubicBezTo>
                      <a:pt x="279" y="14"/>
                      <a:pt x="279" y="14"/>
                      <a:pt x="279" y="14"/>
                    </a:cubicBezTo>
                    <a:cubicBezTo>
                      <a:pt x="274" y="6"/>
                      <a:pt x="263" y="0"/>
                      <a:pt x="253" y="0"/>
                    </a:cubicBezTo>
                    <a:cubicBezTo>
                      <a:pt x="105" y="0"/>
                      <a:pt x="105" y="0"/>
                      <a:pt x="105" y="0"/>
                    </a:cubicBezTo>
                    <a:cubicBezTo>
                      <a:pt x="95" y="0"/>
                      <a:pt x="84" y="6"/>
                      <a:pt x="79" y="14"/>
                    </a:cubicBezTo>
                    <a:cubicBezTo>
                      <a:pt x="5" y="143"/>
                      <a:pt x="5" y="143"/>
                      <a:pt x="5" y="143"/>
                    </a:cubicBezTo>
                    <a:cubicBezTo>
                      <a:pt x="0" y="151"/>
                      <a:pt x="0" y="164"/>
                      <a:pt x="5" y="172"/>
                    </a:cubicBezTo>
                    <a:cubicBezTo>
                      <a:pt x="79" y="301"/>
                      <a:pt x="79" y="301"/>
                      <a:pt x="79" y="301"/>
                    </a:cubicBezTo>
                    <a:cubicBezTo>
                      <a:pt x="84" y="309"/>
                      <a:pt x="95" y="316"/>
                      <a:pt x="105" y="316"/>
                    </a:cubicBezTo>
                    <a:cubicBezTo>
                      <a:pt x="253" y="316"/>
                      <a:pt x="253" y="316"/>
                      <a:pt x="253" y="316"/>
                    </a:cubicBezTo>
                    <a:cubicBezTo>
                      <a:pt x="263" y="316"/>
                      <a:pt x="274" y="309"/>
                      <a:pt x="279" y="301"/>
                    </a:cubicBezTo>
                    <a:cubicBezTo>
                      <a:pt x="353" y="172"/>
                      <a:pt x="353" y="172"/>
                      <a:pt x="353" y="172"/>
                    </a:cubicBezTo>
                    <a:cubicBezTo>
                      <a:pt x="358" y="164"/>
                      <a:pt x="358" y="151"/>
                      <a:pt x="353" y="143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34925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21908" tIns="60954" rIns="121908" bIns="60954" rtlCol="0" anchor="ctr"/>
              <a:lstStyle/>
              <a:p>
                <a:pPr algn="ctr"/>
                <a:r>
                  <a:rPr lang="en-US" altLang="zh-CN" dirty="0">
                    <a:solidFill>
                      <a:schemeClr val="bg1"/>
                    </a:solidFill>
                    <a:latin typeface="DIN Mittelschrift Std" pitchFamily="50" charset="0"/>
                    <a:cs typeface="+mn-ea"/>
                  </a:rPr>
                  <a:t>2</a:t>
                </a:r>
                <a:endParaRPr lang="zh-CN" altLang="en-US" dirty="0">
                  <a:solidFill>
                    <a:schemeClr val="bg1"/>
                  </a:solidFill>
                  <a:latin typeface="DIN Mittelschrift Std" pitchFamily="50" charset="0"/>
                  <a:cs typeface="+mn-ea"/>
                </a:endParaRPr>
              </a:p>
            </p:txBody>
          </p:sp>
        </p:grp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3542" y="4238"/>
            <a:ext cx="2028458" cy="1675070"/>
          </a:xfrm>
          <a:prstGeom prst="rect">
            <a:avLst/>
          </a:prstGeom>
        </p:spPr>
      </p:pic>
      <p:sp>
        <p:nvSpPr>
          <p:cNvPr id="27" name="文本框 1"/>
          <p:cNvSpPr txBox="1"/>
          <p:nvPr/>
        </p:nvSpPr>
        <p:spPr>
          <a:xfrm>
            <a:off x="1314350" y="-5302"/>
            <a:ext cx="56939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 err="1" smtClean="0">
                <a:solidFill>
                  <a:srgbClr val="F84854"/>
                </a:solidFill>
                <a:latin typeface="#9Slide03 AmpleSoft" panose="02000000000000000000" pitchFamily="2" charset="0"/>
                <a:cs typeface="+mn-ea"/>
                <a:sym typeface="+mn-lt"/>
              </a:rPr>
              <a:t>Khám</a:t>
            </a:r>
            <a:r>
              <a:rPr lang="en-US" altLang="zh-CN" sz="4800" b="1" dirty="0" smtClean="0">
                <a:solidFill>
                  <a:srgbClr val="F84854"/>
                </a:solidFill>
                <a:latin typeface="#9Slide03 AmpleSoft" panose="02000000000000000000" pitchFamily="2" charset="0"/>
                <a:cs typeface="+mn-ea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F84854"/>
                </a:solidFill>
                <a:latin typeface="#9Slide03 AmpleSoft" panose="02000000000000000000" pitchFamily="2" charset="0"/>
                <a:cs typeface="+mn-ea"/>
                <a:sym typeface="+mn-lt"/>
              </a:rPr>
              <a:t>phá</a:t>
            </a:r>
            <a:r>
              <a:rPr lang="en-US" altLang="zh-CN" sz="4800" b="1" dirty="0" smtClean="0">
                <a:solidFill>
                  <a:srgbClr val="F84854"/>
                </a:solidFill>
                <a:latin typeface="#9Slide03 AmpleSoft" panose="02000000000000000000" pitchFamily="2" charset="0"/>
                <a:cs typeface="+mn-ea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F84854"/>
                </a:solidFill>
                <a:latin typeface="#9Slide03 AmpleSoft" panose="02000000000000000000" pitchFamily="2" charset="0"/>
                <a:cs typeface="+mn-ea"/>
                <a:sym typeface="+mn-lt"/>
              </a:rPr>
              <a:t>chủ</a:t>
            </a:r>
            <a:r>
              <a:rPr lang="en-US" altLang="zh-CN" sz="4800" b="1" dirty="0" smtClean="0">
                <a:solidFill>
                  <a:srgbClr val="F84854"/>
                </a:solidFill>
                <a:latin typeface="#9Slide03 AmpleSoft" panose="02000000000000000000" pitchFamily="2" charset="0"/>
                <a:cs typeface="+mn-ea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F84854"/>
                </a:solidFill>
                <a:latin typeface="#9Slide03 AmpleSoft" panose="02000000000000000000" pitchFamily="2" charset="0"/>
                <a:cs typeface="+mn-ea"/>
                <a:sym typeface="+mn-lt"/>
              </a:rPr>
              <a:t>đề</a:t>
            </a:r>
            <a:endParaRPr lang="zh-CN" altLang="en-US" sz="4800" b="1" dirty="0">
              <a:solidFill>
                <a:srgbClr val="F84854"/>
              </a:solidFill>
              <a:latin typeface="#9Slide03 AmpleSoft" panose="02000000000000000000" pitchFamily="2" charset="0"/>
              <a:cs typeface="+mn-ea"/>
              <a:sym typeface="+mn-lt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50" tmFilter="0,0; .5, 1; 1, 1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453285" y="0"/>
            <a:ext cx="2625664" cy="2371444"/>
          </a:xfrm>
          <a:prstGeom prst="rect">
            <a:avLst/>
          </a:prstGeom>
        </p:spPr>
      </p:pic>
      <p:pic>
        <p:nvPicPr>
          <p:cNvPr id="9" name="图片 17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20" t="38621" r="30922" b="39193"/>
          <a:stretch>
            <a:fillRect/>
          </a:stretch>
        </p:blipFill>
        <p:spPr>
          <a:xfrm>
            <a:off x="417883" y="192060"/>
            <a:ext cx="851591" cy="620316"/>
          </a:xfrm>
          <a:prstGeom prst="rect">
            <a:avLst/>
          </a:prstGeom>
        </p:spPr>
      </p:pic>
      <p:sp>
        <p:nvSpPr>
          <p:cNvPr id="11" name="11 Rectángulo"/>
          <p:cNvSpPr/>
          <p:nvPr/>
        </p:nvSpPr>
        <p:spPr>
          <a:xfrm>
            <a:off x="292351" y="1015656"/>
            <a:ext cx="9160934" cy="66365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2"/>
            </a:solidFill>
            <a:prstDash val="sysDot"/>
          </a:ln>
          <a:effectLst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2400" dirty="0" err="1"/>
              <a:t>Những</a:t>
            </a:r>
            <a:r>
              <a:rPr lang="en-US" sz="2400" dirty="0"/>
              <a:t> </a:t>
            </a:r>
            <a:r>
              <a:rPr lang="en-US" sz="2400" dirty="0" err="1"/>
              <a:t>nơi</a:t>
            </a:r>
            <a:r>
              <a:rPr lang="en-US" sz="2400" dirty="0"/>
              <a:t> </a:t>
            </a:r>
            <a:r>
              <a:rPr lang="en-US" sz="2400" dirty="0" err="1"/>
              <a:t>ấy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rộng</a:t>
            </a:r>
            <a:r>
              <a:rPr lang="en-US" sz="2400" dirty="0"/>
              <a:t> </a:t>
            </a:r>
            <a:r>
              <a:rPr lang="en-US" sz="2400" dirty="0" err="1"/>
              <a:t>lớn</a:t>
            </a:r>
            <a:r>
              <a:rPr lang="en-US" sz="2400" dirty="0"/>
              <a:t> </a:t>
            </a:r>
            <a:r>
              <a:rPr lang="en-US" sz="2400" dirty="0" err="1" smtClean="0"/>
              <a:t>không</a:t>
            </a:r>
            <a:r>
              <a:rPr lang="en-US" sz="2400" dirty="0" smtClean="0"/>
              <a:t>?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đông</a:t>
            </a:r>
            <a:r>
              <a:rPr lang="en-US" sz="2400" dirty="0"/>
              <a:t> </a:t>
            </a:r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dirty="0" err="1"/>
              <a:t>không</a:t>
            </a:r>
            <a:r>
              <a:rPr lang="en-US" sz="2400" dirty="0"/>
              <a:t>?</a:t>
            </a:r>
            <a:endParaRPr lang="en-US" sz="2400" dirty="0"/>
          </a:p>
        </p:txBody>
      </p:sp>
      <p:sp>
        <p:nvSpPr>
          <p:cNvPr id="12" name="11 Rectángulo"/>
          <p:cNvSpPr/>
          <p:nvPr/>
        </p:nvSpPr>
        <p:spPr>
          <a:xfrm>
            <a:off x="292351" y="1855694"/>
            <a:ext cx="9766051" cy="66365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2"/>
            </a:solidFill>
            <a:prstDash val="sysDot"/>
          </a:ln>
          <a:effectLst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2400" dirty="0"/>
              <a:t>Ở </a:t>
            </a:r>
            <a:r>
              <a:rPr lang="en-US" sz="2400" dirty="0" err="1"/>
              <a:t>những</a:t>
            </a:r>
            <a:r>
              <a:rPr lang="en-US" sz="2400" dirty="0"/>
              <a:t> </a:t>
            </a:r>
            <a:r>
              <a:rPr lang="en-US" sz="2400" dirty="0" err="1"/>
              <a:t>nơi</a:t>
            </a:r>
            <a:r>
              <a:rPr lang="en-US" sz="2400" dirty="0"/>
              <a:t> </a:t>
            </a:r>
            <a:r>
              <a:rPr lang="en-US" sz="2400" dirty="0" err="1"/>
              <a:t>rộng</a:t>
            </a:r>
            <a:r>
              <a:rPr lang="en-US" sz="2400" dirty="0"/>
              <a:t> </a:t>
            </a:r>
            <a:r>
              <a:rPr lang="en-US" sz="2400" dirty="0" err="1"/>
              <a:t>lớn</a:t>
            </a:r>
            <a:r>
              <a:rPr lang="en-US" sz="2400" dirty="0"/>
              <a:t>, </a:t>
            </a:r>
            <a:r>
              <a:rPr lang="en-US" sz="2400" dirty="0" err="1"/>
              <a:t>đông</a:t>
            </a:r>
            <a:r>
              <a:rPr lang="en-US" sz="2400" dirty="0"/>
              <a:t> </a:t>
            </a:r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dirty="0" err="1"/>
              <a:t>như</a:t>
            </a:r>
            <a:r>
              <a:rPr lang="en-US" sz="2400" dirty="0"/>
              <a:t> </a:t>
            </a:r>
            <a:r>
              <a:rPr lang="en-US" sz="2400" dirty="0" err="1"/>
              <a:t>vậy</a:t>
            </a:r>
            <a:r>
              <a:rPr lang="en-US" sz="2400" dirty="0"/>
              <a:t> </a:t>
            </a:r>
            <a:r>
              <a:rPr lang="en-US" sz="2400" dirty="0" err="1"/>
              <a:t>mình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dễ</a:t>
            </a:r>
            <a:r>
              <a:rPr lang="en-US" sz="2400" dirty="0"/>
              <a:t> </a:t>
            </a:r>
            <a:r>
              <a:rPr lang="en-US" sz="2400" dirty="0" err="1"/>
              <a:t>bị</a:t>
            </a:r>
            <a:r>
              <a:rPr lang="en-US" sz="2400" dirty="0"/>
              <a:t> </a:t>
            </a:r>
            <a:r>
              <a:rPr lang="en-US" sz="2400" dirty="0" err="1"/>
              <a:t>lạc</a:t>
            </a:r>
            <a:r>
              <a:rPr lang="en-US" sz="2400" dirty="0"/>
              <a:t> </a:t>
            </a:r>
            <a:r>
              <a:rPr lang="en-US" sz="2400" dirty="0" err="1"/>
              <a:t>không</a:t>
            </a:r>
            <a:r>
              <a:rPr lang="en-US" sz="2400" dirty="0"/>
              <a:t>?</a:t>
            </a:r>
            <a:endParaRPr lang="en-US" sz="2400" dirty="0"/>
          </a:p>
        </p:txBody>
      </p:sp>
      <p:sp>
        <p:nvSpPr>
          <p:cNvPr id="13" name="11 Rectángulo"/>
          <p:cNvSpPr/>
          <p:nvPr/>
        </p:nvSpPr>
        <p:spPr>
          <a:xfrm>
            <a:off x="292351" y="2679904"/>
            <a:ext cx="10330828" cy="66365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2"/>
            </a:solidFill>
            <a:prstDash val="sysDot"/>
          </a:ln>
          <a:effectLst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2400" dirty="0" err="1" smtClean="0"/>
              <a:t>Em</a:t>
            </a:r>
            <a:r>
              <a:rPr lang="en-US" sz="2400" dirty="0" smtClean="0"/>
              <a:t> </a:t>
            </a:r>
            <a:r>
              <a:rPr lang="en-US" sz="2400" dirty="0" err="1" smtClean="0"/>
              <a:t>đã</a:t>
            </a:r>
            <a:r>
              <a:rPr lang="en-US" sz="2400" dirty="0" smtClean="0"/>
              <a:t> </a:t>
            </a:r>
            <a:r>
              <a:rPr lang="en-US" sz="2400" dirty="0" err="1" smtClean="0"/>
              <a:t>bị</a:t>
            </a:r>
            <a:r>
              <a:rPr lang="en-US" sz="2400" dirty="0" smtClean="0"/>
              <a:t> </a:t>
            </a:r>
            <a:r>
              <a:rPr lang="en-US" sz="2400" dirty="0" err="1" smtClean="0"/>
              <a:t>lạc</a:t>
            </a:r>
            <a:r>
              <a:rPr lang="en-US" sz="2400" dirty="0" smtClean="0"/>
              <a:t> </a:t>
            </a:r>
            <a:r>
              <a:rPr lang="en-US" sz="2400" dirty="0" err="1" smtClean="0"/>
              <a:t>bao</a:t>
            </a:r>
            <a:r>
              <a:rPr lang="en-US" sz="2400" dirty="0" smtClean="0"/>
              <a:t> </a:t>
            </a:r>
            <a:r>
              <a:rPr lang="en-US" sz="2400" dirty="0" err="1" smtClean="0"/>
              <a:t>giờ</a:t>
            </a:r>
            <a:r>
              <a:rPr lang="en-US" sz="2400" dirty="0" smtClean="0"/>
              <a:t> </a:t>
            </a:r>
            <a:r>
              <a:rPr lang="en-US" sz="2400" dirty="0" err="1" smtClean="0"/>
              <a:t>chưa</a:t>
            </a:r>
            <a:r>
              <a:rPr lang="en-US" sz="2400" dirty="0" smtClean="0"/>
              <a:t>? </a:t>
            </a:r>
            <a:r>
              <a:rPr lang="en-US" sz="2400" dirty="0" err="1" smtClean="0"/>
              <a:t>Vì</a:t>
            </a:r>
            <a:r>
              <a:rPr lang="en-US" sz="2400" dirty="0" smtClean="0"/>
              <a:t> </a:t>
            </a:r>
            <a:r>
              <a:rPr lang="en-US" sz="2400" dirty="0" err="1"/>
              <a:t>sao</a:t>
            </a:r>
            <a:r>
              <a:rPr lang="en-US" sz="2400" dirty="0"/>
              <a:t> </a:t>
            </a:r>
            <a:r>
              <a:rPr lang="en-US" sz="2400" dirty="0" err="1"/>
              <a:t>mình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thể</a:t>
            </a:r>
            <a:r>
              <a:rPr lang="en-US" sz="2400" dirty="0"/>
              <a:t> </a:t>
            </a:r>
            <a:r>
              <a:rPr lang="en-US" sz="2400" dirty="0" err="1"/>
              <a:t>bị</a:t>
            </a:r>
            <a:r>
              <a:rPr lang="en-US" sz="2400" dirty="0"/>
              <a:t> </a:t>
            </a:r>
            <a:r>
              <a:rPr lang="en-US" sz="2400" dirty="0" err="1"/>
              <a:t>lạc</a:t>
            </a:r>
            <a:r>
              <a:rPr lang="en-US" sz="2400" dirty="0"/>
              <a:t>?</a:t>
            </a:r>
            <a:endParaRPr lang="en-US" sz="2400" dirty="0"/>
          </a:p>
        </p:txBody>
      </p:sp>
      <p:grpSp>
        <p:nvGrpSpPr>
          <p:cNvPr id="3" name="Group 2"/>
          <p:cNvGrpSpPr/>
          <p:nvPr/>
        </p:nvGrpSpPr>
        <p:grpSpPr>
          <a:xfrm>
            <a:off x="656453" y="4061011"/>
            <a:ext cx="10598735" cy="2124635"/>
            <a:chOff x="1096304" y="4047954"/>
            <a:chExt cx="9526874" cy="2420470"/>
          </a:xfrm>
        </p:grpSpPr>
        <p:grpSp>
          <p:nvGrpSpPr>
            <p:cNvPr id="17" name="Group 4"/>
            <p:cNvGrpSpPr/>
            <p:nvPr/>
          </p:nvGrpSpPr>
          <p:grpSpPr>
            <a:xfrm rot="10800000">
              <a:off x="1096304" y="4047954"/>
              <a:ext cx="9526874" cy="2420470"/>
              <a:chOff x="3044197" y="1463541"/>
              <a:chExt cx="3188297" cy="1465077"/>
            </a:xfrm>
            <a:solidFill>
              <a:srgbClr val="66FF66"/>
            </a:solidFill>
          </p:grpSpPr>
          <p:sp>
            <p:nvSpPr>
              <p:cNvPr id="19" name="Rounded Rectangle 5"/>
              <p:cNvSpPr/>
              <p:nvPr/>
            </p:nvSpPr>
            <p:spPr>
              <a:xfrm>
                <a:off x="3044197" y="1463541"/>
                <a:ext cx="3188297" cy="1465077"/>
              </a:xfrm>
              <a:prstGeom prst="roundRect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defTabSz="1218565"/>
                <a:endParaRPr lang="id-ID" sz="2000" kern="0">
                  <a:solidFill>
                    <a:sysClr val="window" lastClr="FFFFFF"/>
                  </a:solidFill>
                  <a:latin typeface="Calibri" panose="020F0502020204030204"/>
                  <a:cs typeface="+mn-ea"/>
                </a:endParaRPr>
              </a:p>
            </p:txBody>
          </p:sp>
          <p:sp>
            <p:nvSpPr>
              <p:cNvPr id="20" name="Isosceles Triangle 6"/>
              <p:cNvSpPr/>
              <p:nvPr/>
            </p:nvSpPr>
            <p:spPr>
              <a:xfrm rot="5400000">
                <a:off x="5539655" y="2261118"/>
                <a:ext cx="239151" cy="247212"/>
              </a:xfrm>
              <a:prstGeom prst="triangle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defTabSz="1218565"/>
                <a:endParaRPr lang="id-ID" sz="2000" kern="0">
                  <a:solidFill>
                    <a:sysClr val="window" lastClr="FFFFFF"/>
                  </a:solidFill>
                  <a:latin typeface="Calibri" panose="020F0502020204030204"/>
                  <a:cs typeface="+mn-ea"/>
                </a:endParaRPr>
              </a:p>
            </p:txBody>
          </p:sp>
        </p:grpSp>
        <p:sp>
          <p:nvSpPr>
            <p:cNvPr id="21" name="Rectangle 20"/>
            <p:cNvSpPr/>
            <p:nvPr/>
          </p:nvSpPr>
          <p:spPr>
            <a:xfrm>
              <a:off x="1380225" y="4227138"/>
              <a:ext cx="8959033" cy="2062103"/>
            </a:xfrm>
            <a:prstGeom prst="rect">
              <a:avLst/>
            </a:prstGeom>
            <a:solidFill>
              <a:srgbClr val="66FF66"/>
            </a:solidFill>
          </p:spPr>
          <p:txBody>
            <a:bodyPr wrap="square">
              <a:spAutoFit/>
            </a:bodyPr>
            <a:lstStyle/>
            <a:p>
              <a:pPr algn="just"/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Khi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đến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những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nơi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đông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đúc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,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rộng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lớn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nếu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mình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không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biết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quan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sát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,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tự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ý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tách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nhóm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đi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riêng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,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không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bám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sát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người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lớn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,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mải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nhìn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ngắm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đồ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chơi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hay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mải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mê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chơi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mình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rất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dễ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bị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lạc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.</a:t>
              </a:r>
              <a:endParaRPr lang="en-US" sz="3200" dirty="0"/>
            </a:p>
          </p:txBody>
        </p:sp>
      </p:grpSp>
      <p:sp>
        <p:nvSpPr>
          <p:cNvPr id="22" name="文本框 1"/>
          <p:cNvSpPr txBox="1"/>
          <p:nvPr/>
        </p:nvSpPr>
        <p:spPr>
          <a:xfrm>
            <a:off x="1314350" y="-5302"/>
            <a:ext cx="56939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 err="1" smtClean="0">
                <a:solidFill>
                  <a:srgbClr val="F84854"/>
                </a:solidFill>
                <a:latin typeface="#9Slide03 AmpleSoft" panose="02000000000000000000" pitchFamily="2" charset="0"/>
                <a:cs typeface="+mn-ea"/>
                <a:sym typeface="+mn-lt"/>
              </a:rPr>
              <a:t>Khám</a:t>
            </a:r>
            <a:r>
              <a:rPr lang="en-US" altLang="zh-CN" sz="4800" b="1" dirty="0" smtClean="0">
                <a:solidFill>
                  <a:srgbClr val="F84854"/>
                </a:solidFill>
                <a:latin typeface="#9Slide03 AmpleSoft" panose="02000000000000000000" pitchFamily="2" charset="0"/>
                <a:cs typeface="+mn-ea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F84854"/>
                </a:solidFill>
                <a:latin typeface="#9Slide03 AmpleSoft" panose="02000000000000000000" pitchFamily="2" charset="0"/>
                <a:cs typeface="+mn-ea"/>
                <a:sym typeface="+mn-lt"/>
              </a:rPr>
              <a:t>phá</a:t>
            </a:r>
            <a:r>
              <a:rPr lang="en-US" altLang="zh-CN" sz="4800" b="1" dirty="0" smtClean="0">
                <a:solidFill>
                  <a:srgbClr val="F84854"/>
                </a:solidFill>
                <a:latin typeface="#9Slide03 AmpleSoft" panose="02000000000000000000" pitchFamily="2" charset="0"/>
                <a:cs typeface="+mn-ea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F84854"/>
                </a:solidFill>
                <a:latin typeface="#9Slide03 AmpleSoft" panose="02000000000000000000" pitchFamily="2" charset="0"/>
                <a:cs typeface="+mn-ea"/>
                <a:sym typeface="+mn-lt"/>
              </a:rPr>
              <a:t>chủ</a:t>
            </a:r>
            <a:r>
              <a:rPr lang="en-US" altLang="zh-CN" sz="4800" b="1" dirty="0" smtClean="0">
                <a:solidFill>
                  <a:srgbClr val="F84854"/>
                </a:solidFill>
                <a:latin typeface="#9Slide03 AmpleSoft" panose="02000000000000000000" pitchFamily="2" charset="0"/>
                <a:cs typeface="+mn-ea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F84854"/>
                </a:solidFill>
                <a:latin typeface="#9Slide03 AmpleSoft" panose="02000000000000000000" pitchFamily="2" charset="0"/>
                <a:cs typeface="+mn-ea"/>
                <a:sym typeface="+mn-lt"/>
              </a:rPr>
              <a:t>đề</a:t>
            </a:r>
            <a:endParaRPr lang="zh-CN" altLang="en-US" sz="4800" b="1" dirty="0">
              <a:solidFill>
                <a:srgbClr val="F84854"/>
              </a:solidFill>
              <a:latin typeface="#9Slide03 AmpleSoft" panose="02000000000000000000" pitchFamily="2" charset="0"/>
              <a:cs typeface="+mn-ea"/>
              <a:sym typeface="+mn-lt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5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5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125"/>
                            </p:stCondLst>
                            <p:childTnLst>
                              <p:par>
                                <p:cTn id="3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17"/>
          <p:cNvPicPr>
            <a:picLocks noChangeAspect="1"/>
          </p:cNvPicPr>
          <p:nvPr/>
        </p:nvPicPr>
        <p:blipFill rotWithShape="1"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20" t="38621" r="30922" b="39193"/>
          <a:stretch>
            <a:fillRect/>
          </a:stretch>
        </p:blipFill>
        <p:spPr>
          <a:xfrm>
            <a:off x="417883" y="192060"/>
            <a:ext cx="851591" cy="620316"/>
          </a:xfrm>
          <a:prstGeom prst="rect">
            <a:avLst/>
          </a:prstGeom>
        </p:spPr>
      </p:pic>
      <p:sp>
        <p:nvSpPr>
          <p:cNvPr id="14" name="11 Rectángulo"/>
          <p:cNvSpPr/>
          <p:nvPr/>
        </p:nvSpPr>
        <p:spPr>
          <a:xfrm>
            <a:off x="1139514" y="1165148"/>
            <a:ext cx="9712263" cy="66365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2"/>
            </a:solidFill>
            <a:prstDash val="sysDot"/>
          </a:ln>
          <a:effectLst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2400" dirty="0" err="1"/>
              <a:t>Muốn</a:t>
            </a:r>
            <a:r>
              <a:rPr lang="en-US" sz="2400" dirty="0"/>
              <a:t> </a:t>
            </a:r>
            <a:r>
              <a:rPr lang="en-US" sz="2400" dirty="0" err="1"/>
              <a:t>không</a:t>
            </a:r>
            <a:r>
              <a:rPr lang="en-US" sz="2400" dirty="0"/>
              <a:t> </a:t>
            </a:r>
            <a:r>
              <a:rPr lang="en-US" sz="2400" dirty="0" err="1"/>
              <a:t>bị</a:t>
            </a:r>
            <a:r>
              <a:rPr lang="en-US" sz="2400" dirty="0"/>
              <a:t> </a:t>
            </a:r>
            <a:r>
              <a:rPr lang="en-US" sz="2400" dirty="0" err="1"/>
              <a:t>lạc</a:t>
            </a:r>
            <a:r>
              <a:rPr lang="en-US" sz="2400" dirty="0"/>
              <a:t> ở </a:t>
            </a:r>
            <a:r>
              <a:rPr lang="en-US" sz="2400" dirty="0" err="1"/>
              <a:t>nơi</a:t>
            </a:r>
            <a:r>
              <a:rPr lang="en-US" sz="2400" dirty="0"/>
              <a:t> </a:t>
            </a:r>
            <a:r>
              <a:rPr lang="en-US" sz="2400" dirty="0" err="1"/>
              <a:t>đông</a:t>
            </a:r>
            <a:r>
              <a:rPr lang="en-US" sz="2400" dirty="0"/>
              <a:t> </a:t>
            </a:r>
            <a:r>
              <a:rPr lang="en-US" sz="2400" dirty="0" err="1"/>
              <a:t>người</a:t>
            </a:r>
            <a:r>
              <a:rPr lang="en-US" sz="2400" dirty="0"/>
              <a:t>, </a:t>
            </a:r>
            <a:r>
              <a:rPr lang="en-US" sz="2400" dirty="0" err="1"/>
              <a:t>rộng</a:t>
            </a:r>
            <a:r>
              <a:rPr lang="en-US" sz="2400" dirty="0"/>
              <a:t> </a:t>
            </a:r>
            <a:r>
              <a:rPr lang="en-US" sz="2400" dirty="0" err="1"/>
              <a:t>lớn</a:t>
            </a:r>
            <a:r>
              <a:rPr lang="en-US" sz="2400" dirty="0"/>
              <a:t> </a:t>
            </a:r>
            <a:r>
              <a:rPr lang="en-US" sz="2400" dirty="0" err="1"/>
              <a:t>chúng</a:t>
            </a:r>
            <a:r>
              <a:rPr lang="en-US" sz="2400" dirty="0"/>
              <a:t> ta </a:t>
            </a:r>
            <a:r>
              <a:rPr lang="en-US" sz="2400" dirty="0" err="1"/>
              <a:t>cần</a:t>
            </a:r>
            <a:r>
              <a:rPr lang="en-US" sz="2400" dirty="0"/>
              <a:t> </a:t>
            </a:r>
            <a:r>
              <a:rPr lang="en-US" sz="2400" dirty="0" err="1"/>
              <a:t>làm</a:t>
            </a:r>
            <a:r>
              <a:rPr lang="en-US" sz="2400" dirty="0"/>
              <a:t> </a:t>
            </a:r>
            <a:r>
              <a:rPr lang="en-US" sz="2400" dirty="0" err="1"/>
              <a:t>gì</a:t>
            </a:r>
            <a:r>
              <a:rPr lang="en-US" sz="2400" dirty="0"/>
              <a:t>?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52099" y="-21912"/>
            <a:ext cx="1739901" cy="18507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8538" y="1496974"/>
            <a:ext cx="4676428" cy="46764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176686" y="3371891"/>
            <a:ext cx="5834214" cy="584775"/>
          </a:xfrm>
          <a:prstGeom prst="rect">
            <a:avLst/>
          </a:prstGeom>
          <a:solidFill>
            <a:srgbClr val="00FFFF"/>
          </a:solidFill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ea typeface="#9Slide03 IcielSamsung Sharp Bo" pitchFamily="2" charset="0"/>
                <a:cs typeface="Times New Roman" panose="02020603050405020304" pitchFamily="18" charset="0"/>
              </a:rPr>
              <a:t>Không</a:t>
            </a:r>
            <a:r>
              <a:rPr lang="en-US" sz="3200" dirty="0" smtClean="0">
                <a:latin typeface="Times New Roman" panose="02020603050405020304" pitchFamily="18" charset="0"/>
                <a:ea typeface="#9Slide03 IcielSamsung Sharp Bo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#9Slide03 IcielSamsung Sharp Bo" pitchFamily="2" charset="0"/>
                <a:cs typeface="Times New Roman" panose="02020603050405020304" pitchFamily="18" charset="0"/>
              </a:rPr>
              <a:t>đi</a:t>
            </a:r>
            <a:r>
              <a:rPr lang="en-US" sz="3200" dirty="0" smtClean="0">
                <a:latin typeface="Times New Roman" panose="02020603050405020304" pitchFamily="18" charset="0"/>
                <a:ea typeface="#9Slide03 IcielSamsung Sharp Bo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#9Slide03 IcielSamsung Sharp Bo" pitchFamily="2" charset="0"/>
                <a:cs typeface="Times New Roman" panose="02020603050405020304" pitchFamily="18" charset="0"/>
              </a:rPr>
              <a:t>cách</a:t>
            </a:r>
            <a:r>
              <a:rPr lang="en-US" sz="3200" dirty="0" smtClean="0">
                <a:latin typeface="Times New Roman" panose="02020603050405020304" pitchFamily="18" charset="0"/>
                <a:ea typeface="#9Slide03 IcielSamsung Sharp Bo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#9Slide03 IcielSamsung Sharp Bo" pitchFamily="2" charset="0"/>
                <a:cs typeface="Times New Roman" panose="02020603050405020304" pitchFamily="18" charset="0"/>
              </a:rPr>
              <a:t>xa</a:t>
            </a:r>
            <a:r>
              <a:rPr lang="en-US" sz="3200" dirty="0" smtClean="0">
                <a:latin typeface="Times New Roman" panose="02020603050405020304" pitchFamily="18" charset="0"/>
                <a:ea typeface="#9Slide03 IcielSamsung Sharp Bo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#9Slide03 IcielSamsung Sharp Bo" pitchFamily="2" charset="0"/>
                <a:cs typeface="Times New Roman" panose="02020603050405020304" pitchFamily="18" charset="0"/>
              </a:rPr>
              <a:t>người</a:t>
            </a:r>
            <a:r>
              <a:rPr lang="en-US" sz="3200" dirty="0" smtClean="0">
                <a:latin typeface="Times New Roman" panose="02020603050405020304" pitchFamily="18" charset="0"/>
                <a:ea typeface="#9Slide03 IcielSamsung Sharp Bo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#9Slide03 IcielSamsung Sharp Bo" pitchFamily="2" charset="0"/>
                <a:cs typeface="Times New Roman" panose="02020603050405020304" pitchFamily="18" charset="0"/>
              </a:rPr>
              <a:t>thân</a:t>
            </a:r>
            <a:endParaRPr lang="en-US" sz="3200" dirty="0">
              <a:latin typeface="Times New Roman" panose="02020603050405020304" pitchFamily="18" charset="0"/>
              <a:ea typeface="#9Slide03 IcielSamsung Sharp Bo" pitchFamily="2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705541" y="4216461"/>
            <a:ext cx="3288173" cy="584775"/>
          </a:xfrm>
          <a:prstGeom prst="rect">
            <a:avLst/>
          </a:prstGeom>
          <a:solidFill>
            <a:srgbClr val="00FFFF"/>
          </a:solidFill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ea typeface="#9Slide03 IcielSamsung Sharp Bo" pitchFamily="2" charset="0"/>
                <a:cs typeface="Times New Roman" panose="02020603050405020304" pitchFamily="18" charset="0"/>
              </a:rPr>
              <a:t>Không</a:t>
            </a:r>
            <a:r>
              <a:rPr lang="en-US" sz="3200" dirty="0" smtClean="0">
                <a:latin typeface="Times New Roman" panose="02020603050405020304" pitchFamily="18" charset="0"/>
                <a:ea typeface="#9Slide03 IcielSamsung Sharp Bo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#9Slide03 IcielSamsung Sharp Bo" pitchFamily="2" charset="0"/>
                <a:cs typeface="Times New Roman" panose="02020603050405020304" pitchFamily="18" charset="0"/>
              </a:rPr>
              <a:t>mải</a:t>
            </a:r>
            <a:r>
              <a:rPr lang="en-US" sz="3200" dirty="0" smtClean="0">
                <a:latin typeface="Times New Roman" panose="02020603050405020304" pitchFamily="18" charset="0"/>
                <a:ea typeface="#9Slide03 IcielSamsung Sharp Bo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#9Slide03 IcielSamsung Sharp Bo" pitchFamily="2" charset="0"/>
                <a:cs typeface="Times New Roman" panose="02020603050405020304" pitchFamily="18" charset="0"/>
              </a:rPr>
              <a:t>chơi</a:t>
            </a:r>
            <a:endParaRPr lang="en-US" sz="3200" dirty="0">
              <a:latin typeface="Times New Roman" panose="02020603050405020304" pitchFamily="18" charset="0"/>
              <a:ea typeface="#9Slide03 IcielSamsung Sharp Bo" pitchFamily="2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618954" y="2527321"/>
            <a:ext cx="3461349" cy="584775"/>
          </a:xfrm>
          <a:prstGeom prst="rect">
            <a:avLst/>
          </a:prstGeom>
          <a:solidFill>
            <a:srgbClr val="00FFFF"/>
          </a:solidFill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ea typeface="#9Slide03 IcielSamsung Sharp Bo" pitchFamily="2" charset="0"/>
                <a:cs typeface="Times New Roman" panose="02020603050405020304" pitchFamily="18" charset="0"/>
              </a:rPr>
              <a:t>Luôn</a:t>
            </a:r>
            <a:r>
              <a:rPr lang="en-US" sz="3200" dirty="0" smtClean="0">
                <a:latin typeface="Times New Roman" panose="02020603050405020304" pitchFamily="18" charset="0"/>
                <a:ea typeface="#9Slide03 IcielSamsung Sharp Bo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#9Slide03 IcielSamsung Sharp Bo" pitchFamily="2" charset="0"/>
                <a:cs typeface="Times New Roman" panose="02020603050405020304" pitchFamily="18" charset="0"/>
              </a:rPr>
              <a:t>quan</a:t>
            </a:r>
            <a:r>
              <a:rPr lang="en-US" sz="3200" dirty="0" smtClean="0">
                <a:latin typeface="Times New Roman" panose="02020603050405020304" pitchFamily="18" charset="0"/>
                <a:ea typeface="#9Slide03 IcielSamsung Sharp Bo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#9Slide03 IcielSamsung Sharp Bo" pitchFamily="2" charset="0"/>
                <a:cs typeface="Times New Roman" panose="02020603050405020304" pitchFamily="18" charset="0"/>
              </a:rPr>
              <a:t>sát</a:t>
            </a:r>
            <a:endParaRPr lang="en-US" sz="3200" dirty="0">
              <a:latin typeface="Times New Roman" panose="02020603050405020304" pitchFamily="18" charset="0"/>
              <a:ea typeface="#9Slide03 IcielSamsung Sharp Bo" pitchFamily="2" charset="0"/>
              <a:cs typeface="Times New Roman" panose="02020603050405020304" pitchFamily="18" charset="0"/>
            </a:endParaRPr>
          </a:p>
        </p:txBody>
      </p:sp>
      <p:sp>
        <p:nvSpPr>
          <p:cNvPr id="23" name="文本框 1"/>
          <p:cNvSpPr txBox="1"/>
          <p:nvPr/>
        </p:nvSpPr>
        <p:spPr>
          <a:xfrm>
            <a:off x="1314350" y="-5302"/>
            <a:ext cx="56939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 err="1" smtClean="0">
                <a:solidFill>
                  <a:srgbClr val="F84854"/>
                </a:solidFill>
                <a:latin typeface="#9Slide03 AmpleSoft" panose="02000000000000000000" pitchFamily="2" charset="0"/>
                <a:cs typeface="+mn-ea"/>
                <a:sym typeface="+mn-lt"/>
              </a:rPr>
              <a:t>Khám</a:t>
            </a:r>
            <a:r>
              <a:rPr lang="en-US" altLang="zh-CN" sz="4800" b="1" dirty="0" smtClean="0">
                <a:solidFill>
                  <a:srgbClr val="F84854"/>
                </a:solidFill>
                <a:latin typeface="#9Slide03 AmpleSoft" panose="02000000000000000000" pitchFamily="2" charset="0"/>
                <a:cs typeface="+mn-ea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F84854"/>
                </a:solidFill>
                <a:latin typeface="#9Slide03 AmpleSoft" panose="02000000000000000000" pitchFamily="2" charset="0"/>
                <a:cs typeface="+mn-ea"/>
                <a:sym typeface="+mn-lt"/>
              </a:rPr>
              <a:t>phá</a:t>
            </a:r>
            <a:r>
              <a:rPr lang="en-US" altLang="zh-CN" sz="4800" b="1" dirty="0" smtClean="0">
                <a:solidFill>
                  <a:srgbClr val="F84854"/>
                </a:solidFill>
                <a:latin typeface="#9Slide03 AmpleSoft" panose="02000000000000000000" pitchFamily="2" charset="0"/>
                <a:cs typeface="+mn-ea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F84854"/>
                </a:solidFill>
                <a:latin typeface="#9Slide03 AmpleSoft" panose="02000000000000000000" pitchFamily="2" charset="0"/>
                <a:cs typeface="+mn-ea"/>
                <a:sym typeface="+mn-lt"/>
              </a:rPr>
              <a:t>chủ</a:t>
            </a:r>
            <a:r>
              <a:rPr lang="en-US" altLang="zh-CN" sz="4800" b="1" dirty="0" smtClean="0">
                <a:solidFill>
                  <a:srgbClr val="F84854"/>
                </a:solidFill>
                <a:latin typeface="#9Slide03 AmpleSoft" panose="02000000000000000000" pitchFamily="2" charset="0"/>
                <a:cs typeface="+mn-ea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F84854"/>
                </a:solidFill>
                <a:latin typeface="#9Slide03 AmpleSoft" panose="02000000000000000000" pitchFamily="2" charset="0"/>
                <a:cs typeface="+mn-ea"/>
                <a:sym typeface="+mn-lt"/>
              </a:rPr>
              <a:t>đề</a:t>
            </a:r>
            <a:endParaRPr lang="zh-CN" altLang="en-US" sz="4800" b="1" dirty="0">
              <a:solidFill>
                <a:srgbClr val="F84854"/>
              </a:solidFill>
              <a:latin typeface="#9Slide03 AmpleSoft" panose="02000000000000000000" pitchFamily="2" charset="0"/>
              <a:cs typeface="+mn-ea"/>
              <a:sym typeface="+mn-lt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154966" y="5096184"/>
            <a:ext cx="6691464" cy="1077218"/>
          </a:xfrm>
          <a:prstGeom prst="rect">
            <a:avLst/>
          </a:prstGeom>
          <a:solidFill>
            <a:srgbClr val="00FFFF"/>
          </a:solidFill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Ghi nhớ số điện thoại của người thân/ đường dây nóng hỗ trợ trẻ em/ cảnh sát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5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50" tmFilter="0,0; .5, 1; 1, 1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7" grpId="0" animBg="1"/>
      <p:bldP spid="19" grpId="0" animBg="1"/>
      <p:bldP spid="20" grpId="0" animBg="1"/>
      <p:bldP spid="23" grpId="0"/>
      <p:bldP spid="2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六边形 28"/>
          <p:cNvSpPr/>
          <p:nvPr/>
        </p:nvSpPr>
        <p:spPr>
          <a:xfrm rot="5400000">
            <a:off x="1738602" y="-241401"/>
            <a:ext cx="829520" cy="3331725"/>
          </a:xfrm>
          <a:prstGeom prst="hexagon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0" tIns="60940" rIns="121880" bIns="60940" rtlCol="0" anchor="ctr"/>
          <a:lstStyle/>
          <a:p>
            <a:pPr algn="ctr"/>
            <a:endParaRPr lang="zh-CN" altLang="en-US" sz="1600">
              <a:solidFill>
                <a:schemeClr val="tx1">
                  <a:lumMod val="50000"/>
                  <a:lumOff val="50000"/>
                </a:schemeClr>
              </a:solidFill>
              <a:cs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-1133633" y="1114550"/>
            <a:ext cx="6325586" cy="619825"/>
          </a:xfrm>
        </p:spPr>
        <p:txBody>
          <a:bodyPr>
            <a:noAutofit/>
          </a:bodyPr>
          <a:lstStyle/>
          <a:p>
            <a:pPr algn="ctr"/>
            <a:r>
              <a:rPr lang="en-US" altLang="zh-CN" sz="4000" b="1" dirty="0">
                <a:solidFill>
                  <a:schemeClr val="accent2">
                    <a:lumMod val="75000"/>
                  </a:schemeClr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TRÒ </a:t>
            </a:r>
            <a:r>
              <a:rPr lang="en-US" altLang="zh-CN" sz="4000" b="1" dirty="0" smtClean="0">
                <a:solidFill>
                  <a:schemeClr val="accent2">
                    <a:lumMod val="75000"/>
                  </a:schemeClr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CHƠI</a:t>
            </a:r>
            <a:endParaRPr lang="zh-CN" altLang="en-US" sz="5400" b="1" dirty="0">
              <a:solidFill>
                <a:schemeClr val="accent2">
                  <a:lumMod val="75000"/>
                </a:schemeClr>
              </a:solidFill>
              <a:latin typeface="#9Slide03 IcielSamsung Sharp Bo" pitchFamily="2" charset="0"/>
              <a:ea typeface="+mn-ea"/>
              <a:cs typeface="#9Slide03 IcielSamsung Sharp Bo" pitchFamily="2" charset="0"/>
            </a:endParaRPr>
          </a:p>
        </p:txBody>
      </p:sp>
      <p:pic>
        <p:nvPicPr>
          <p:cNvPr id="24" name="图片 17"/>
          <p:cNvPicPr>
            <a:picLocks noChangeAspect="1"/>
          </p:cNvPicPr>
          <p:nvPr/>
        </p:nvPicPr>
        <p:blipFill rotWithShape="1"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20" t="38621" r="30922" b="39193"/>
          <a:stretch>
            <a:fillRect/>
          </a:stretch>
        </p:blipFill>
        <p:spPr>
          <a:xfrm>
            <a:off x="417883" y="192060"/>
            <a:ext cx="851591" cy="620316"/>
          </a:xfrm>
          <a:prstGeom prst="rect">
            <a:avLst/>
          </a:prstGeom>
        </p:spPr>
      </p:pic>
      <p:sp>
        <p:nvSpPr>
          <p:cNvPr id="25" name="文本框 1"/>
          <p:cNvSpPr txBox="1"/>
          <p:nvPr/>
        </p:nvSpPr>
        <p:spPr>
          <a:xfrm>
            <a:off x="1314350" y="51848"/>
            <a:ext cx="95251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 err="1" smtClean="0">
                <a:solidFill>
                  <a:srgbClr val="F84854"/>
                </a:solidFill>
                <a:latin typeface="#9Slide03 AmpleSoft" panose="02000000000000000000" pitchFamily="2" charset="0"/>
                <a:cs typeface="+mn-ea"/>
                <a:sym typeface="+mn-lt"/>
              </a:rPr>
              <a:t>Mở</a:t>
            </a:r>
            <a:r>
              <a:rPr lang="en-US" altLang="zh-CN" sz="4800" b="1" dirty="0" smtClean="0">
                <a:solidFill>
                  <a:srgbClr val="F84854"/>
                </a:solidFill>
                <a:latin typeface="#9Slide03 AmpleSoft" panose="02000000000000000000" pitchFamily="2" charset="0"/>
                <a:cs typeface="+mn-ea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F84854"/>
                </a:solidFill>
                <a:latin typeface="#9Slide03 AmpleSoft" panose="02000000000000000000" pitchFamily="2" charset="0"/>
                <a:cs typeface="+mn-ea"/>
                <a:sym typeface="+mn-lt"/>
              </a:rPr>
              <a:t>rộng</a:t>
            </a:r>
            <a:r>
              <a:rPr lang="en-US" altLang="zh-CN" sz="4800" b="1" dirty="0" smtClean="0">
                <a:solidFill>
                  <a:srgbClr val="F84854"/>
                </a:solidFill>
                <a:latin typeface="#9Slide03 AmpleSoft" panose="02000000000000000000" pitchFamily="2" charset="0"/>
                <a:cs typeface="+mn-ea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F84854"/>
                </a:solidFill>
                <a:latin typeface="#9Slide03 AmpleSoft" panose="02000000000000000000" pitchFamily="2" charset="0"/>
                <a:cs typeface="+mn-ea"/>
                <a:sym typeface="+mn-lt"/>
              </a:rPr>
              <a:t>và</a:t>
            </a:r>
            <a:r>
              <a:rPr lang="en-US" altLang="zh-CN" sz="4800" b="1" dirty="0" smtClean="0">
                <a:solidFill>
                  <a:srgbClr val="F84854"/>
                </a:solidFill>
                <a:latin typeface="#9Slide03 AmpleSoft" panose="02000000000000000000" pitchFamily="2" charset="0"/>
                <a:cs typeface="+mn-ea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F84854"/>
                </a:solidFill>
                <a:latin typeface="#9Slide03 AmpleSoft" panose="02000000000000000000" pitchFamily="2" charset="0"/>
                <a:cs typeface="+mn-ea"/>
                <a:sym typeface="+mn-lt"/>
              </a:rPr>
              <a:t>tổng</a:t>
            </a:r>
            <a:r>
              <a:rPr lang="en-US" altLang="zh-CN" sz="4800" b="1" dirty="0" smtClean="0">
                <a:solidFill>
                  <a:srgbClr val="F84854"/>
                </a:solidFill>
                <a:latin typeface="#9Slide03 AmpleSoft" panose="02000000000000000000" pitchFamily="2" charset="0"/>
                <a:cs typeface="+mn-ea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F84854"/>
                </a:solidFill>
                <a:latin typeface="#9Slide03 AmpleSoft" panose="02000000000000000000" pitchFamily="2" charset="0"/>
                <a:cs typeface="+mn-ea"/>
                <a:sym typeface="+mn-lt"/>
              </a:rPr>
              <a:t>kết</a:t>
            </a:r>
            <a:r>
              <a:rPr lang="en-US" altLang="zh-CN" sz="4800" b="1" dirty="0" smtClean="0">
                <a:solidFill>
                  <a:srgbClr val="F84854"/>
                </a:solidFill>
                <a:latin typeface="#9Slide03 AmpleSoft" panose="02000000000000000000" pitchFamily="2" charset="0"/>
                <a:cs typeface="+mn-ea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F84854"/>
                </a:solidFill>
                <a:latin typeface="#9Slide03 AmpleSoft" panose="02000000000000000000" pitchFamily="2" charset="0"/>
                <a:cs typeface="+mn-ea"/>
                <a:sym typeface="+mn-lt"/>
              </a:rPr>
              <a:t>chủ</a:t>
            </a:r>
            <a:r>
              <a:rPr lang="en-US" altLang="zh-CN" sz="4800" b="1" dirty="0" smtClean="0">
                <a:solidFill>
                  <a:srgbClr val="F84854"/>
                </a:solidFill>
                <a:latin typeface="#9Slide03 AmpleSoft" panose="02000000000000000000" pitchFamily="2" charset="0"/>
                <a:cs typeface="+mn-ea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F84854"/>
                </a:solidFill>
                <a:latin typeface="#9Slide03 AmpleSoft" panose="02000000000000000000" pitchFamily="2" charset="0"/>
                <a:cs typeface="+mn-ea"/>
                <a:sym typeface="+mn-lt"/>
              </a:rPr>
              <a:t>đề</a:t>
            </a:r>
            <a:endParaRPr lang="zh-CN" altLang="en-US" sz="4800" b="1" dirty="0">
              <a:solidFill>
                <a:srgbClr val="F84854"/>
              </a:solidFill>
              <a:latin typeface="#9Slide03 AmpleSoft" panose="02000000000000000000" pitchFamily="2" charset="0"/>
              <a:cs typeface="+mn-ea"/>
              <a:sym typeface="+mn-lt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819224" y="882845"/>
            <a:ext cx="6622903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 err="1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Trí</a:t>
            </a:r>
            <a:r>
              <a:rPr lang="en-US" sz="66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6600" b="1" cap="none" spc="0" dirty="0" err="1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nhớ</a:t>
            </a:r>
            <a:r>
              <a:rPr lang="en-US" sz="66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6600" b="1" cap="none" spc="0" dirty="0" err="1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siêu</a:t>
            </a:r>
            <a:r>
              <a:rPr lang="en-US" sz="66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6600" b="1" cap="none" spc="0" dirty="0" err="1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việt</a:t>
            </a:r>
            <a:endParaRPr lang="en-US" sz="66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830402" y="2141396"/>
            <a:ext cx="2972548" cy="3328514"/>
            <a:chOff x="846676" y="2786312"/>
            <a:chExt cx="2972548" cy="3328514"/>
          </a:xfrm>
        </p:grpSpPr>
        <p:sp>
          <p:nvSpPr>
            <p:cNvPr id="8" name="圆角矩形 3"/>
            <p:cNvSpPr/>
            <p:nvPr/>
          </p:nvSpPr>
          <p:spPr>
            <a:xfrm>
              <a:off x="846676" y="2786312"/>
              <a:ext cx="2972548" cy="2032374"/>
            </a:xfrm>
            <a:prstGeom prst="roundRect">
              <a:avLst>
                <a:gd name="adj" fmla="val 10000"/>
              </a:avLst>
            </a:prstGeom>
            <a:noFill/>
            <a:ln w="25400" cap="flat" cmpd="sng" algn="ctr">
              <a:solidFill>
                <a:schemeClr val="tx2"/>
              </a:solidFill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algn="ctr"/>
              <a:endParaRPr lang="zh-CN" altLang="en-US">
                <a:cs typeface="+mn-ea"/>
              </a:endParaRPr>
            </a:p>
          </p:txBody>
        </p:sp>
        <p:sp>
          <p:nvSpPr>
            <p:cNvPr id="10" name="任意多边形 5"/>
            <p:cNvSpPr/>
            <p:nvPr/>
          </p:nvSpPr>
          <p:spPr>
            <a:xfrm>
              <a:off x="923867" y="4578790"/>
              <a:ext cx="2831872" cy="1536036"/>
            </a:xfrm>
            <a:custGeom>
              <a:avLst/>
              <a:gdLst>
                <a:gd name="connsiteX0" fmla="*/ 0 w 1290070"/>
                <a:gd name="connsiteY0" fmla="*/ 51302 h 513018"/>
                <a:gd name="connsiteX1" fmla="*/ 51302 w 1290070"/>
                <a:gd name="connsiteY1" fmla="*/ 0 h 513018"/>
                <a:gd name="connsiteX2" fmla="*/ 1238768 w 1290070"/>
                <a:gd name="connsiteY2" fmla="*/ 0 h 513018"/>
                <a:gd name="connsiteX3" fmla="*/ 1290070 w 1290070"/>
                <a:gd name="connsiteY3" fmla="*/ 51302 h 513018"/>
                <a:gd name="connsiteX4" fmla="*/ 1290070 w 1290070"/>
                <a:gd name="connsiteY4" fmla="*/ 461716 h 513018"/>
                <a:gd name="connsiteX5" fmla="*/ 1238768 w 1290070"/>
                <a:gd name="connsiteY5" fmla="*/ 513018 h 513018"/>
                <a:gd name="connsiteX6" fmla="*/ 51302 w 1290070"/>
                <a:gd name="connsiteY6" fmla="*/ 513018 h 513018"/>
                <a:gd name="connsiteX7" fmla="*/ 0 w 1290070"/>
                <a:gd name="connsiteY7" fmla="*/ 461716 h 513018"/>
                <a:gd name="connsiteX8" fmla="*/ 0 w 1290070"/>
                <a:gd name="connsiteY8" fmla="*/ 51302 h 513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90070" h="513018">
                  <a:moveTo>
                    <a:pt x="0" y="51302"/>
                  </a:moveTo>
                  <a:cubicBezTo>
                    <a:pt x="0" y="22969"/>
                    <a:pt x="22969" y="0"/>
                    <a:pt x="51302" y="0"/>
                  </a:cubicBezTo>
                  <a:lnTo>
                    <a:pt x="1238768" y="0"/>
                  </a:lnTo>
                  <a:cubicBezTo>
                    <a:pt x="1267101" y="0"/>
                    <a:pt x="1290070" y="22969"/>
                    <a:pt x="1290070" y="51302"/>
                  </a:cubicBezTo>
                  <a:lnTo>
                    <a:pt x="1290070" y="461716"/>
                  </a:lnTo>
                  <a:cubicBezTo>
                    <a:pt x="1290070" y="490049"/>
                    <a:pt x="1267101" y="513018"/>
                    <a:pt x="1238768" y="513018"/>
                  </a:cubicBezTo>
                  <a:lnTo>
                    <a:pt x="51302" y="513018"/>
                  </a:lnTo>
                  <a:cubicBezTo>
                    <a:pt x="22969" y="513018"/>
                    <a:pt x="0" y="490049"/>
                    <a:pt x="0" y="461716"/>
                  </a:cubicBezTo>
                  <a:lnTo>
                    <a:pt x="0" y="51302"/>
                  </a:lnTo>
                  <a:close/>
                </a:path>
              </a:pathLst>
            </a:cu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7886" tIns="30266" rIns="37886" bIns="30266" numCol="1" spcCol="1270" anchor="ctr" anchorCtr="0">
              <a:noAutofit/>
            </a:bodyPr>
            <a:lstStyle/>
            <a:p>
              <a:pPr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dirty="0" err="1" smtClean="0">
                  <a:latin typeface="#9Slide03 IcielPanton Black" panose="00000A00000000000000" pitchFamily="2" charset="0"/>
                </a:rPr>
                <a:t>Lớp</a:t>
              </a:r>
              <a:r>
                <a:rPr lang="en-US" sz="3200" dirty="0" smtClean="0">
                  <a:latin typeface="#9Slide03 IcielPanton Black" panose="00000A00000000000000" pitchFamily="2" charset="0"/>
                </a:rPr>
                <a:t> </a:t>
              </a:r>
              <a:r>
                <a:rPr lang="en-US" sz="3200" dirty="0" err="1" smtClean="0">
                  <a:latin typeface="#9Slide03 IcielPanton Black" panose="00000A00000000000000" pitchFamily="2" charset="0"/>
                </a:rPr>
                <a:t>học</a:t>
              </a:r>
              <a:endParaRPr lang="en-US" sz="3200" b="1" dirty="0">
                <a:solidFill>
                  <a:sysClr val="window" lastClr="FFFFFF"/>
                </a:solidFill>
                <a:latin typeface="#9Slide03 IcielPanton Black" panose="00000A00000000000000" pitchFamily="2" charset="0"/>
                <a:cs typeface="+mn-ea"/>
              </a:endParaRPr>
            </a:p>
          </p:txBody>
        </p:sp>
        <p:pic>
          <p:nvPicPr>
            <p:cNvPr id="4098" name="Picture 2" descr="http://tieuhochanoi.edu.vn/upload/53321/fck/files/t%E1%BA%A3i%20xu%E1%BB%91ng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2738" y="2917404"/>
              <a:ext cx="2720285" cy="15302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7" name="Group 26"/>
          <p:cNvGrpSpPr/>
          <p:nvPr/>
        </p:nvGrpSpPr>
        <p:grpSpPr>
          <a:xfrm>
            <a:off x="4633134" y="2098603"/>
            <a:ext cx="3050606" cy="3543300"/>
            <a:chOff x="4726405" y="2786312"/>
            <a:chExt cx="3050606" cy="3017010"/>
          </a:xfrm>
        </p:grpSpPr>
        <p:sp>
          <p:nvSpPr>
            <p:cNvPr id="11" name="圆角矩形 6"/>
            <p:cNvSpPr/>
            <p:nvPr/>
          </p:nvSpPr>
          <p:spPr>
            <a:xfrm>
              <a:off x="4804463" y="2786312"/>
              <a:ext cx="2972548" cy="2032374"/>
            </a:xfrm>
            <a:prstGeom prst="roundRect">
              <a:avLst>
                <a:gd name="adj" fmla="val 10000"/>
              </a:avLst>
            </a:prstGeom>
            <a:noFill/>
            <a:ln w="25400" cap="flat" cmpd="sng" algn="ctr">
              <a:solidFill>
                <a:schemeClr val="accent1"/>
              </a:solidFill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algn="ctr"/>
              <a:endParaRPr lang="zh-CN" altLang="en-US">
                <a:cs typeface="+mn-ea"/>
              </a:endParaRPr>
            </a:p>
          </p:txBody>
        </p:sp>
        <p:sp>
          <p:nvSpPr>
            <p:cNvPr id="13" name="任意多边形 21"/>
            <p:cNvSpPr/>
            <p:nvPr/>
          </p:nvSpPr>
          <p:spPr>
            <a:xfrm>
              <a:off x="4906506" y="4521640"/>
              <a:ext cx="2781629" cy="1281682"/>
            </a:xfrm>
            <a:custGeom>
              <a:avLst/>
              <a:gdLst>
                <a:gd name="connsiteX0" fmla="*/ 0 w 1290070"/>
                <a:gd name="connsiteY0" fmla="*/ 51302 h 513018"/>
                <a:gd name="connsiteX1" fmla="*/ 51302 w 1290070"/>
                <a:gd name="connsiteY1" fmla="*/ 0 h 513018"/>
                <a:gd name="connsiteX2" fmla="*/ 1238768 w 1290070"/>
                <a:gd name="connsiteY2" fmla="*/ 0 h 513018"/>
                <a:gd name="connsiteX3" fmla="*/ 1290070 w 1290070"/>
                <a:gd name="connsiteY3" fmla="*/ 51302 h 513018"/>
                <a:gd name="connsiteX4" fmla="*/ 1290070 w 1290070"/>
                <a:gd name="connsiteY4" fmla="*/ 461716 h 513018"/>
                <a:gd name="connsiteX5" fmla="*/ 1238768 w 1290070"/>
                <a:gd name="connsiteY5" fmla="*/ 513018 h 513018"/>
                <a:gd name="connsiteX6" fmla="*/ 51302 w 1290070"/>
                <a:gd name="connsiteY6" fmla="*/ 513018 h 513018"/>
                <a:gd name="connsiteX7" fmla="*/ 0 w 1290070"/>
                <a:gd name="connsiteY7" fmla="*/ 461716 h 513018"/>
                <a:gd name="connsiteX8" fmla="*/ 0 w 1290070"/>
                <a:gd name="connsiteY8" fmla="*/ 51302 h 513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90070" h="513018">
                  <a:moveTo>
                    <a:pt x="0" y="51302"/>
                  </a:moveTo>
                  <a:cubicBezTo>
                    <a:pt x="0" y="22969"/>
                    <a:pt x="22969" y="0"/>
                    <a:pt x="51302" y="0"/>
                  </a:cubicBezTo>
                  <a:lnTo>
                    <a:pt x="1238768" y="0"/>
                  </a:lnTo>
                  <a:cubicBezTo>
                    <a:pt x="1267101" y="0"/>
                    <a:pt x="1290070" y="22969"/>
                    <a:pt x="1290070" y="51302"/>
                  </a:cubicBezTo>
                  <a:lnTo>
                    <a:pt x="1290070" y="461716"/>
                  </a:lnTo>
                  <a:cubicBezTo>
                    <a:pt x="1290070" y="490049"/>
                    <a:pt x="1267101" y="513018"/>
                    <a:pt x="1238768" y="513018"/>
                  </a:cubicBezTo>
                  <a:lnTo>
                    <a:pt x="51302" y="513018"/>
                  </a:lnTo>
                  <a:cubicBezTo>
                    <a:pt x="22969" y="513018"/>
                    <a:pt x="0" y="490049"/>
                    <a:pt x="0" y="461716"/>
                  </a:cubicBezTo>
                  <a:lnTo>
                    <a:pt x="0" y="51302"/>
                  </a:lnTo>
                  <a:close/>
                </a:path>
              </a:pathLst>
            </a:cu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7886" tIns="30266" rIns="37886" bIns="30266" numCol="1" spcCol="1270" anchor="ctr" anchorCtr="0">
              <a:noAutofit/>
            </a:bodyPr>
            <a:lstStyle/>
            <a:p>
              <a:pPr algn="ctr" defTabSz="711200">
                <a:lnSpc>
                  <a:spcPct val="90000"/>
                </a:lnSpc>
                <a:spcAft>
                  <a:spcPct val="35000"/>
                </a:spcAft>
              </a:pPr>
              <a:r>
                <a:rPr lang="en-US" sz="3200" dirty="0" smtClean="0">
                  <a:effectLst/>
                  <a:latin typeface="#9Slide03 IcielPanton Black" panose="00000A00000000000000" pitchFamily="2" charset="0"/>
                  <a:ea typeface="Calibri" panose="020F0502020204030204" pitchFamily="34" charset="0"/>
                </a:rPr>
                <a:t>1 </a:t>
              </a:r>
              <a:r>
                <a:rPr lang="en-US" sz="3200" dirty="0" err="1" smtClean="0">
                  <a:effectLst/>
                  <a:latin typeface="#9Slide03 IcielPanton Black" panose="00000A00000000000000" pitchFamily="2" charset="0"/>
                  <a:ea typeface="Calibri" panose="020F0502020204030204" pitchFamily="34" charset="0"/>
                </a:rPr>
                <a:t>bạn</a:t>
              </a:r>
              <a:r>
                <a:rPr lang="en-US" sz="3200" dirty="0" smtClean="0">
                  <a:effectLst/>
                  <a:latin typeface="#9Slide03 IcielPanton Black" panose="00000A00000000000000" pitchFamily="2" charset="0"/>
                  <a:ea typeface="Calibri" panose="020F0502020204030204" pitchFamily="34" charset="0"/>
                </a:rPr>
                <a:t> </a:t>
              </a:r>
              <a:endParaRPr lang="en-US" sz="3200" dirty="0" smtClean="0">
                <a:effectLst/>
                <a:latin typeface="#9Slide03 IcielPanton Black" panose="00000A00000000000000" pitchFamily="2" charset="0"/>
                <a:ea typeface="Calibri" panose="020F0502020204030204" pitchFamily="34" charset="0"/>
              </a:endParaRPr>
            </a:p>
            <a:p>
              <a:pPr algn="ctr" defTabSz="711200">
                <a:lnSpc>
                  <a:spcPct val="90000"/>
                </a:lnSpc>
                <a:spcAft>
                  <a:spcPct val="35000"/>
                </a:spcAft>
              </a:pPr>
              <a:r>
                <a:rPr lang="en-US" sz="3200" dirty="0" err="1" smtClean="0">
                  <a:effectLst/>
                  <a:latin typeface="#9Slide03 IcielPanton Black" panose="00000A00000000000000" pitchFamily="2" charset="0"/>
                  <a:ea typeface="Calibri" panose="020F0502020204030204" pitchFamily="34" charset="0"/>
                </a:rPr>
                <a:t>trong</a:t>
              </a:r>
              <a:r>
                <a:rPr lang="en-US" sz="3200" dirty="0" smtClean="0">
                  <a:effectLst/>
                  <a:latin typeface="#9Slide03 IcielPanton Black" panose="00000A00000000000000" pitchFamily="2" charset="0"/>
                  <a:ea typeface="Calibri" panose="020F0502020204030204" pitchFamily="34" charset="0"/>
                </a:rPr>
                <a:t> </a:t>
              </a:r>
              <a:r>
                <a:rPr lang="en-US" sz="3200" dirty="0" err="1" smtClean="0">
                  <a:effectLst/>
                  <a:latin typeface="#9Slide03 IcielPanton Black" panose="00000A00000000000000" pitchFamily="2" charset="0"/>
                  <a:ea typeface="Calibri" panose="020F0502020204030204" pitchFamily="34" charset="0"/>
                </a:rPr>
                <a:t>lớp</a:t>
              </a:r>
              <a:endParaRPr lang="en-US" altLang="zh-CN" sz="3200" dirty="0">
                <a:solidFill>
                  <a:sysClr val="window" lastClr="FFFFFF"/>
                </a:solidFill>
                <a:latin typeface="#9Slide03 IcielPanton Black" panose="00000A00000000000000" pitchFamily="2" charset="0"/>
                <a:cs typeface="+mn-ea"/>
              </a:endParaRP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10000" r="90000">
                          <a14:foregroundMark x1="58750" y1="91905" x2="58750" y2="9190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26405" y="2786312"/>
              <a:ext cx="2883671" cy="1867396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8664106" y="2091720"/>
            <a:ext cx="2972548" cy="3271364"/>
            <a:chOff x="8762251" y="2786312"/>
            <a:chExt cx="2972548" cy="3271364"/>
          </a:xfrm>
        </p:grpSpPr>
        <p:sp>
          <p:nvSpPr>
            <p:cNvPr id="14" name="圆角矩形 22"/>
            <p:cNvSpPr/>
            <p:nvPr/>
          </p:nvSpPr>
          <p:spPr>
            <a:xfrm>
              <a:off x="8762251" y="2786312"/>
              <a:ext cx="2972548" cy="2032374"/>
            </a:xfrm>
            <a:prstGeom prst="roundRect">
              <a:avLst>
                <a:gd name="adj" fmla="val 10000"/>
              </a:avLst>
            </a:prstGeom>
            <a:noFill/>
            <a:ln w="25400" cap="flat" cmpd="sng" algn="ctr">
              <a:solidFill>
                <a:schemeClr val="tx2"/>
              </a:solidFill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algn="ctr"/>
              <a:endParaRPr lang="zh-CN" altLang="en-US">
                <a:cs typeface="+mn-ea"/>
              </a:endParaRPr>
            </a:p>
          </p:txBody>
        </p:sp>
        <p:sp>
          <p:nvSpPr>
            <p:cNvPr id="16" name="任意多边形 24"/>
            <p:cNvSpPr/>
            <p:nvPr/>
          </p:nvSpPr>
          <p:spPr>
            <a:xfrm>
              <a:off x="8912434" y="4564845"/>
              <a:ext cx="2642264" cy="1492831"/>
            </a:xfrm>
            <a:custGeom>
              <a:avLst/>
              <a:gdLst>
                <a:gd name="connsiteX0" fmla="*/ 0 w 1290070"/>
                <a:gd name="connsiteY0" fmla="*/ 51302 h 513018"/>
                <a:gd name="connsiteX1" fmla="*/ 51302 w 1290070"/>
                <a:gd name="connsiteY1" fmla="*/ 0 h 513018"/>
                <a:gd name="connsiteX2" fmla="*/ 1238768 w 1290070"/>
                <a:gd name="connsiteY2" fmla="*/ 0 h 513018"/>
                <a:gd name="connsiteX3" fmla="*/ 1290070 w 1290070"/>
                <a:gd name="connsiteY3" fmla="*/ 51302 h 513018"/>
                <a:gd name="connsiteX4" fmla="*/ 1290070 w 1290070"/>
                <a:gd name="connsiteY4" fmla="*/ 461716 h 513018"/>
                <a:gd name="connsiteX5" fmla="*/ 1238768 w 1290070"/>
                <a:gd name="connsiteY5" fmla="*/ 513018 h 513018"/>
                <a:gd name="connsiteX6" fmla="*/ 51302 w 1290070"/>
                <a:gd name="connsiteY6" fmla="*/ 513018 h 513018"/>
                <a:gd name="connsiteX7" fmla="*/ 0 w 1290070"/>
                <a:gd name="connsiteY7" fmla="*/ 461716 h 513018"/>
                <a:gd name="connsiteX8" fmla="*/ 0 w 1290070"/>
                <a:gd name="connsiteY8" fmla="*/ 51302 h 513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90070" h="513018">
                  <a:moveTo>
                    <a:pt x="0" y="51302"/>
                  </a:moveTo>
                  <a:cubicBezTo>
                    <a:pt x="0" y="22969"/>
                    <a:pt x="22969" y="0"/>
                    <a:pt x="51302" y="0"/>
                  </a:cubicBezTo>
                  <a:lnTo>
                    <a:pt x="1238768" y="0"/>
                  </a:lnTo>
                  <a:cubicBezTo>
                    <a:pt x="1267101" y="0"/>
                    <a:pt x="1290070" y="22969"/>
                    <a:pt x="1290070" y="51302"/>
                  </a:cubicBezTo>
                  <a:lnTo>
                    <a:pt x="1290070" y="461716"/>
                  </a:lnTo>
                  <a:cubicBezTo>
                    <a:pt x="1290070" y="490049"/>
                    <a:pt x="1267101" y="513018"/>
                    <a:pt x="1238768" y="513018"/>
                  </a:cubicBezTo>
                  <a:lnTo>
                    <a:pt x="51302" y="513018"/>
                  </a:lnTo>
                  <a:cubicBezTo>
                    <a:pt x="22969" y="513018"/>
                    <a:pt x="0" y="490049"/>
                    <a:pt x="0" y="461716"/>
                  </a:cubicBezTo>
                  <a:lnTo>
                    <a:pt x="0" y="51302"/>
                  </a:lnTo>
                  <a:close/>
                </a:path>
              </a:pathLst>
            </a:cu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7886" tIns="30266" rIns="37886" bIns="30266" numCol="1" spcCol="1270" anchor="ctr" anchorCtr="0">
              <a:noAutofit/>
            </a:bodyPr>
            <a:lstStyle/>
            <a:p>
              <a:pPr algn="ctr" defTabSz="711200">
                <a:lnSpc>
                  <a:spcPct val="90000"/>
                </a:lnSpc>
                <a:spcAft>
                  <a:spcPct val="35000"/>
                </a:spcAft>
              </a:pPr>
              <a:r>
                <a:rPr lang="en-US" sz="3200" dirty="0" smtClean="0">
                  <a:effectLst/>
                  <a:latin typeface="#9Slide03 IcielPanton Black" panose="00000A00000000000000" pitchFamily="2" charset="0"/>
                  <a:ea typeface="Calibri" panose="020F0502020204030204" pitchFamily="34" charset="0"/>
                </a:rPr>
                <a:t>Con </a:t>
              </a:r>
              <a:r>
                <a:rPr lang="en-US" sz="3200" dirty="0" err="1" smtClean="0">
                  <a:effectLst/>
                  <a:latin typeface="#9Slide03 IcielPanton Black" panose="00000A00000000000000" pitchFamily="2" charset="0"/>
                  <a:ea typeface="Calibri" panose="020F0502020204030204" pitchFamily="34" charset="0"/>
                </a:rPr>
                <a:t>đường</a:t>
              </a:r>
              <a:r>
                <a:rPr lang="en-US" sz="3200" dirty="0" smtClean="0">
                  <a:effectLst/>
                  <a:latin typeface="#9Slide03 IcielPanton Black" panose="00000A00000000000000" pitchFamily="2" charset="0"/>
                  <a:ea typeface="Calibri" panose="020F0502020204030204" pitchFamily="34" charset="0"/>
                </a:rPr>
                <a:t> </a:t>
              </a:r>
              <a:r>
                <a:rPr lang="en-US" sz="3200" dirty="0" err="1" smtClean="0">
                  <a:effectLst/>
                  <a:latin typeface="#9Slide03 IcielPanton Black" panose="00000A00000000000000" pitchFamily="2" charset="0"/>
                  <a:ea typeface="Calibri" panose="020F0502020204030204" pitchFamily="34" charset="0"/>
                </a:rPr>
                <a:t>đến</a:t>
              </a:r>
              <a:r>
                <a:rPr lang="en-US" sz="3200" dirty="0" smtClean="0">
                  <a:effectLst/>
                  <a:latin typeface="#9Slide03 IcielPanton Black" panose="00000A00000000000000" pitchFamily="2" charset="0"/>
                  <a:ea typeface="Calibri" panose="020F0502020204030204" pitchFamily="34" charset="0"/>
                </a:rPr>
                <a:t> </a:t>
              </a:r>
              <a:r>
                <a:rPr lang="en-US" sz="3200" dirty="0" err="1" smtClean="0">
                  <a:effectLst/>
                  <a:latin typeface="#9Slide03 IcielPanton Black" panose="00000A00000000000000" pitchFamily="2" charset="0"/>
                  <a:ea typeface="Calibri" panose="020F0502020204030204" pitchFamily="34" charset="0"/>
                </a:rPr>
                <a:t>trường</a:t>
              </a:r>
              <a:endParaRPr lang="en-US" altLang="zh-CN" sz="3200" dirty="0">
                <a:solidFill>
                  <a:sysClr val="window" lastClr="FFFFFF"/>
                </a:solidFill>
                <a:latin typeface="#9Slide03 IcielPanton Black" panose="00000A00000000000000" pitchFamily="2" charset="0"/>
                <a:cs typeface="+mn-ea"/>
              </a:endParaRPr>
            </a:p>
          </p:txBody>
        </p:sp>
        <p:pic>
          <p:nvPicPr>
            <p:cNvPr id="4100" name="Picture 4" descr="tả con đường quen thuộc từ nhà đến trường | Học - Học nữa - Học Mãi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86070" y="2867205"/>
              <a:ext cx="2776954" cy="18705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5" name="Group 64"/>
          <p:cNvGrpSpPr/>
          <p:nvPr/>
        </p:nvGrpSpPr>
        <p:grpSpPr>
          <a:xfrm>
            <a:off x="666750" y="5797463"/>
            <a:ext cx="10898129" cy="726083"/>
            <a:chOff x="666750" y="5797463"/>
            <a:chExt cx="10898129" cy="726083"/>
          </a:xfrm>
        </p:grpSpPr>
        <p:sp>
          <p:nvSpPr>
            <p:cNvPr id="64" name="Flowchart: Terminator 63"/>
            <p:cNvSpPr/>
            <p:nvPr/>
          </p:nvSpPr>
          <p:spPr>
            <a:xfrm>
              <a:off x="666750" y="5840823"/>
              <a:ext cx="10898129" cy="682723"/>
            </a:xfrm>
            <a:prstGeom prst="flowChartTerminator">
              <a:avLst/>
            </a:prstGeom>
            <a:solidFill>
              <a:srgbClr val="FA5B7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1111689" y="5797463"/>
              <a:ext cx="9672841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0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Minion Pro"/>
                </a:rPr>
                <a:t>Óc</a:t>
              </a: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ea typeface="Minion Pro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Minion Pro"/>
                </a:rPr>
                <a:t>quan</a:t>
              </a: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ea typeface="Minion Pro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Minion Pro"/>
                </a:rPr>
                <a:t>sát</a:t>
              </a: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ea typeface="Minion Pro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Minion Pro"/>
                </a:rPr>
                <a:t>sẽ</a:t>
              </a: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ea typeface="Minion Pro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Minion Pro"/>
                </a:rPr>
                <a:t>giúp</a:t>
              </a: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ea typeface="Minion Pro"/>
                </a:rPr>
                <a:t> ta </a:t>
              </a:r>
              <a:r>
                <a:rPr lang="en-US" sz="40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Minion Pro"/>
                </a:rPr>
                <a:t>chỉ</a:t>
              </a: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ea typeface="Minion Pro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Minion Pro"/>
                </a:rPr>
                <a:t>được</a:t>
              </a: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ea typeface="Minion Pro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Minion Pro"/>
                </a:rPr>
                <a:t>đường</a:t>
              </a: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ea typeface="Minion Pro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Minion Pro"/>
                </a:rPr>
                <a:t>về</a:t>
              </a: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ea typeface="Minion Pro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Minion Pro"/>
                </a:rPr>
                <a:t>nhà</a:t>
              </a: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ea typeface="Minion Pro"/>
                </a:rPr>
                <a:t>.</a:t>
              </a:r>
              <a:endParaRPr lang="en-US" sz="4000" dirty="0"/>
            </a:p>
          </p:txBody>
        </p:sp>
      </p:grp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50" tmFilter="0,0; .5, 1; 1, 1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" grpId="0"/>
      <p:bldP spid="25" grpId="0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2"/>
          <p:cNvSpPr/>
          <p:nvPr/>
        </p:nvSpPr>
        <p:spPr>
          <a:xfrm>
            <a:off x="460375" y="822507"/>
            <a:ext cx="11348322" cy="13525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6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zh-CN" sz="36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Microsoft YaHei" panose="020B0503020204020204" pitchFamily="34" charset="-122"/>
            </a:endParaRPr>
          </a:p>
          <a:p>
            <a:pPr algn="ctr"/>
            <a:endParaRPr lang="en-US" sz="28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AutoShape 2" descr="Dạy trẻ cách xử lý khi bị lạc như thế nào?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5" name="AutoShape 4" descr="Dạy trẻ cách xử lý khi bị lạc như thế nào?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6873" y="1965506"/>
            <a:ext cx="5164777" cy="4767424"/>
          </a:xfrm>
          <a:prstGeom prst="rect">
            <a:avLst/>
          </a:prstGeom>
        </p:spPr>
      </p:pic>
      <p:pic>
        <p:nvPicPr>
          <p:cNvPr id="10" name="图片 17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20" t="38621" r="30922" b="39193"/>
          <a:stretch>
            <a:fillRect/>
          </a:stretch>
        </p:blipFill>
        <p:spPr>
          <a:xfrm>
            <a:off x="417883" y="192060"/>
            <a:ext cx="851591" cy="620316"/>
          </a:xfrm>
          <a:prstGeom prst="rect">
            <a:avLst/>
          </a:prstGeom>
        </p:spPr>
      </p:pic>
      <p:sp>
        <p:nvSpPr>
          <p:cNvPr id="11" name="文本框 1"/>
          <p:cNvSpPr txBox="1"/>
          <p:nvPr/>
        </p:nvSpPr>
        <p:spPr>
          <a:xfrm>
            <a:off x="1314350" y="51848"/>
            <a:ext cx="95251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 err="1" smtClean="0">
                <a:solidFill>
                  <a:srgbClr val="F84854"/>
                </a:solidFill>
                <a:latin typeface="#9Slide03 AmpleSoft" panose="02000000000000000000" pitchFamily="2" charset="0"/>
                <a:cs typeface="+mn-ea"/>
                <a:sym typeface="+mn-lt"/>
              </a:rPr>
              <a:t>Liên</a:t>
            </a:r>
            <a:r>
              <a:rPr lang="en-US" altLang="zh-CN" sz="4800" b="1" dirty="0" smtClean="0">
                <a:solidFill>
                  <a:srgbClr val="F84854"/>
                </a:solidFill>
                <a:latin typeface="#9Slide03 AmpleSoft" panose="02000000000000000000" pitchFamily="2" charset="0"/>
                <a:cs typeface="+mn-ea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F84854"/>
                </a:solidFill>
                <a:latin typeface="#9Slide03 AmpleSoft" panose="02000000000000000000" pitchFamily="2" charset="0"/>
                <a:cs typeface="+mn-ea"/>
                <a:sym typeface="+mn-lt"/>
              </a:rPr>
              <a:t>hệ</a:t>
            </a:r>
            <a:r>
              <a:rPr lang="en-US" altLang="zh-CN" sz="4800" b="1" dirty="0" smtClean="0">
                <a:solidFill>
                  <a:srgbClr val="F84854"/>
                </a:solidFill>
                <a:latin typeface="#9Slide03 AmpleSoft" panose="02000000000000000000" pitchFamily="2" charset="0"/>
                <a:cs typeface="+mn-ea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F84854"/>
                </a:solidFill>
                <a:latin typeface="#9Slide03 AmpleSoft" panose="02000000000000000000" pitchFamily="2" charset="0"/>
                <a:cs typeface="+mn-ea"/>
                <a:sym typeface="+mn-lt"/>
              </a:rPr>
              <a:t>bản</a:t>
            </a:r>
            <a:r>
              <a:rPr lang="en-US" altLang="zh-CN" sz="4800" b="1" dirty="0" smtClean="0">
                <a:solidFill>
                  <a:srgbClr val="F84854"/>
                </a:solidFill>
                <a:latin typeface="#9Slide03 AmpleSoft" panose="02000000000000000000" pitchFamily="2" charset="0"/>
                <a:cs typeface="+mn-ea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F84854"/>
                </a:solidFill>
                <a:latin typeface="#9Slide03 AmpleSoft" panose="02000000000000000000" pitchFamily="2" charset="0"/>
                <a:cs typeface="+mn-ea"/>
                <a:sym typeface="+mn-lt"/>
              </a:rPr>
              <a:t>thân</a:t>
            </a:r>
            <a:endParaRPr lang="zh-CN" altLang="en-US" sz="4800" b="1" dirty="0">
              <a:solidFill>
                <a:srgbClr val="F84854"/>
              </a:solidFill>
              <a:latin typeface="#9Slide03 AmpleSoft" panose="02000000000000000000" pitchFamily="2" charset="0"/>
              <a:cs typeface="+mn-ea"/>
              <a:sym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905500" y="2607307"/>
            <a:ext cx="6076950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im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951948" y="4676602"/>
            <a:ext cx="6030502" cy="107721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Xác định người an toàn để xin giúp đỡ</a:t>
            </a: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905500" y="3395733"/>
            <a:ext cx="6076950" cy="107721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“Nếu con lạc hãy dừng tại nơi con đang đứng và gọi bố mẹ to lên”</a:t>
            </a: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951948" y="5957471"/>
            <a:ext cx="6030502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6915154" y="1933011"/>
            <a:ext cx="5734043" cy="658604"/>
            <a:chOff x="5615824" y="1684765"/>
            <a:chExt cx="1226704" cy="692280"/>
          </a:xfrm>
          <a:solidFill>
            <a:srgbClr val="FA5B7F"/>
          </a:solidFill>
        </p:grpSpPr>
        <p:sp>
          <p:nvSpPr>
            <p:cNvPr id="38" name="Freeform 5"/>
            <p:cNvSpPr/>
            <p:nvPr/>
          </p:nvSpPr>
          <p:spPr bwMode="auto">
            <a:xfrm>
              <a:off x="5615824" y="1771099"/>
              <a:ext cx="957725" cy="605946"/>
            </a:xfrm>
            <a:custGeom>
              <a:avLst/>
              <a:gdLst>
                <a:gd name="T0" fmla="*/ 218 w 218"/>
                <a:gd name="T1" fmla="*/ 139 h 139"/>
                <a:gd name="T2" fmla="*/ 0 w 218"/>
                <a:gd name="T3" fmla="*/ 139 h 139"/>
                <a:gd name="T4" fmla="*/ 0 w 218"/>
                <a:gd name="T5" fmla="*/ 109 h 139"/>
                <a:gd name="T6" fmla="*/ 109 w 218"/>
                <a:gd name="T7" fmla="*/ 0 h 139"/>
                <a:gd name="T8" fmla="*/ 109 w 218"/>
                <a:gd name="T9" fmla="*/ 0 h 139"/>
                <a:gd name="T10" fmla="*/ 218 w 218"/>
                <a:gd name="T11" fmla="*/ 109 h 139"/>
                <a:gd name="T12" fmla="*/ 218 w 218"/>
                <a:gd name="T13" fmla="*/ 139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8" h="139">
                  <a:moveTo>
                    <a:pt x="218" y="139"/>
                  </a:moveTo>
                  <a:cubicBezTo>
                    <a:pt x="0" y="139"/>
                    <a:pt x="0" y="139"/>
                    <a:pt x="0" y="139"/>
                  </a:cubicBezTo>
                  <a:cubicBezTo>
                    <a:pt x="0" y="109"/>
                    <a:pt x="0" y="109"/>
                    <a:pt x="0" y="109"/>
                  </a:cubicBezTo>
                  <a:cubicBezTo>
                    <a:pt x="0" y="49"/>
                    <a:pt x="49" y="0"/>
                    <a:pt x="109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69" y="0"/>
                    <a:pt x="218" y="49"/>
                    <a:pt x="218" y="109"/>
                  </a:cubicBezTo>
                  <a:lnTo>
                    <a:pt x="218" y="13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4400"/>
            </a:p>
          </p:txBody>
        </p:sp>
        <p:sp>
          <p:nvSpPr>
            <p:cNvPr id="39" name="Rectangle 12"/>
            <p:cNvSpPr>
              <a:spLocks noChangeArrowheads="1"/>
            </p:cNvSpPr>
            <p:nvPr/>
          </p:nvSpPr>
          <p:spPr bwMode="auto">
            <a:xfrm>
              <a:off x="5884803" y="1684765"/>
              <a:ext cx="957725" cy="217330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r>
                <a:rPr lang="en-US" sz="4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 </a:t>
              </a:r>
              <a:r>
                <a:rPr lang="en-US" sz="40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bước</a:t>
              </a:r>
              <a:endParaRPr lang="id-ID" sz="4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5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5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4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4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4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12" grpId="0" animBg="1"/>
      <p:bldP spid="14" grpId="0" animBg="1"/>
      <p:bldP spid="15" grpId="0" animBg="1"/>
      <p:bldP spid="3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ỹ năng sống cho bé - Bài 3 - Cách tìm đường về khi bị lạc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457200" y="228238"/>
            <a:ext cx="11334750" cy="6466735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439512" y="1121451"/>
            <a:ext cx="6034053" cy="1320800"/>
          </a:xfrm>
        </p:spPr>
        <p:txBody>
          <a:bodyPr>
            <a:normAutofit/>
          </a:bodyPr>
          <a:lstStyle/>
          <a:p>
            <a:r>
              <a:rPr lang="en-US" altLang="zh-CN" sz="4400" b="1" dirty="0" err="1"/>
              <a:t>Về</a:t>
            </a:r>
            <a:r>
              <a:rPr lang="en-US" altLang="zh-CN" sz="4400" b="1" dirty="0"/>
              <a:t> </a:t>
            </a:r>
            <a:r>
              <a:rPr lang="en-US" altLang="zh-CN" sz="4400" b="1" dirty="0" err="1"/>
              <a:t>nhà</a:t>
            </a:r>
            <a:r>
              <a:rPr lang="en-US" altLang="zh-CN" sz="4400" b="1" dirty="0"/>
              <a:t> </a:t>
            </a:r>
            <a:r>
              <a:rPr lang="en-US" altLang="zh-CN" sz="4400" b="1" dirty="0" err="1"/>
              <a:t>em</a:t>
            </a:r>
            <a:r>
              <a:rPr lang="en-US" altLang="zh-CN" sz="4400" b="1" dirty="0"/>
              <a:t> </a:t>
            </a:r>
            <a:r>
              <a:rPr lang="en-US" altLang="zh-CN" sz="4400" b="1" dirty="0" err="1"/>
              <a:t>hãy</a:t>
            </a:r>
            <a:r>
              <a:rPr lang="en-US" altLang="zh-CN" sz="4400" b="1" dirty="0"/>
              <a:t>:</a:t>
            </a:r>
            <a:endParaRPr lang="zh-CN" altLang="en-US" sz="4400" b="1" dirty="0"/>
          </a:p>
        </p:txBody>
      </p:sp>
      <p:pic>
        <p:nvPicPr>
          <p:cNvPr id="34" name="图片 17"/>
          <p:cNvPicPr>
            <a:picLocks noChangeAspect="1"/>
          </p:cNvPicPr>
          <p:nvPr/>
        </p:nvPicPr>
        <p:blipFill rotWithShape="1"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20" t="38621" r="30922" b="39193"/>
          <a:stretch>
            <a:fillRect/>
          </a:stretch>
        </p:blipFill>
        <p:spPr>
          <a:xfrm>
            <a:off x="417883" y="192060"/>
            <a:ext cx="851591" cy="620316"/>
          </a:xfrm>
          <a:prstGeom prst="rect">
            <a:avLst/>
          </a:prstGeom>
        </p:spPr>
      </p:pic>
      <p:sp>
        <p:nvSpPr>
          <p:cNvPr id="35" name="文本框 1"/>
          <p:cNvSpPr txBox="1"/>
          <p:nvPr/>
        </p:nvSpPr>
        <p:spPr>
          <a:xfrm>
            <a:off x="1314350" y="51848"/>
            <a:ext cx="95251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 smtClean="0">
                <a:solidFill>
                  <a:srgbClr val="F84854"/>
                </a:solidFill>
                <a:latin typeface="#9Slide03 AmpleSoft" panose="02000000000000000000" pitchFamily="2" charset="0"/>
                <a:cs typeface="+mn-ea"/>
                <a:sym typeface="+mn-lt"/>
              </a:rPr>
              <a:t>Cam </a:t>
            </a:r>
            <a:r>
              <a:rPr lang="en-US" altLang="zh-CN" sz="4800" b="1" dirty="0" err="1" smtClean="0">
                <a:solidFill>
                  <a:srgbClr val="F84854"/>
                </a:solidFill>
                <a:latin typeface="#9Slide03 AmpleSoft" panose="02000000000000000000" pitchFamily="2" charset="0"/>
                <a:cs typeface="+mn-ea"/>
                <a:sym typeface="+mn-lt"/>
              </a:rPr>
              <a:t>kết</a:t>
            </a:r>
            <a:r>
              <a:rPr lang="en-US" altLang="zh-CN" sz="4800" b="1" dirty="0" smtClean="0">
                <a:solidFill>
                  <a:srgbClr val="F84854"/>
                </a:solidFill>
                <a:latin typeface="#9Slide03 AmpleSoft" panose="02000000000000000000" pitchFamily="2" charset="0"/>
                <a:cs typeface="+mn-ea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F84854"/>
                </a:solidFill>
                <a:latin typeface="#9Slide03 AmpleSoft" panose="02000000000000000000" pitchFamily="2" charset="0"/>
                <a:cs typeface="+mn-ea"/>
                <a:sym typeface="+mn-lt"/>
              </a:rPr>
              <a:t>hành</a:t>
            </a:r>
            <a:r>
              <a:rPr lang="en-US" altLang="zh-CN" sz="4800" b="1" dirty="0" smtClean="0">
                <a:solidFill>
                  <a:srgbClr val="F84854"/>
                </a:solidFill>
                <a:latin typeface="#9Slide03 AmpleSoft" panose="02000000000000000000" pitchFamily="2" charset="0"/>
                <a:cs typeface="+mn-ea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F84854"/>
                </a:solidFill>
                <a:latin typeface="#9Slide03 AmpleSoft" panose="02000000000000000000" pitchFamily="2" charset="0"/>
                <a:cs typeface="+mn-ea"/>
                <a:sym typeface="+mn-lt"/>
              </a:rPr>
              <a:t>động</a:t>
            </a:r>
            <a:endParaRPr lang="zh-CN" altLang="en-US" sz="4800" b="1" dirty="0">
              <a:solidFill>
                <a:srgbClr val="F84854"/>
              </a:solidFill>
              <a:latin typeface="#9Slide03 AmpleSoft" panose="02000000000000000000" pitchFamily="2" charset="0"/>
              <a:cs typeface="+mn-ea"/>
              <a:sym typeface="+mn-lt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685800" y="2465152"/>
            <a:ext cx="5787765" cy="3478448"/>
            <a:chOff x="685800" y="2465152"/>
            <a:chExt cx="5787765" cy="3478448"/>
          </a:xfrm>
        </p:grpSpPr>
        <p:sp>
          <p:nvSpPr>
            <p:cNvPr id="3" name="Oval 2"/>
            <p:cNvSpPr/>
            <p:nvPr/>
          </p:nvSpPr>
          <p:spPr>
            <a:xfrm>
              <a:off x="685800" y="2465152"/>
              <a:ext cx="5524500" cy="3478448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  <p:sp>
          <p:nvSpPr>
            <p:cNvPr id="2" name="Rectangle 1"/>
            <p:cNvSpPr/>
            <p:nvPr/>
          </p:nvSpPr>
          <p:spPr>
            <a:xfrm>
              <a:off x="1269474" y="3073829"/>
              <a:ext cx="5204091" cy="23083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vi-VN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ùng </a:t>
              </a:r>
              <a:r>
                <a:rPr lang="vi-VN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bố mẹ quan sát kĩ con đường từ nhà đến trường xem có những đặc điểm gì đáng nhớ? </a:t>
              </a:r>
              <a:endParaRPr lang="en-US" sz="3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6534100" y="1074697"/>
            <a:ext cx="5715050" cy="267765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/>
              <a:t>Phiếu</a:t>
            </a:r>
            <a:r>
              <a:rPr lang="en-US" sz="2400" dirty="0" smtClean="0"/>
              <a:t> </a:t>
            </a:r>
            <a:r>
              <a:rPr lang="en-US" sz="2400" dirty="0" err="1" smtClean="0"/>
              <a:t>quan</a:t>
            </a:r>
            <a:r>
              <a:rPr lang="en-US" sz="2400" dirty="0" smtClean="0"/>
              <a:t> </a:t>
            </a:r>
            <a:r>
              <a:rPr lang="en-US" sz="2400" dirty="0" err="1" smtClean="0"/>
              <a:t>sát</a:t>
            </a:r>
            <a:r>
              <a:rPr lang="en-US" sz="2400" dirty="0" smtClean="0"/>
              <a:t>: </a:t>
            </a:r>
            <a:endParaRPr lang="en-US" sz="2400" dirty="0" smtClean="0"/>
          </a:p>
          <a:p>
            <a:pPr algn="ctr"/>
            <a:r>
              <a:rPr lang="en-US" sz="2400" dirty="0" smtClean="0"/>
              <a:t>Con </a:t>
            </a:r>
            <a:r>
              <a:rPr lang="en-US" sz="2400" dirty="0" err="1" smtClean="0"/>
              <a:t>đường</a:t>
            </a:r>
            <a:r>
              <a:rPr lang="en-US" sz="2400" dirty="0" smtClean="0"/>
              <a:t> </a:t>
            </a:r>
            <a:r>
              <a:rPr lang="en-US" sz="2400" dirty="0" err="1" smtClean="0"/>
              <a:t>đến</a:t>
            </a:r>
            <a:r>
              <a:rPr lang="en-US" sz="2400" dirty="0" smtClean="0"/>
              <a:t> </a:t>
            </a:r>
            <a:r>
              <a:rPr lang="en-US" sz="2400" dirty="0" err="1" smtClean="0"/>
              <a:t>trường</a:t>
            </a:r>
            <a:endParaRPr lang="en-US" sz="2400" dirty="0" smtClean="0"/>
          </a:p>
          <a:p>
            <a:pPr algn="ctr"/>
            <a:r>
              <a:rPr lang="en-US" sz="2400" dirty="0" smtClean="0"/>
              <a:t>1………………………………………………</a:t>
            </a:r>
            <a:endParaRPr lang="en-US" sz="2400" dirty="0" smtClean="0"/>
          </a:p>
          <a:p>
            <a:pPr algn="ctr"/>
            <a:r>
              <a:rPr lang="en-US" sz="2400" dirty="0" smtClean="0"/>
              <a:t>2………………………………………………</a:t>
            </a:r>
            <a:endParaRPr lang="en-US" sz="2400" dirty="0"/>
          </a:p>
          <a:p>
            <a:pPr algn="ctr"/>
            <a:r>
              <a:rPr lang="en-US" sz="2400" dirty="0" smtClean="0"/>
              <a:t>3………………………………………………</a:t>
            </a:r>
            <a:endParaRPr lang="en-US" sz="2400" dirty="0"/>
          </a:p>
          <a:p>
            <a:pPr algn="ctr"/>
            <a:r>
              <a:rPr lang="en-US" sz="2400" dirty="0" smtClean="0"/>
              <a:t>4………………………………………………</a:t>
            </a:r>
            <a:endParaRPr lang="en-US" sz="2400" dirty="0"/>
          </a:p>
          <a:p>
            <a:pPr algn="ctr"/>
            <a:endParaRPr lang="en-US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86982" y="3528629"/>
            <a:ext cx="3861508" cy="3707048"/>
          </a:xfrm>
          <a:prstGeom prst="rect">
            <a:avLst/>
          </a:prstGeom>
        </p:spPr>
      </p:pic>
      <p:cxnSp>
        <p:nvCxnSpPr>
          <p:cNvPr id="9" name="Elbow Connector 8"/>
          <p:cNvCxnSpPr>
            <a:stCxn id="3" idx="6"/>
            <a:endCxn id="6" idx="1"/>
          </p:cNvCxnSpPr>
          <p:nvPr/>
        </p:nvCxnSpPr>
        <p:spPr>
          <a:xfrm flipV="1">
            <a:off x="6210300" y="2413525"/>
            <a:ext cx="323800" cy="1790851"/>
          </a:xfrm>
          <a:prstGeom prst="bentConnector3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Elbow Connector 10"/>
          <p:cNvCxnSpPr>
            <a:stCxn id="3" idx="6"/>
          </p:cNvCxnSpPr>
          <p:nvPr/>
        </p:nvCxnSpPr>
        <p:spPr>
          <a:xfrm>
            <a:off x="6210300" y="4204376"/>
            <a:ext cx="1676400" cy="1339174"/>
          </a:xfrm>
          <a:prstGeom prst="bentConnector3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50" tmFilter="0,0; .5, 1; 1, 1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5" grpId="0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53773"/>
            <a:ext cx="12192000" cy="672006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2" name="图片 46114" descr="0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9238" y="3338980"/>
            <a:ext cx="10301466" cy="1139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93" name="图片 3092" descr="PPT素材-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71363" y="4741026"/>
            <a:ext cx="2488911" cy="237097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4173730" y="237796"/>
            <a:ext cx="5368475" cy="103150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36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YÊU CẦU CẦN ĐẠT</a:t>
            </a:r>
            <a:endParaRPr lang="zh-CN" altLang="en-US" sz="36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方正粗圆_GBK" pitchFamily="65" charset="-122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71531" y="3413805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zh-CN" alt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125061" y="4764155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zh-CN" alt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图片 46112" descr="0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7619" y="1819098"/>
            <a:ext cx="10351166" cy="11398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" name="TextBox 71"/>
          <p:cNvSpPr txBox="1"/>
          <p:nvPr/>
        </p:nvSpPr>
        <p:spPr>
          <a:xfrm>
            <a:off x="4670305" y="2032434"/>
            <a:ext cx="6756003" cy="83099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0" hangingPunct="0"/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Nhận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diện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phát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hiện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nơi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nguy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cơ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bị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lạc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zh-CN" altLang="en-US" sz="2400" b="1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34" name="图片 46124" descr="png-07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9758" y="1855369"/>
            <a:ext cx="1096962" cy="10080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" name="图片 46127" descr="png-07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10416" y="3280571"/>
            <a:ext cx="1096962" cy="10969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3" name="TextBox 71"/>
          <p:cNvSpPr txBox="1"/>
          <p:nvPr/>
        </p:nvSpPr>
        <p:spPr>
          <a:xfrm>
            <a:off x="4834381" y="3501983"/>
            <a:ext cx="6427849" cy="83099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0" hangingPunct="0"/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HS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rèn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sát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thể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nhận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đường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zh-CN" altLang="en-US" sz="2400" b="1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4" name="TextBox 71"/>
          <p:cNvSpPr txBox="1"/>
          <p:nvPr/>
        </p:nvSpPr>
        <p:spPr>
          <a:xfrm>
            <a:off x="4894765" y="4381815"/>
            <a:ext cx="6489580" cy="461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0" hangingPunct="0"/>
            <a:endParaRPr lang="zh-CN" altLang="en-US" sz="2400" b="1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43" grpId="0"/>
      <p:bldP spid="4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AutoShape 4" descr="Ban chỉ đạo Nhà tài trợ Đăng nhập Đăng ký Hỗ trợ trực tuyến: Tổng đài hỗ  trợ: 1900633330 (8h - 17h) Vào thi Luyện tập Bảng vàng Hướng dẫn Sự kiện  Bài Giảng Giải bài tập Đấu trí Tra điểm Trang chủ » Video Xem thêm » Bài  Giảng Phép cộng phạm vi 2 ...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889829" y="1509486"/>
            <a:ext cx="4252685" cy="2525485"/>
          </a:xfrm>
          <a:prstGeom prst="rect">
            <a:avLst/>
          </a:prstGeom>
          <a:solidFill>
            <a:srgbClr val="FAD9C2"/>
          </a:solidFill>
          <a:ln>
            <a:solidFill>
              <a:srgbClr val="FAD9C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89829" y="607239"/>
            <a:ext cx="43910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smtClean="0">
                <a:ln>
                  <a:noFill/>
                </a:ln>
                <a:solidFill>
                  <a:srgbClr val="C925C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Vận</a:t>
            </a:r>
            <a:r>
              <a:rPr kumimoji="0" lang="en-US" sz="4800" b="1" i="0" u="none" strike="noStrike" kern="1200" cap="none" spc="0" normalizeH="0" noProof="0" smtClean="0">
                <a:ln>
                  <a:noFill/>
                </a:ln>
                <a:solidFill>
                  <a:srgbClr val="C925C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dụng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C925C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89829" y="1522831"/>
            <a:ext cx="4391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C925C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kumimoji="0" lang="en-US" sz="2800" b="1" i="0" u="none" strike="noStrike" kern="1200" cap="none" spc="0" normalizeH="0" noProof="0" smtClean="0">
                <a:ln>
                  <a:noFill/>
                </a:ln>
                <a:solidFill>
                  <a:srgbClr val="C925C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nay, con học bài gì 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925C1"/>
              </a:solidFill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00487" y="2173988"/>
            <a:ext cx="43910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C925C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Sau bài</a:t>
            </a:r>
            <a:r>
              <a:rPr kumimoji="0" lang="en-US" sz="2800" b="1" i="0" u="none" strike="noStrike" kern="1200" cap="none" spc="0" normalizeH="0" noProof="0" smtClean="0">
                <a:ln>
                  <a:noFill/>
                </a:ln>
                <a:solidFill>
                  <a:srgbClr val="C925C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học, con cảm nhận thế nào 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925C1"/>
              </a:solidFill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925050" y="159657"/>
            <a:ext cx="2107293" cy="124822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" name="Picture 4" descr="Trạng Nguyên - Học trực tuyến - Thi Trực Tiếp - Tiếng Việt, Olympic Toán -  Tiếng Anh - Phát triển trí thông minh đa diện"/>
          <p:cNvPicPr>
            <a:picLocks noChangeAspect="1" noChangeArrowheads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0" b="100000" l="0" r="100000">
                        <a14:foregroundMark x1="27121" y1="13650" x2="27121" y2="13650"/>
                        <a14:foregroundMark x1="14809" y1="13056" x2="14809" y2="13056"/>
                        <a14:foregroundMark x1="14809" y1="13056" x2="14809" y2="13056"/>
                        <a14:foregroundMark x1="16473" y1="18101" x2="16473" y2="18101"/>
                        <a14:foregroundMark x1="16473" y1="18101" x2="16473" y2="18101"/>
                        <a14:foregroundMark x1="20799" y1="16914" x2="20799" y2="16914"/>
                        <a14:foregroundMark x1="7654" y1="5935" x2="7654" y2="5935"/>
                        <a14:foregroundMark x1="7654" y1="33234" x2="7654" y2="33234"/>
                        <a14:foregroundMark x1="8819" y1="58754" x2="8819" y2="58754"/>
                        <a14:foregroundMark x1="13311" y1="7715" x2="10649" y2="80119"/>
                        <a14:foregroundMark x1="15141" y1="6231" x2="666" y2="1780"/>
                        <a14:backgroundMark x1="53245" y1="30861" x2="53245" y2="30861"/>
                        <a14:backgroundMark x1="51747" y1="81009" x2="60732" y2="13650"/>
                        <a14:backgroundMark x1="41098" y1="30564" x2="79035" y2="59347"/>
                        <a14:backgroundMark x1="60899" y1="13650" x2="79534" y2="531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3043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255582" y="1398173"/>
            <a:ext cx="81684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5400" b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Định hướng tiếp theo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78604" y="2319534"/>
            <a:ext cx="65908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200" b="1" dirty="0" err="1" smtClean="0"/>
              <a:t>Về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nhà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đọc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và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trả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lời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bài</a:t>
            </a:r>
            <a:r>
              <a:rPr lang="en-US" sz="3200" b="1" dirty="0" smtClean="0"/>
              <a:t>.</a:t>
            </a:r>
            <a:endParaRPr lang="en-US" sz="3200" b="1" dirty="0" smtClean="0"/>
          </a:p>
          <a:p>
            <a:pPr marL="285750" indent="-285750">
              <a:buFontTx/>
              <a:buChar char="-"/>
            </a:pPr>
            <a:r>
              <a:rPr lang="en-US" sz="3200" b="1" dirty="0" err="1" smtClean="0"/>
              <a:t>Xem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bài</a:t>
            </a:r>
            <a:r>
              <a:rPr lang="en-US" sz="3200" b="1" dirty="0" smtClean="0"/>
              <a:t> 24: </a:t>
            </a:r>
            <a:r>
              <a:rPr lang="en-US" sz="3200" b="1" dirty="0" err="1" smtClean="0"/>
              <a:t>Phòng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tránh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bị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bắt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cóc</a:t>
            </a:r>
            <a:endParaRPr lang="en-US" sz="3200" b="1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92"/>
          <p:cNvSpPr txBox="1">
            <a:spLocks noChangeArrowheads="1"/>
          </p:cNvSpPr>
          <p:nvPr/>
        </p:nvSpPr>
        <p:spPr bwMode="auto">
          <a:xfrm>
            <a:off x="1004537" y="711318"/>
            <a:ext cx="1045545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>
              <a:buNone/>
            </a:pPr>
            <a:r>
              <a:rPr lang="en-US" altLang="zh-CN" sz="5400" u="sng" dirty="0" err="1">
                <a:solidFill>
                  <a:srgbClr val="FA5B7F"/>
                </a:solidFill>
                <a:latin typeface="HP-009" panose="020B0803050302020204" pitchFamily="34" charset="0"/>
                <a:ea typeface="华文琥珀" panose="02010800040101010101" pitchFamily="2" charset="-122"/>
              </a:rPr>
              <a:t>Hoạt</a:t>
            </a:r>
            <a:r>
              <a:rPr lang="en-US" altLang="zh-CN" sz="5400" u="sng" dirty="0">
                <a:solidFill>
                  <a:srgbClr val="FA5B7F"/>
                </a:solidFill>
                <a:latin typeface="HP-009" panose="020B0803050302020204" pitchFamily="34" charset="0"/>
                <a:ea typeface="华文琥珀" panose="02010800040101010101" pitchFamily="2" charset="-122"/>
              </a:rPr>
              <a:t> </a:t>
            </a:r>
            <a:r>
              <a:rPr lang="en-US" altLang="zh-CN" sz="5400" u="sng" dirty="0" err="1">
                <a:solidFill>
                  <a:srgbClr val="FA5B7F"/>
                </a:solidFill>
                <a:latin typeface="HP-009" panose="020B0803050302020204" pitchFamily="34" charset="0"/>
                <a:ea typeface="华文琥珀" panose="02010800040101010101" pitchFamily="2" charset="-122"/>
              </a:rPr>
              <a:t>động</a:t>
            </a:r>
            <a:r>
              <a:rPr lang="en-US" altLang="zh-CN" sz="5400" u="sng" dirty="0">
                <a:solidFill>
                  <a:srgbClr val="FA5B7F"/>
                </a:solidFill>
                <a:latin typeface="HP-009" panose="020B0803050302020204" pitchFamily="34" charset="0"/>
                <a:ea typeface="华文琥珀" panose="02010800040101010101" pitchFamily="2" charset="-122"/>
              </a:rPr>
              <a:t> </a:t>
            </a:r>
            <a:r>
              <a:rPr lang="en-US" altLang="zh-CN" sz="5400" u="sng" dirty="0" err="1">
                <a:solidFill>
                  <a:srgbClr val="FA5B7F"/>
                </a:solidFill>
                <a:latin typeface="HP-009" panose="020B0803050302020204" pitchFamily="34" charset="0"/>
                <a:ea typeface="华文琥珀" panose="02010800040101010101" pitchFamily="2" charset="-122"/>
              </a:rPr>
              <a:t>trải</a:t>
            </a:r>
            <a:r>
              <a:rPr lang="en-US" altLang="zh-CN" sz="5400" u="sng" dirty="0">
                <a:solidFill>
                  <a:srgbClr val="FA5B7F"/>
                </a:solidFill>
                <a:latin typeface="HP-009" panose="020B0803050302020204" pitchFamily="34" charset="0"/>
                <a:ea typeface="华文琥珀" panose="02010800040101010101" pitchFamily="2" charset="-122"/>
              </a:rPr>
              <a:t> </a:t>
            </a:r>
            <a:r>
              <a:rPr lang="en-US" altLang="zh-CN" sz="5400" u="sng" dirty="0" err="1">
                <a:solidFill>
                  <a:srgbClr val="FA5B7F"/>
                </a:solidFill>
                <a:latin typeface="HP-009" panose="020B0803050302020204" pitchFamily="34" charset="0"/>
                <a:ea typeface="华文琥珀" panose="02010800040101010101" pitchFamily="2" charset="-122"/>
              </a:rPr>
              <a:t>nghiệm</a:t>
            </a:r>
            <a:endParaRPr lang="zh-CN" altLang="en-US" sz="5400" u="sng" dirty="0">
              <a:solidFill>
                <a:srgbClr val="FA5B7F"/>
              </a:solidFill>
              <a:latin typeface="华文琥珀" panose="02010800040101010101" pitchFamily="2" charset="-122"/>
              <a:ea typeface="华文琥珀" panose="02010800040101010101" pitchFamily="2" charset="-122"/>
            </a:endParaRPr>
          </a:p>
        </p:txBody>
      </p:sp>
      <p:pic>
        <p:nvPicPr>
          <p:cNvPr id="5" name="图片 21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11" y="-183406"/>
            <a:ext cx="2785105" cy="3636108"/>
          </a:xfrm>
          <a:prstGeom prst="rect">
            <a:avLst/>
          </a:prstGeom>
        </p:spPr>
      </p:pic>
      <p:sp>
        <p:nvSpPr>
          <p:cNvPr id="6" name="任意多边形 5"/>
          <p:cNvSpPr/>
          <p:nvPr/>
        </p:nvSpPr>
        <p:spPr>
          <a:xfrm>
            <a:off x="1004537" y="4039792"/>
            <a:ext cx="3300177" cy="1050184"/>
          </a:xfrm>
          <a:custGeom>
            <a:avLst/>
            <a:gdLst>
              <a:gd name="connsiteX0" fmla="*/ 1060195 w 1767145"/>
              <a:gd name="connsiteY0" fmla="*/ 0 h 910223"/>
              <a:gd name="connsiteX1" fmla="*/ 1455411 w 1767145"/>
              <a:gd name="connsiteY1" fmla="*/ 213295 h 910223"/>
              <a:gd name="connsiteX2" fmla="*/ 1460178 w 1767145"/>
              <a:gd name="connsiteY2" fmla="*/ 244607 h 910223"/>
              <a:gd name="connsiteX3" fmla="*/ 1520759 w 1767145"/>
              <a:gd name="connsiteY3" fmla="*/ 257059 h 910223"/>
              <a:gd name="connsiteX4" fmla="*/ 1767145 w 1767145"/>
              <a:gd name="connsiteY4" fmla="*/ 503199 h 910223"/>
              <a:gd name="connsiteX5" fmla="*/ 1363733 w 1767145"/>
              <a:gd name="connsiteY5" fmla="*/ 770331 h 910223"/>
              <a:gd name="connsiteX6" fmla="*/ 1138182 w 1767145"/>
              <a:gd name="connsiteY6" fmla="*/ 724709 h 910223"/>
              <a:gd name="connsiteX7" fmla="*/ 1126846 w 1767145"/>
              <a:gd name="connsiteY7" fmla="*/ 718516 h 910223"/>
              <a:gd name="connsiteX8" fmla="*/ 1113460 w 1767145"/>
              <a:gd name="connsiteY8" fmla="*/ 747071 h 910223"/>
              <a:gd name="connsiteX9" fmla="*/ 741750 w 1767145"/>
              <a:gd name="connsiteY9" fmla="*/ 910223 h 910223"/>
              <a:gd name="connsiteX10" fmla="*/ 346534 w 1767145"/>
              <a:gd name="connsiteY10" fmla="*/ 696928 h 910223"/>
              <a:gd name="connsiteX11" fmla="*/ 338652 w 1767145"/>
              <a:gd name="connsiteY11" fmla="*/ 645156 h 910223"/>
              <a:gd name="connsiteX12" fmla="*/ 299984 w 1767145"/>
              <a:gd name="connsiteY12" fmla="*/ 607178 h 910223"/>
              <a:gd name="connsiteX13" fmla="*/ 285381 w 1767145"/>
              <a:gd name="connsiteY13" fmla="*/ 576027 h 910223"/>
              <a:gd name="connsiteX14" fmla="*/ 255492 w 1767145"/>
              <a:gd name="connsiteY14" fmla="*/ 570149 h 910223"/>
              <a:gd name="connsiteX15" fmla="*/ 0 w 1767145"/>
              <a:gd name="connsiteY15" fmla="*/ 321546 h 910223"/>
              <a:gd name="connsiteX16" fmla="*/ 403412 w 1767145"/>
              <a:gd name="connsiteY16" fmla="*/ 54414 h 910223"/>
              <a:gd name="connsiteX17" fmla="*/ 688667 w 1767145"/>
              <a:gd name="connsiteY17" fmla="*/ 132655 h 910223"/>
              <a:gd name="connsiteX18" fmla="*/ 704102 w 1767145"/>
              <a:gd name="connsiteY18" fmla="*/ 147814 h 910223"/>
              <a:gd name="connsiteX19" fmla="*/ 774940 w 1767145"/>
              <a:gd name="connsiteY19" fmla="*/ 78241 h 910223"/>
              <a:gd name="connsiteX20" fmla="*/ 1060195 w 1767145"/>
              <a:gd name="connsiteY20" fmla="*/ 0 h 910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767145" h="910223">
                <a:moveTo>
                  <a:pt x="1060195" y="0"/>
                </a:moveTo>
                <a:cubicBezTo>
                  <a:pt x="1255143" y="0"/>
                  <a:pt x="1417794" y="91568"/>
                  <a:pt x="1455411" y="213295"/>
                </a:cubicBezTo>
                <a:lnTo>
                  <a:pt x="1460178" y="244607"/>
                </a:lnTo>
                <a:lnTo>
                  <a:pt x="1520759" y="257059"/>
                </a:lnTo>
                <a:cubicBezTo>
                  <a:pt x="1665550" y="297612"/>
                  <a:pt x="1767145" y="392549"/>
                  <a:pt x="1767145" y="503199"/>
                </a:cubicBezTo>
                <a:cubicBezTo>
                  <a:pt x="1767145" y="650732"/>
                  <a:pt x="1586531" y="770331"/>
                  <a:pt x="1363733" y="770331"/>
                </a:cubicBezTo>
                <a:cubicBezTo>
                  <a:pt x="1280184" y="770331"/>
                  <a:pt x="1202567" y="753513"/>
                  <a:pt x="1138182" y="724709"/>
                </a:cubicBezTo>
                <a:lnTo>
                  <a:pt x="1126846" y="718516"/>
                </a:lnTo>
                <a:lnTo>
                  <a:pt x="1113460" y="747071"/>
                </a:lnTo>
                <a:cubicBezTo>
                  <a:pt x="1052219" y="842949"/>
                  <a:pt x="908849" y="910223"/>
                  <a:pt x="741750" y="910223"/>
                </a:cubicBezTo>
                <a:cubicBezTo>
                  <a:pt x="546802" y="910223"/>
                  <a:pt x="384151" y="818655"/>
                  <a:pt x="346534" y="696928"/>
                </a:cubicBezTo>
                <a:lnTo>
                  <a:pt x="338652" y="645156"/>
                </a:lnTo>
                <a:lnTo>
                  <a:pt x="299984" y="607178"/>
                </a:lnTo>
                <a:lnTo>
                  <a:pt x="285381" y="576027"/>
                </a:lnTo>
                <a:lnTo>
                  <a:pt x="255492" y="570149"/>
                </a:lnTo>
                <a:cubicBezTo>
                  <a:pt x="105873" y="531082"/>
                  <a:pt x="0" y="434501"/>
                  <a:pt x="0" y="321546"/>
                </a:cubicBezTo>
                <a:cubicBezTo>
                  <a:pt x="0" y="174013"/>
                  <a:pt x="180614" y="54414"/>
                  <a:pt x="403412" y="54414"/>
                </a:cubicBezTo>
                <a:cubicBezTo>
                  <a:pt x="514811" y="54414"/>
                  <a:pt x="615664" y="84314"/>
                  <a:pt x="688667" y="132655"/>
                </a:cubicBezTo>
                <a:lnTo>
                  <a:pt x="704102" y="147814"/>
                </a:lnTo>
                <a:lnTo>
                  <a:pt x="774940" y="78241"/>
                </a:lnTo>
                <a:cubicBezTo>
                  <a:pt x="847943" y="29900"/>
                  <a:pt x="948796" y="0"/>
                  <a:pt x="1060195" y="0"/>
                </a:cubicBezTo>
                <a:close/>
              </a:path>
            </a:pathLst>
          </a:custGeom>
          <a:solidFill>
            <a:srgbClr val="F0DF7D"/>
          </a:solidFill>
          <a:ln w="2540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800">
              <a:solidFill>
                <a:prstClr val="white"/>
              </a:solidFill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  <p:sp>
        <p:nvSpPr>
          <p:cNvPr id="7" name="任意多边形 10"/>
          <p:cNvSpPr/>
          <p:nvPr/>
        </p:nvSpPr>
        <p:spPr>
          <a:xfrm>
            <a:off x="10203705" y="1819314"/>
            <a:ext cx="1790674" cy="893877"/>
          </a:xfrm>
          <a:custGeom>
            <a:avLst/>
            <a:gdLst>
              <a:gd name="connsiteX0" fmla="*/ 791913 w 1791140"/>
              <a:gd name="connsiteY0" fmla="*/ 0 h 894110"/>
              <a:gd name="connsiteX1" fmla="*/ 1163623 w 1791140"/>
              <a:gd name="connsiteY1" fmla="*/ 163152 h 894110"/>
              <a:gd name="connsiteX2" fmla="*/ 1184689 w 1791140"/>
              <a:gd name="connsiteY2" fmla="*/ 208090 h 894110"/>
              <a:gd name="connsiteX3" fmla="*/ 1230702 w 1791140"/>
              <a:gd name="connsiteY3" fmla="*/ 191552 h 894110"/>
              <a:gd name="connsiteX4" fmla="*/ 1387728 w 1791140"/>
              <a:gd name="connsiteY4" fmla="*/ 170560 h 894110"/>
              <a:gd name="connsiteX5" fmla="*/ 1791140 w 1791140"/>
              <a:gd name="connsiteY5" fmla="*/ 437692 h 894110"/>
              <a:gd name="connsiteX6" fmla="*/ 1544754 w 1791140"/>
              <a:gd name="connsiteY6" fmla="*/ 683832 h 894110"/>
              <a:gd name="connsiteX7" fmla="*/ 1500919 w 1791140"/>
              <a:gd name="connsiteY7" fmla="*/ 692842 h 894110"/>
              <a:gd name="connsiteX8" fmla="*/ 1470601 w 1791140"/>
              <a:gd name="connsiteY8" fmla="*/ 729828 h 894110"/>
              <a:gd name="connsiteX9" fmla="*/ 1136086 w 1791140"/>
              <a:gd name="connsiteY9" fmla="*/ 847604 h 894110"/>
              <a:gd name="connsiteX10" fmla="*/ 979060 w 1791140"/>
              <a:gd name="connsiteY10" fmla="*/ 826612 h 894110"/>
              <a:gd name="connsiteX11" fmla="*/ 936653 w 1791140"/>
              <a:gd name="connsiteY11" fmla="*/ 811370 h 894110"/>
              <a:gd name="connsiteX12" fmla="*/ 931047 w 1791140"/>
              <a:gd name="connsiteY12" fmla="*/ 815869 h 894110"/>
              <a:gd name="connsiteX13" fmla="*/ 645792 w 1791140"/>
              <a:gd name="connsiteY13" fmla="*/ 894110 h 894110"/>
              <a:gd name="connsiteX14" fmla="*/ 360537 w 1791140"/>
              <a:gd name="connsiteY14" fmla="*/ 815869 h 894110"/>
              <a:gd name="connsiteX15" fmla="*/ 305080 w 1791140"/>
              <a:gd name="connsiteY15" fmla="*/ 761402 h 894110"/>
              <a:gd name="connsiteX16" fmla="*/ 246386 w 1791140"/>
              <a:gd name="connsiteY16" fmla="*/ 749338 h 894110"/>
              <a:gd name="connsiteX17" fmla="*/ 0 w 1791140"/>
              <a:gd name="connsiteY17" fmla="*/ 503198 h 894110"/>
              <a:gd name="connsiteX18" fmla="*/ 322111 w 1791140"/>
              <a:gd name="connsiteY18" fmla="*/ 241493 h 894110"/>
              <a:gd name="connsiteX19" fmla="*/ 393126 w 1791140"/>
              <a:gd name="connsiteY19" fmla="*/ 236752 h 894110"/>
              <a:gd name="connsiteX20" fmla="*/ 396697 w 1791140"/>
              <a:gd name="connsiteY20" fmla="*/ 213295 h 894110"/>
              <a:gd name="connsiteX21" fmla="*/ 791913 w 1791140"/>
              <a:gd name="connsiteY21" fmla="*/ 0 h 894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791140" h="894110">
                <a:moveTo>
                  <a:pt x="791913" y="0"/>
                </a:moveTo>
                <a:cubicBezTo>
                  <a:pt x="959012" y="0"/>
                  <a:pt x="1102382" y="67274"/>
                  <a:pt x="1163623" y="163152"/>
                </a:cubicBezTo>
                <a:lnTo>
                  <a:pt x="1184689" y="208090"/>
                </a:lnTo>
                <a:lnTo>
                  <a:pt x="1230702" y="191552"/>
                </a:lnTo>
                <a:cubicBezTo>
                  <a:pt x="1278965" y="178035"/>
                  <a:pt x="1332028" y="170560"/>
                  <a:pt x="1387728" y="170560"/>
                </a:cubicBezTo>
                <a:cubicBezTo>
                  <a:pt x="1610526" y="170560"/>
                  <a:pt x="1791140" y="290159"/>
                  <a:pt x="1791140" y="437692"/>
                </a:cubicBezTo>
                <a:cubicBezTo>
                  <a:pt x="1791140" y="548342"/>
                  <a:pt x="1689545" y="643279"/>
                  <a:pt x="1544754" y="683832"/>
                </a:cubicBezTo>
                <a:lnTo>
                  <a:pt x="1500919" y="692842"/>
                </a:lnTo>
                <a:lnTo>
                  <a:pt x="1470601" y="729828"/>
                </a:lnTo>
                <a:cubicBezTo>
                  <a:pt x="1398105" y="800886"/>
                  <a:pt x="1275335" y="847604"/>
                  <a:pt x="1136086" y="847604"/>
                </a:cubicBezTo>
                <a:cubicBezTo>
                  <a:pt x="1080387" y="847604"/>
                  <a:pt x="1027324" y="840129"/>
                  <a:pt x="979060" y="826612"/>
                </a:cubicBezTo>
                <a:lnTo>
                  <a:pt x="936653" y="811370"/>
                </a:lnTo>
                <a:lnTo>
                  <a:pt x="931047" y="815869"/>
                </a:lnTo>
                <a:cubicBezTo>
                  <a:pt x="858044" y="864210"/>
                  <a:pt x="757191" y="894110"/>
                  <a:pt x="645792" y="894110"/>
                </a:cubicBezTo>
                <a:cubicBezTo>
                  <a:pt x="534393" y="894110"/>
                  <a:pt x="433540" y="864210"/>
                  <a:pt x="360537" y="815869"/>
                </a:cubicBezTo>
                <a:lnTo>
                  <a:pt x="305080" y="761402"/>
                </a:lnTo>
                <a:lnTo>
                  <a:pt x="246386" y="749338"/>
                </a:lnTo>
                <a:cubicBezTo>
                  <a:pt x="101595" y="708785"/>
                  <a:pt x="0" y="613848"/>
                  <a:pt x="0" y="503198"/>
                </a:cubicBezTo>
                <a:cubicBezTo>
                  <a:pt x="0" y="374107"/>
                  <a:pt x="138283" y="266402"/>
                  <a:pt x="322111" y="241493"/>
                </a:cubicBezTo>
                <a:lnTo>
                  <a:pt x="393126" y="236752"/>
                </a:lnTo>
                <a:lnTo>
                  <a:pt x="396697" y="213295"/>
                </a:lnTo>
                <a:cubicBezTo>
                  <a:pt x="434314" y="91568"/>
                  <a:pt x="596965" y="0"/>
                  <a:pt x="791913" y="0"/>
                </a:cubicBezTo>
                <a:close/>
              </a:path>
            </a:pathLst>
          </a:custGeom>
          <a:solidFill>
            <a:srgbClr val="FFDF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800"/>
          </a:p>
        </p:txBody>
      </p:sp>
      <p:sp>
        <p:nvSpPr>
          <p:cNvPr id="8" name="任意多边形 6"/>
          <p:cNvSpPr/>
          <p:nvPr/>
        </p:nvSpPr>
        <p:spPr>
          <a:xfrm>
            <a:off x="8173761" y="5089975"/>
            <a:ext cx="1279728" cy="743223"/>
          </a:xfrm>
          <a:custGeom>
            <a:avLst/>
            <a:gdLst>
              <a:gd name="connsiteX0" fmla="*/ 791913 w 1791140"/>
              <a:gd name="connsiteY0" fmla="*/ 0 h 894110"/>
              <a:gd name="connsiteX1" fmla="*/ 1187129 w 1791140"/>
              <a:gd name="connsiteY1" fmla="*/ 213295 h 894110"/>
              <a:gd name="connsiteX2" fmla="*/ 1191896 w 1791140"/>
              <a:gd name="connsiteY2" fmla="*/ 244607 h 894110"/>
              <a:gd name="connsiteX3" fmla="*/ 1252477 w 1791140"/>
              <a:gd name="connsiteY3" fmla="*/ 257059 h 894110"/>
              <a:gd name="connsiteX4" fmla="*/ 1352059 w 1791140"/>
              <a:gd name="connsiteY4" fmla="*/ 297067 h 894110"/>
              <a:gd name="connsiteX5" fmla="*/ 1387847 w 1791140"/>
              <a:gd name="connsiteY5" fmla="*/ 323148 h 894110"/>
              <a:gd name="connsiteX6" fmla="*/ 1469030 w 1791140"/>
              <a:gd name="connsiteY6" fmla="*/ 328567 h 894110"/>
              <a:gd name="connsiteX7" fmla="*/ 1791140 w 1791140"/>
              <a:gd name="connsiteY7" fmla="*/ 590272 h 894110"/>
              <a:gd name="connsiteX8" fmla="*/ 1387728 w 1791140"/>
              <a:gd name="connsiteY8" fmla="*/ 857404 h 894110"/>
              <a:gd name="connsiteX9" fmla="*/ 1102473 w 1791140"/>
              <a:gd name="connsiteY9" fmla="*/ 779163 h 894110"/>
              <a:gd name="connsiteX10" fmla="*/ 1091107 w 1791140"/>
              <a:gd name="connsiteY10" fmla="*/ 770041 h 894110"/>
              <a:gd name="connsiteX11" fmla="*/ 1014150 w 1791140"/>
              <a:gd name="connsiteY11" fmla="*/ 764904 h 894110"/>
              <a:gd name="connsiteX12" fmla="*/ 993206 w 1791140"/>
              <a:gd name="connsiteY12" fmla="*/ 760599 h 894110"/>
              <a:gd name="connsiteX13" fmla="*/ 980308 w 1791140"/>
              <a:gd name="connsiteY13" fmla="*/ 776334 h 894110"/>
              <a:gd name="connsiteX14" fmla="*/ 645792 w 1791140"/>
              <a:gd name="connsiteY14" fmla="*/ 894110 h 894110"/>
              <a:gd name="connsiteX15" fmla="*/ 360537 w 1791140"/>
              <a:gd name="connsiteY15" fmla="*/ 815869 h 894110"/>
              <a:gd name="connsiteX16" fmla="*/ 305080 w 1791140"/>
              <a:gd name="connsiteY16" fmla="*/ 761402 h 894110"/>
              <a:gd name="connsiteX17" fmla="*/ 246386 w 1791140"/>
              <a:gd name="connsiteY17" fmla="*/ 749338 h 894110"/>
              <a:gd name="connsiteX18" fmla="*/ 0 w 1791140"/>
              <a:gd name="connsiteY18" fmla="*/ 503198 h 894110"/>
              <a:gd name="connsiteX19" fmla="*/ 322111 w 1791140"/>
              <a:gd name="connsiteY19" fmla="*/ 241493 h 894110"/>
              <a:gd name="connsiteX20" fmla="*/ 393126 w 1791140"/>
              <a:gd name="connsiteY20" fmla="*/ 236753 h 894110"/>
              <a:gd name="connsiteX21" fmla="*/ 396697 w 1791140"/>
              <a:gd name="connsiteY21" fmla="*/ 213295 h 894110"/>
              <a:gd name="connsiteX22" fmla="*/ 791913 w 1791140"/>
              <a:gd name="connsiteY22" fmla="*/ 0 h 894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791140" h="894110">
                <a:moveTo>
                  <a:pt x="791913" y="0"/>
                </a:moveTo>
                <a:cubicBezTo>
                  <a:pt x="986861" y="0"/>
                  <a:pt x="1149512" y="91568"/>
                  <a:pt x="1187129" y="213295"/>
                </a:cubicBezTo>
                <a:lnTo>
                  <a:pt x="1191896" y="244607"/>
                </a:lnTo>
                <a:lnTo>
                  <a:pt x="1252477" y="257059"/>
                </a:lnTo>
                <a:cubicBezTo>
                  <a:pt x="1288675" y="267198"/>
                  <a:pt x="1322173" y="280735"/>
                  <a:pt x="1352059" y="297067"/>
                </a:cubicBezTo>
                <a:lnTo>
                  <a:pt x="1387847" y="323148"/>
                </a:lnTo>
                <a:lnTo>
                  <a:pt x="1469030" y="328567"/>
                </a:lnTo>
                <a:cubicBezTo>
                  <a:pt x="1652858" y="353476"/>
                  <a:pt x="1791140" y="461181"/>
                  <a:pt x="1791140" y="590272"/>
                </a:cubicBezTo>
                <a:cubicBezTo>
                  <a:pt x="1791140" y="737805"/>
                  <a:pt x="1610526" y="857404"/>
                  <a:pt x="1387728" y="857404"/>
                </a:cubicBezTo>
                <a:cubicBezTo>
                  <a:pt x="1276329" y="857404"/>
                  <a:pt x="1175476" y="827504"/>
                  <a:pt x="1102473" y="779163"/>
                </a:cubicBezTo>
                <a:lnTo>
                  <a:pt x="1091107" y="770041"/>
                </a:lnTo>
                <a:lnTo>
                  <a:pt x="1014150" y="764904"/>
                </a:lnTo>
                <a:lnTo>
                  <a:pt x="993206" y="760599"/>
                </a:lnTo>
                <a:lnTo>
                  <a:pt x="980308" y="776334"/>
                </a:lnTo>
                <a:cubicBezTo>
                  <a:pt x="907812" y="847392"/>
                  <a:pt x="785041" y="894110"/>
                  <a:pt x="645792" y="894110"/>
                </a:cubicBezTo>
                <a:cubicBezTo>
                  <a:pt x="534393" y="894110"/>
                  <a:pt x="433540" y="864210"/>
                  <a:pt x="360537" y="815869"/>
                </a:cubicBezTo>
                <a:lnTo>
                  <a:pt x="305080" y="761402"/>
                </a:lnTo>
                <a:lnTo>
                  <a:pt x="246386" y="749338"/>
                </a:lnTo>
                <a:cubicBezTo>
                  <a:pt x="101595" y="708785"/>
                  <a:pt x="0" y="613848"/>
                  <a:pt x="0" y="503198"/>
                </a:cubicBezTo>
                <a:cubicBezTo>
                  <a:pt x="0" y="374107"/>
                  <a:pt x="138282" y="266402"/>
                  <a:pt x="322111" y="241493"/>
                </a:cubicBezTo>
                <a:lnTo>
                  <a:pt x="393126" y="236753"/>
                </a:lnTo>
                <a:lnTo>
                  <a:pt x="396697" y="213295"/>
                </a:lnTo>
                <a:cubicBezTo>
                  <a:pt x="434314" y="91568"/>
                  <a:pt x="596965" y="0"/>
                  <a:pt x="791913" y="0"/>
                </a:cubicBezTo>
                <a:close/>
              </a:path>
            </a:pathLst>
          </a:custGeom>
          <a:noFill/>
          <a:ln w="25400">
            <a:solidFill>
              <a:schemeClr val="accent1"/>
            </a:solidFill>
            <a:prstDash val="sysDash"/>
          </a:ln>
          <a:effectLst>
            <a:outerShdw blurRad="50800" dist="50800" dir="5400000" algn="ctr" rotWithShape="0">
              <a:schemeClr val="accent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800">
              <a:solidFill>
                <a:prstClr val="white"/>
              </a:solidFill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  <p:sp>
        <p:nvSpPr>
          <p:cNvPr id="9" name="矩形 2"/>
          <p:cNvSpPr/>
          <p:nvPr/>
        </p:nvSpPr>
        <p:spPr>
          <a:xfrm>
            <a:off x="2203584" y="2453285"/>
            <a:ext cx="9256408" cy="1894141"/>
          </a:xfrm>
          <a:prstGeom prst="rect">
            <a:avLst/>
          </a:prstGeom>
          <a:solidFill>
            <a:schemeClr val="accent2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r>
              <a:rPr lang="en-US" altLang="zh-CN" sz="4800" b="1" dirty="0" err="1" smtClean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Hoạt</a:t>
            </a:r>
            <a:r>
              <a:rPr lang="en-US" altLang="zh-CN" sz="4800" b="1" dirty="0" smtClean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altLang="zh-CN" sz="4800" b="1" dirty="0" err="1" smtClean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động</a:t>
            </a:r>
            <a:r>
              <a:rPr lang="en-US" altLang="zh-CN" sz="4800" b="1" dirty="0" smtClean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altLang="zh-CN" sz="4800" b="1" dirty="0" err="1" smtClean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giáo</a:t>
            </a:r>
            <a:r>
              <a:rPr lang="en-US" altLang="zh-CN" sz="4800" b="1" dirty="0" smtClean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altLang="zh-CN" sz="4800" b="1" dirty="0" err="1" smtClean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dục</a:t>
            </a:r>
            <a:r>
              <a:rPr lang="en-US" altLang="zh-CN" sz="4800" b="1" dirty="0" smtClean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altLang="zh-CN" sz="4800" b="1" dirty="0" err="1" smtClean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theo</a:t>
            </a:r>
            <a:r>
              <a:rPr lang="en-US" altLang="zh-CN" sz="4800" b="1" dirty="0" smtClean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altLang="zh-CN" sz="4800" b="1" dirty="0" err="1" smtClean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chủ</a:t>
            </a:r>
            <a:r>
              <a:rPr lang="en-US" altLang="zh-CN" sz="4800" b="1" dirty="0" smtClean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altLang="zh-CN" sz="4800" b="1" dirty="0" err="1" smtClean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đề</a:t>
            </a:r>
            <a:endParaRPr lang="en-US" sz="4800" dirty="0"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474 0.937444 L 0 0 E" pathEditMode="relative" ptsTypes="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7" grpId="0" animBg="1"/>
      <p:bldP spid="8" grpId="0" animBg="1"/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文本框 92"/>
          <p:cNvSpPr txBox="1">
            <a:spLocks noChangeArrowheads="1"/>
          </p:cNvSpPr>
          <p:nvPr/>
        </p:nvSpPr>
        <p:spPr bwMode="auto">
          <a:xfrm>
            <a:off x="2881169" y="934818"/>
            <a:ext cx="8869245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r">
              <a:buNone/>
            </a:pPr>
            <a:r>
              <a:rPr lang="en-US" altLang="zh-CN" sz="6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HP-009" panose="020B0803050302020204" pitchFamily="34" charset="0"/>
                <a:ea typeface="华文琥珀" panose="02010800040101010101" pitchFamily="2" charset="-122"/>
              </a:rPr>
              <a:t>Chúc</a:t>
            </a:r>
            <a:r>
              <a:rPr lang="en-US" altLang="zh-CN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HP-009" panose="020B0803050302020204" pitchFamily="34" charset="0"/>
                <a:ea typeface="华文琥珀" panose="02010800040101010101" pitchFamily="2" charset="-122"/>
              </a:rPr>
              <a:t> </a:t>
            </a:r>
            <a:r>
              <a:rPr lang="en-US" altLang="zh-CN" sz="6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HP-009" panose="020B0803050302020204" pitchFamily="34" charset="0"/>
                <a:ea typeface="华文琥珀" panose="02010800040101010101" pitchFamily="2" charset="-122"/>
              </a:rPr>
              <a:t>các</a:t>
            </a:r>
            <a:r>
              <a:rPr lang="en-US" altLang="zh-CN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HP-009" panose="020B0803050302020204" pitchFamily="34" charset="0"/>
                <a:ea typeface="华文琥珀" panose="02010800040101010101" pitchFamily="2" charset="-122"/>
              </a:rPr>
              <a:t> con </a:t>
            </a:r>
            <a:endParaRPr lang="en-US" altLang="zh-CN" sz="60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HP-009" panose="020B0803050302020204" pitchFamily="34" charset="0"/>
              <a:ea typeface="华文琥珀" panose="02010800040101010101" pitchFamily="2" charset="-122"/>
            </a:endParaRPr>
          </a:p>
          <a:p>
            <a:pPr algn="r">
              <a:buNone/>
            </a:pPr>
            <a:r>
              <a:rPr lang="en-US" altLang="zh-CN" sz="6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HP-009" panose="020B0803050302020204" pitchFamily="34" charset="0"/>
                <a:ea typeface="华文琥珀" panose="02010800040101010101" pitchFamily="2" charset="-122"/>
              </a:rPr>
              <a:t>chăm</a:t>
            </a:r>
            <a:r>
              <a:rPr lang="en-US" altLang="zh-CN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HP-009" panose="020B0803050302020204" pitchFamily="34" charset="0"/>
                <a:ea typeface="华文琥珀" panose="02010800040101010101" pitchFamily="2" charset="-122"/>
              </a:rPr>
              <a:t> </a:t>
            </a:r>
            <a:r>
              <a:rPr lang="en-US" altLang="zh-CN" sz="6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HP-009" panose="020B0803050302020204" pitchFamily="34" charset="0"/>
                <a:ea typeface="华文琥珀" panose="02010800040101010101" pitchFamily="2" charset="-122"/>
              </a:rPr>
              <a:t>ngoan</a:t>
            </a:r>
            <a:r>
              <a:rPr lang="en-US" altLang="zh-CN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HP-009" panose="020B0803050302020204" pitchFamily="34" charset="0"/>
                <a:ea typeface="华文琥珀" panose="02010800040101010101" pitchFamily="2" charset="-122"/>
              </a:rPr>
              <a:t>, </a:t>
            </a:r>
            <a:r>
              <a:rPr lang="en-US" altLang="zh-CN" sz="6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HP-009" panose="020B0803050302020204" pitchFamily="34" charset="0"/>
                <a:ea typeface="华文琥珀" panose="02010800040101010101" pitchFamily="2" charset="-122"/>
              </a:rPr>
              <a:t>học</a:t>
            </a:r>
            <a:r>
              <a:rPr lang="en-US" altLang="zh-CN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HP-009" panose="020B0803050302020204" pitchFamily="34" charset="0"/>
                <a:ea typeface="华文琥珀" panose="02010800040101010101" pitchFamily="2" charset="-122"/>
              </a:rPr>
              <a:t> </a:t>
            </a:r>
            <a:r>
              <a:rPr lang="en-US" altLang="zh-CN" sz="6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HP-009" panose="020B0803050302020204" pitchFamily="34" charset="0"/>
                <a:ea typeface="华文琥珀" panose="02010800040101010101" pitchFamily="2" charset="-122"/>
              </a:rPr>
              <a:t>giỏi</a:t>
            </a:r>
            <a:r>
              <a:rPr lang="en-US" altLang="zh-CN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HP-009" panose="020B0803050302020204" pitchFamily="34" charset="0"/>
                <a:ea typeface="华文琥珀" panose="02010800040101010101" pitchFamily="2" charset="-122"/>
              </a:rPr>
              <a:t>!</a:t>
            </a:r>
            <a:endParaRPr lang="zh-CN" alt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HP-009" panose="020B0803050302020204" pitchFamily="34" charset="0"/>
              <a:ea typeface="华文琥珀" panose="02010800040101010101" pitchFamily="2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45" r="61735" b="71006"/>
          <a:stretch>
            <a:fillRect/>
          </a:stretch>
        </p:blipFill>
        <p:spPr>
          <a:xfrm>
            <a:off x="9868284" y="3417145"/>
            <a:ext cx="1440160" cy="1466360"/>
          </a:xfrm>
          <a:prstGeom prst="rect">
            <a:avLst/>
          </a:prstGeom>
          <a:effectLst>
            <a:outerShdw blurRad="50800" dist="38100" dir="5400000" sx="101000" sy="101000" algn="t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1"/>
          <p:cNvSpPr txBox="1"/>
          <p:nvPr/>
        </p:nvSpPr>
        <p:spPr>
          <a:xfrm>
            <a:off x="1269474" y="192060"/>
            <a:ext cx="39279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 err="1">
                <a:solidFill>
                  <a:srgbClr val="F84854"/>
                </a:solidFill>
                <a:latin typeface="#9Slide03 AmpleSoft" panose="02000000000000000000" pitchFamily="2" charset="0"/>
                <a:cs typeface="+mn-ea"/>
                <a:sym typeface="+mn-lt"/>
              </a:rPr>
              <a:t>Khởi</a:t>
            </a:r>
            <a:r>
              <a:rPr lang="en-US" altLang="zh-CN" sz="4800" b="1" dirty="0">
                <a:solidFill>
                  <a:srgbClr val="F84854"/>
                </a:solidFill>
                <a:latin typeface="#9Slide03 AmpleSoft" panose="02000000000000000000" pitchFamily="2" charset="0"/>
                <a:cs typeface="+mn-ea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F84854"/>
                </a:solidFill>
                <a:latin typeface="#9Slide03 AmpleSoft" panose="02000000000000000000" pitchFamily="2" charset="0"/>
                <a:cs typeface="+mn-ea"/>
                <a:sym typeface="+mn-lt"/>
              </a:rPr>
              <a:t>động</a:t>
            </a:r>
            <a:endParaRPr lang="zh-CN" altLang="en-US" sz="4800" b="1" dirty="0">
              <a:solidFill>
                <a:srgbClr val="F84854"/>
              </a:solidFill>
              <a:latin typeface="#9Slide03 AmpleSoft" panose="02000000000000000000" pitchFamily="2" charset="0"/>
              <a:cs typeface="+mn-ea"/>
              <a:sym typeface="+mn-lt"/>
            </a:endParaRPr>
          </a:p>
        </p:txBody>
      </p:sp>
      <p:pic>
        <p:nvPicPr>
          <p:cNvPr id="5" name="图片 17"/>
          <p:cNvPicPr>
            <a:picLocks noChangeAspect="1"/>
          </p:cNvPicPr>
          <p:nvPr/>
        </p:nvPicPr>
        <p:blipFill rotWithShape="1"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20" t="38621" r="30922" b="39193"/>
          <a:stretch>
            <a:fillRect/>
          </a:stretch>
        </p:blipFill>
        <p:spPr>
          <a:xfrm>
            <a:off x="417883" y="192060"/>
            <a:ext cx="851591" cy="620316"/>
          </a:xfrm>
          <a:prstGeom prst="rect">
            <a:avLst/>
          </a:prstGeom>
        </p:spPr>
      </p:pic>
      <p:sp>
        <p:nvSpPr>
          <p:cNvPr id="7" name="任意多边形 5"/>
          <p:cNvSpPr/>
          <p:nvPr/>
        </p:nvSpPr>
        <p:spPr>
          <a:xfrm>
            <a:off x="10255862" y="281838"/>
            <a:ext cx="1766685" cy="909986"/>
          </a:xfrm>
          <a:custGeom>
            <a:avLst/>
            <a:gdLst>
              <a:gd name="connsiteX0" fmla="*/ 1060195 w 1767145"/>
              <a:gd name="connsiteY0" fmla="*/ 0 h 910223"/>
              <a:gd name="connsiteX1" fmla="*/ 1455411 w 1767145"/>
              <a:gd name="connsiteY1" fmla="*/ 213295 h 910223"/>
              <a:gd name="connsiteX2" fmla="*/ 1460178 w 1767145"/>
              <a:gd name="connsiteY2" fmla="*/ 244607 h 910223"/>
              <a:gd name="connsiteX3" fmla="*/ 1520759 w 1767145"/>
              <a:gd name="connsiteY3" fmla="*/ 257059 h 910223"/>
              <a:gd name="connsiteX4" fmla="*/ 1767145 w 1767145"/>
              <a:gd name="connsiteY4" fmla="*/ 503199 h 910223"/>
              <a:gd name="connsiteX5" fmla="*/ 1363733 w 1767145"/>
              <a:gd name="connsiteY5" fmla="*/ 770331 h 910223"/>
              <a:gd name="connsiteX6" fmla="*/ 1138182 w 1767145"/>
              <a:gd name="connsiteY6" fmla="*/ 724709 h 910223"/>
              <a:gd name="connsiteX7" fmla="*/ 1126846 w 1767145"/>
              <a:gd name="connsiteY7" fmla="*/ 718516 h 910223"/>
              <a:gd name="connsiteX8" fmla="*/ 1113460 w 1767145"/>
              <a:gd name="connsiteY8" fmla="*/ 747071 h 910223"/>
              <a:gd name="connsiteX9" fmla="*/ 741750 w 1767145"/>
              <a:gd name="connsiteY9" fmla="*/ 910223 h 910223"/>
              <a:gd name="connsiteX10" fmla="*/ 346534 w 1767145"/>
              <a:gd name="connsiteY10" fmla="*/ 696928 h 910223"/>
              <a:gd name="connsiteX11" fmla="*/ 338652 w 1767145"/>
              <a:gd name="connsiteY11" fmla="*/ 645156 h 910223"/>
              <a:gd name="connsiteX12" fmla="*/ 299984 w 1767145"/>
              <a:gd name="connsiteY12" fmla="*/ 607178 h 910223"/>
              <a:gd name="connsiteX13" fmla="*/ 285381 w 1767145"/>
              <a:gd name="connsiteY13" fmla="*/ 576027 h 910223"/>
              <a:gd name="connsiteX14" fmla="*/ 255492 w 1767145"/>
              <a:gd name="connsiteY14" fmla="*/ 570149 h 910223"/>
              <a:gd name="connsiteX15" fmla="*/ 0 w 1767145"/>
              <a:gd name="connsiteY15" fmla="*/ 321546 h 910223"/>
              <a:gd name="connsiteX16" fmla="*/ 403412 w 1767145"/>
              <a:gd name="connsiteY16" fmla="*/ 54414 h 910223"/>
              <a:gd name="connsiteX17" fmla="*/ 688667 w 1767145"/>
              <a:gd name="connsiteY17" fmla="*/ 132655 h 910223"/>
              <a:gd name="connsiteX18" fmla="*/ 704102 w 1767145"/>
              <a:gd name="connsiteY18" fmla="*/ 147814 h 910223"/>
              <a:gd name="connsiteX19" fmla="*/ 774940 w 1767145"/>
              <a:gd name="connsiteY19" fmla="*/ 78241 h 910223"/>
              <a:gd name="connsiteX20" fmla="*/ 1060195 w 1767145"/>
              <a:gd name="connsiteY20" fmla="*/ 0 h 910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767145" h="910223">
                <a:moveTo>
                  <a:pt x="1060195" y="0"/>
                </a:moveTo>
                <a:cubicBezTo>
                  <a:pt x="1255143" y="0"/>
                  <a:pt x="1417794" y="91568"/>
                  <a:pt x="1455411" y="213295"/>
                </a:cubicBezTo>
                <a:lnTo>
                  <a:pt x="1460178" y="244607"/>
                </a:lnTo>
                <a:lnTo>
                  <a:pt x="1520759" y="257059"/>
                </a:lnTo>
                <a:cubicBezTo>
                  <a:pt x="1665550" y="297612"/>
                  <a:pt x="1767145" y="392549"/>
                  <a:pt x="1767145" y="503199"/>
                </a:cubicBezTo>
                <a:cubicBezTo>
                  <a:pt x="1767145" y="650732"/>
                  <a:pt x="1586531" y="770331"/>
                  <a:pt x="1363733" y="770331"/>
                </a:cubicBezTo>
                <a:cubicBezTo>
                  <a:pt x="1280184" y="770331"/>
                  <a:pt x="1202567" y="753513"/>
                  <a:pt x="1138182" y="724709"/>
                </a:cubicBezTo>
                <a:lnTo>
                  <a:pt x="1126846" y="718516"/>
                </a:lnTo>
                <a:lnTo>
                  <a:pt x="1113460" y="747071"/>
                </a:lnTo>
                <a:cubicBezTo>
                  <a:pt x="1052219" y="842949"/>
                  <a:pt x="908849" y="910223"/>
                  <a:pt x="741750" y="910223"/>
                </a:cubicBezTo>
                <a:cubicBezTo>
                  <a:pt x="546802" y="910223"/>
                  <a:pt x="384151" y="818655"/>
                  <a:pt x="346534" y="696928"/>
                </a:cubicBezTo>
                <a:lnTo>
                  <a:pt x="338652" y="645156"/>
                </a:lnTo>
                <a:lnTo>
                  <a:pt x="299984" y="607178"/>
                </a:lnTo>
                <a:lnTo>
                  <a:pt x="285381" y="576027"/>
                </a:lnTo>
                <a:lnTo>
                  <a:pt x="255492" y="570149"/>
                </a:lnTo>
                <a:cubicBezTo>
                  <a:pt x="105873" y="531082"/>
                  <a:pt x="0" y="434501"/>
                  <a:pt x="0" y="321546"/>
                </a:cubicBezTo>
                <a:cubicBezTo>
                  <a:pt x="0" y="174013"/>
                  <a:pt x="180614" y="54414"/>
                  <a:pt x="403412" y="54414"/>
                </a:cubicBezTo>
                <a:cubicBezTo>
                  <a:pt x="514811" y="54414"/>
                  <a:pt x="615664" y="84314"/>
                  <a:pt x="688667" y="132655"/>
                </a:cubicBezTo>
                <a:lnTo>
                  <a:pt x="704102" y="147814"/>
                </a:lnTo>
                <a:lnTo>
                  <a:pt x="774940" y="78241"/>
                </a:lnTo>
                <a:cubicBezTo>
                  <a:pt x="847943" y="29900"/>
                  <a:pt x="948796" y="0"/>
                  <a:pt x="1060195" y="0"/>
                </a:cubicBezTo>
                <a:close/>
              </a:path>
            </a:pathLst>
          </a:custGeom>
          <a:solidFill>
            <a:srgbClr val="F0DF7D"/>
          </a:solidFill>
          <a:ln w="2540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800">
              <a:solidFill>
                <a:prstClr val="white"/>
              </a:solidFill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  <p:sp>
        <p:nvSpPr>
          <p:cNvPr id="8" name="任意多边形 8"/>
          <p:cNvSpPr/>
          <p:nvPr/>
        </p:nvSpPr>
        <p:spPr>
          <a:xfrm>
            <a:off x="185128" y="5886520"/>
            <a:ext cx="1640562" cy="818944"/>
          </a:xfrm>
          <a:custGeom>
            <a:avLst/>
            <a:gdLst>
              <a:gd name="connsiteX0" fmla="*/ 791913 w 1791140"/>
              <a:gd name="connsiteY0" fmla="*/ 0 h 894110"/>
              <a:gd name="connsiteX1" fmla="*/ 1163623 w 1791140"/>
              <a:gd name="connsiteY1" fmla="*/ 163152 h 894110"/>
              <a:gd name="connsiteX2" fmla="*/ 1184689 w 1791140"/>
              <a:gd name="connsiteY2" fmla="*/ 208090 h 894110"/>
              <a:gd name="connsiteX3" fmla="*/ 1230702 w 1791140"/>
              <a:gd name="connsiteY3" fmla="*/ 191552 h 894110"/>
              <a:gd name="connsiteX4" fmla="*/ 1387728 w 1791140"/>
              <a:gd name="connsiteY4" fmla="*/ 170560 h 894110"/>
              <a:gd name="connsiteX5" fmla="*/ 1791140 w 1791140"/>
              <a:gd name="connsiteY5" fmla="*/ 437692 h 894110"/>
              <a:gd name="connsiteX6" fmla="*/ 1544754 w 1791140"/>
              <a:gd name="connsiteY6" fmla="*/ 683832 h 894110"/>
              <a:gd name="connsiteX7" fmla="*/ 1500919 w 1791140"/>
              <a:gd name="connsiteY7" fmla="*/ 692842 h 894110"/>
              <a:gd name="connsiteX8" fmla="*/ 1470602 w 1791140"/>
              <a:gd name="connsiteY8" fmla="*/ 729828 h 894110"/>
              <a:gd name="connsiteX9" fmla="*/ 1136086 w 1791140"/>
              <a:gd name="connsiteY9" fmla="*/ 847604 h 894110"/>
              <a:gd name="connsiteX10" fmla="*/ 979060 w 1791140"/>
              <a:gd name="connsiteY10" fmla="*/ 826612 h 894110"/>
              <a:gd name="connsiteX11" fmla="*/ 936653 w 1791140"/>
              <a:gd name="connsiteY11" fmla="*/ 811370 h 894110"/>
              <a:gd name="connsiteX12" fmla="*/ 931047 w 1791140"/>
              <a:gd name="connsiteY12" fmla="*/ 815869 h 894110"/>
              <a:gd name="connsiteX13" fmla="*/ 645792 w 1791140"/>
              <a:gd name="connsiteY13" fmla="*/ 894110 h 894110"/>
              <a:gd name="connsiteX14" fmla="*/ 360537 w 1791140"/>
              <a:gd name="connsiteY14" fmla="*/ 815869 h 894110"/>
              <a:gd name="connsiteX15" fmla="*/ 305080 w 1791140"/>
              <a:gd name="connsiteY15" fmla="*/ 761402 h 894110"/>
              <a:gd name="connsiteX16" fmla="*/ 246386 w 1791140"/>
              <a:gd name="connsiteY16" fmla="*/ 749338 h 894110"/>
              <a:gd name="connsiteX17" fmla="*/ 0 w 1791140"/>
              <a:gd name="connsiteY17" fmla="*/ 503198 h 894110"/>
              <a:gd name="connsiteX18" fmla="*/ 322111 w 1791140"/>
              <a:gd name="connsiteY18" fmla="*/ 241493 h 894110"/>
              <a:gd name="connsiteX19" fmla="*/ 393126 w 1791140"/>
              <a:gd name="connsiteY19" fmla="*/ 236753 h 894110"/>
              <a:gd name="connsiteX20" fmla="*/ 396697 w 1791140"/>
              <a:gd name="connsiteY20" fmla="*/ 213296 h 894110"/>
              <a:gd name="connsiteX21" fmla="*/ 791913 w 1791140"/>
              <a:gd name="connsiteY21" fmla="*/ 0 h 894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791140" h="894110">
                <a:moveTo>
                  <a:pt x="791913" y="0"/>
                </a:moveTo>
                <a:cubicBezTo>
                  <a:pt x="959012" y="0"/>
                  <a:pt x="1102382" y="67274"/>
                  <a:pt x="1163623" y="163152"/>
                </a:cubicBezTo>
                <a:lnTo>
                  <a:pt x="1184689" y="208090"/>
                </a:lnTo>
                <a:lnTo>
                  <a:pt x="1230702" y="191552"/>
                </a:lnTo>
                <a:cubicBezTo>
                  <a:pt x="1278966" y="178035"/>
                  <a:pt x="1332029" y="170560"/>
                  <a:pt x="1387728" y="170560"/>
                </a:cubicBezTo>
                <a:cubicBezTo>
                  <a:pt x="1610526" y="170560"/>
                  <a:pt x="1791140" y="290159"/>
                  <a:pt x="1791140" y="437692"/>
                </a:cubicBezTo>
                <a:cubicBezTo>
                  <a:pt x="1791140" y="548342"/>
                  <a:pt x="1689545" y="643279"/>
                  <a:pt x="1544754" y="683832"/>
                </a:cubicBezTo>
                <a:lnTo>
                  <a:pt x="1500919" y="692842"/>
                </a:lnTo>
                <a:lnTo>
                  <a:pt x="1470602" y="729828"/>
                </a:lnTo>
                <a:cubicBezTo>
                  <a:pt x="1398105" y="800886"/>
                  <a:pt x="1275335" y="847604"/>
                  <a:pt x="1136086" y="847604"/>
                </a:cubicBezTo>
                <a:cubicBezTo>
                  <a:pt x="1080387" y="847604"/>
                  <a:pt x="1027324" y="840129"/>
                  <a:pt x="979060" y="826612"/>
                </a:cubicBezTo>
                <a:lnTo>
                  <a:pt x="936653" y="811370"/>
                </a:lnTo>
                <a:lnTo>
                  <a:pt x="931047" y="815869"/>
                </a:lnTo>
                <a:cubicBezTo>
                  <a:pt x="858044" y="864210"/>
                  <a:pt x="757191" y="894110"/>
                  <a:pt x="645792" y="894110"/>
                </a:cubicBezTo>
                <a:cubicBezTo>
                  <a:pt x="534393" y="894110"/>
                  <a:pt x="433540" y="864210"/>
                  <a:pt x="360537" y="815869"/>
                </a:cubicBezTo>
                <a:lnTo>
                  <a:pt x="305080" y="761402"/>
                </a:lnTo>
                <a:lnTo>
                  <a:pt x="246386" y="749338"/>
                </a:lnTo>
                <a:cubicBezTo>
                  <a:pt x="101595" y="708785"/>
                  <a:pt x="0" y="613848"/>
                  <a:pt x="0" y="503198"/>
                </a:cubicBezTo>
                <a:cubicBezTo>
                  <a:pt x="0" y="374107"/>
                  <a:pt x="138283" y="266402"/>
                  <a:pt x="322111" y="241493"/>
                </a:cubicBezTo>
                <a:lnTo>
                  <a:pt x="393126" y="236753"/>
                </a:lnTo>
                <a:lnTo>
                  <a:pt x="396697" y="213296"/>
                </a:lnTo>
                <a:cubicBezTo>
                  <a:pt x="434314" y="91568"/>
                  <a:pt x="596965" y="0"/>
                  <a:pt x="791913" y="0"/>
                </a:cubicBezTo>
                <a:close/>
              </a:path>
            </a:pathLst>
          </a:custGeom>
          <a:noFill/>
          <a:ln w="25400">
            <a:solidFill>
              <a:srgbClr val="A5C5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800">
              <a:solidFill>
                <a:prstClr val="white"/>
              </a:solidFill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908202" y="1133329"/>
            <a:ext cx="11114345" cy="4432237"/>
            <a:chOff x="1096408" y="736831"/>
            <a:chExt cx="11114345" cy="4432237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>
                          <a14:foregroundMark x1="34402" y1="8840" x2="34402" y2="8840"/>
                          <a14:foregroundMark x1="51603" y1="5525" x2="51603" y2="5525"/>
                          <a14:foregroundMark x1="72303" y1="8840" x2="72303" y2="8840"/>
                          <a14:foregroundMark x1="89796" y1="16022" x2="89796" y2="16022"/>
                          <a14:foregroundMark x1="93294" y1="30939" x2="93294" y2="30939"/>
                          <a14:foregroundMark x1="95627" y1="61878" x2="95627" y2="61878"/>
                          <a14:foregroundMark x1="89504" y1="86188" x2="89504" y2="86188"/>
                          <a14:foregroundMark x1="6706" y1="82873" x2="6706" y2="82873"/>
                          <a14:foregroundMark x1="3499" y1="50276" x2="3499" y2="50276"/>
                          <a14:foregroundMark x1="3499" y1="41989" x2="3499" y2="41436"/>
                          <a14:foregroundMark x1="3499" y1="38674" x2="3499" y2="38674"/>
                          <a14:foregroundMark x1="5831" y1="29834" x2="5831" y2="29834"/>
                          <a14:foregroundMark x1="6414" y1="28177" x2="6414" y2="28177"/>
                          <a14:foregroundMark x1="7289" y1="26519" x2="7289" y2="26519"/>
                          <a14:foregroundMark x1="9038" y1="21547" x2="11079" y2="18232"/>
                          <a14:foregroundMark x1="11079" y1="18232" x2="11079" y2="18232"/>
                          <a14:foregroundMark x1="18950" y1="14365" x2="18950" y2="14365"/>
                          <a14:foregroundMark x1="20700" y1="11050" x2="20700" y2="11050"/>
                          <a14:foregroundMark x1="23615" y1="7735" x2="23615" y2="7735"/>
                          <a14:foregroundMark x1="25656" y1="7735" x2="27114" y2="7735"/>
                          <a14:foregroundMark x1="27405" y1="7735" x2="27405" y2="7735"/>
                          <a14:foregroundMark x1="29738" y1="7182" x2="29738" y2="7182"/>
                          <a14:foregroundMark x1="29738" y1="7182" x2="29738" y2="7182"/>
                          <a14:foregroundMark x1="12828" y1="17680" x2="12828" y2="17680"/>
                          <a14:foregroundMark x1="14577" y1="17680" x2="14577" y2="17680"/>
                          <a14:foregroundMark x1="17201" y1="13812" x2="17201" y2="13812"/>
                          <a14:foregroundMark x1="36443" y1="7735" x2="36443" y2="7735"/>
                          <a14:foregroundMark x1="37318" y1="7735" x2="39942" y2="6077"/>
                          <a14:foregroundMark x1="41108" y1="6077" x2="41108" y2="6077"/>
                          <a14:foregroundMark x1="45481" y1="3867" x2="45481" y2="3867"/>
                          <a14:foregroundMark x1="51895" y1="9392" x2="51895" y2="9392"/>
                          <a14:foregroundMark x1="57143" y1="7182" x2="57143" y2="7182"/>
                          <a14:foregroundMark x1="61808" y1="6077" x2="61808" y2="6077"/>
                          <a14:foregroundMark x1="66181" y1="6077" x2="66181" y2="6077"/>
                          <a14:foregroundMark x1="69971" y1="6077" x2="69971" y2="6077"/>
                          <a14:foregroundMark x1="73469" y1="6077" x2="73469" y2="6077"/>
                          <a14:foregroundMark x1="77843" y1="12707" x2="77843" y2="12707"/>
                          <a14:foregroundMark x1="81341" y1="12707" x2="81341" y2="12707"/>
                          <a14:foregroundMark x1="84840" y1="14365" x2="86589" y2="16022"/>
                          <a14:foregroundMark x1="88630" y1="16022" x2="88630" y2="16022"/>
                          <a14:foregroundMark x1="88630" y1="16575" x2="90671" y2="21547"/>
                          <a14:foregroundMark x1="91545" y1="24309" x2="91545" y2="24309"/>
                          <a14:foregroundMark x1="93294" y1="29834" x2="94169" y2="34807"/>
                          <a14:foregroundMark x1="94169" y1="38122" x2="94169" y2="43646"/>
                          <a14:foregroundMark x1="94169" y1="43646" x2="94752" y2="46409"/>
                          <a14:foregroundMark x1="94752" y1="48619" x2="93294" y2="74586"/>
                          <a14:foregroundMark x1="83965" y1="95028" x2="13994" y2="97790"/>
                          <a14:foregroundMark x1="13120" y1="94475" x2="2624" y2="71271"/>
                          <a14:foregroundMark x1="3499" y1="74033" x2="2041" y2="44751"/>
                          <a14:foregroundMark x1="83090" y1="96133" x2="90379" y2="87845"/>
                          <a14:foregroundMark x1="90379" y1="87845" x2="93878" y2="76243"/>
                          <a14:backgroundMark x1="1749" y1="84530" x2="1749" y2="84530"/>
                        </a14:backgroundRemoval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710286" y="736831"/>
              <a:ext cx="5500467" cy="3210984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2840" y1="15721" x2="8221" y2="437"/>
                          <a14:foregroundMark x1="1046" y1="49345" x2="2691" y2="13100"/>
                          <a14:foregroundMark x1="2242" y1="79913" x2="598" y2="48035"/>
                          <a14:foregroundMark x1="2093" y1="79039" x2="3737" y2="88210"/>
                          <a14:foregroundMark x1="3737" y1="88646" x2="7474" y2="99563"/>
                          <a14:foregroundMark x1="32586" y1="1747" x2="54111" y2="6987"/>
                          <a14:foregroundMark x1="2691" y1="71179" x2="2691" y2="71179"/>
                          <a14:foregroundMark x1="1644" y1="65502" x2="1644" y2="65502"/>
                          <a14:foregroundMark x1="1644" y1="62882" x2="1644" y2="62882"/>
                          <a14:foregroundMark x1="1644" y1="61135" x2="1644" y2="61135"/>
                          <a14:foregroundMark x1="1943" y1="55022" x2="1943" y2="55022"/>
                          <a14:foregroundMark x1="2541" y1="70742" x2="2541" y2="70742"/>
                          <a14:foregroundMark x1="2541" y1="70742" x2="2541" y2="75983"/>
                          <a14:foregroundMark x1="2691" y1="76419" x2="2691" y2="76419"/>
                          <a14:foregroundMark x1="2691" y1="71179" x2="2691" y2="71179"/>
                          <a14:foregroundMark x1="2392" y1="65502" x2="2392" y2="65502"/>
                          <a14:foregroundMark x1="2093" y1="65066" x2="2093" y2="65066"/>
                          <a14:foregroundMark x1="1943" y1="74672" x2="1943" y2="74672"/>
                          <a14:foregroundMark x1="2242" y1="77293" x2="2242" y2="77293"/>
                          <a14:foregroundMark x1="3438" y1="19651" x2="3438" y2="19651"/>
                          <a14:foregroundMark x1="3438" y1="19651" x2="3438" y2="19651"/>
                          <a14:foregroundMark x1="3886" y1="16594" x2="3886" y2="16594"/>
                          <a14:foregroundMark x1="3886" y1="16594" x2="4634" y2="13100"/>
                          <a14:foregroundMark x1="4634" y1="13100" x2="4634" y2="13100"/>
                          <a14:foregroundMark x1="4933" y1="13100" x2="4933" y2="13100"/>
                          <a14:foregroundMark x1="32287" y1="6987" x2="32287" y2="6987"/>
                          <a14:foregroundMark x1="31988" y1="7424" x2="54858" y2="13100"/>
                          <a14:foregroundMark x1="54410" y1="8734" x2="54410" y2="437"/>
                          <a14:foregroundMark x1="99103" y1="12664" x2="99851" y2="7424"/>
                          <a14:backgroundMark x1="7922" y1="437" x2="1495" y2="20524"/>
                          <a14:backgroundMark x1="2093" y1="18341" x2="598" y2="50218"/>
                          <a14:backgroundMark x1="747" y1="49345" x2="2392" y2="81223"/>
                          <a14:backgroundMark x1="31839" y1="1747" x2="31839" y2="1747"/>
                          <a14:backgroundMark x1="31839" y1="2183" x2="54559" y2="7424"/>
                          <a14:backgroundMark x1="54111" y1="7424" x2="53363" y2="437"/>
                          <a14:backgroundMark x1="53812" y1="4367" x2="52915" y2="437"/>
                          <a14:backgroundMark x1="98954" y1="17904" x2="99851" y2="25764"/>
                          <a14:backgroundMark x1="98954" y1="18341" x2="99701" y2="15284"/>
                          <a14:backgroundMark x1="99552" y1="88210" x2="97907" y2="96507"/>
                        </a14:backgroundRemoval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96408" y="2987843"/>
              <a:ext cx="10776719" cy="2181225"/>
            </a:xfrm>
            <a:prstGeom prst="rect">
              <a:avLst/>
            </a:prstGeom>
          </p:spPr>
        </p:pic>
      </p:grpSp>
      <p:sp>
        <p:nvSpPr>
          <p:cNvPr id="9" name="Rectangle 8"/>
          <p:cNvSpPr/>
          <p:nvPr/>
        </p:nvSpPr>
        <p:spPr>
          <a:xfrm>
            <a:off x="1005409" y="1278844"/>
            <a:ext cx="616066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Bầy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cáo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trong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đêm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6" name="bensound-funkyelement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292681" y="302758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5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5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18902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  <p:bldP spid="7" grpId="0" animBg="1"/>
      <p:bldP spid="8" grpId="0" animBg="1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333924" y="154447"/>
            <a:ext cx="11422648" cy="1191027"/>
            <a:chOff x="516803" y="434065"/>
            <a:chExt cx="12396794" cy="1191027"/>
          </a:xfrm>
        </p:grpSpPr>
        <p:grpSp>
          <p:nvGrpSpPr>
            <p:cNvPr id="9" name="Group 8"/>
            <p:cNvGrpSpPr/>
            <p:nvPr/>
          </p:nvGrpSpPr>
          <p:grpSpPr>
            <a:xfrm>
              <a:off x="1857847" y="689699"/>
              <a:ext cx="11055750" cy="830890"/>
              <a:chOff x="2086893" y="600432"/>
              <a:chExt cx="10366586" cy="830890"/>
            </a:xfrm>
          </p:grpSpPr>
          <p:sp>
            <p:nvSpPr>
              <p:cNvPr id="3" name="Rounded Rectangle 2"/>
              <p:cNvSpPr/>
              <p:nvPr/>
            </p:nvSpPr>
            <p:spPr>
              <a:xfrm>
                <a:off x="2086893" y="600432"/>
                <a:ext cx="10366586" cy="830890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" name="Rectangle 1"/>
              <p:cNvSpPr/>
              <p:nvPr/>
            </p:nvSpPr>
            <p:spPr>
              <a:xfrm>
                <a:off x="2335966" y="683235"/>
                <a:ext cx="9904822" cy="60939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marR="33020">
                  <a:lnSpc>
                    <a:spcPct val="120000"/>
                  </a:lnSpc>
                  <a:spcAft>
                    <a:spcPts val="0"/>
                  </a:spcAft>
                </a:pPr>
                <a:r>
                  <a:rPr lang="en-US" sz="2800" dirty="0" err="1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Cáo</a:t>
                </a:r>
                <a:r>
                  <a:rPr lang="en-US" sz="2800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con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đã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quan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sát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giỏi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như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thế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nào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để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nhận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ra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cáo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mẹ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? </a:t>
                </a:r>
                <a:endParaRPr lang="en-US" sz="20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" name="椭圆 1"/>
            <p:cNvSpPr/>
            <p:nvPr/>
          </p:nvSpPr>
          <p:spPr>
            <a:xfrm>
              <a:off x="516803" y="434065"/>
              <a:ext cx="1606675" cy="1191027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2916" tIns="51458" rIns="102916" bIns="51458" rtlCol="0" anchor="ctr"/>
            <a:lstStyle/>
            <a:p>
              <a:pPr algn="ctr"/>
              <a:r>
                <a:rPr lang="en-US" altLang="zh-CN" sz="2400" dirty="0" err="1" smtClean="0">
                  <a:ea typeface="Microsoft YaHei" panose="020B0503020204020204" pitchFamily="34" charset="-122"/>
                </a:rPr>
                <a:t>Câu</a:t>
              </a:r>
              <a:r>
                <a:rPr lang="en-US" altLang="zh-CN" sz="2400" dirty="0" smtClean="0">
                  <a:ea typeface="Microsoft YaHei" panose="020B0503020204020204" pitchFamily="34" charset="-122"/>
                </a:rPr>
                <a:t> 1</a:t>
              </a:r>
              <a:endParaRPr lang="en-US" altLang="zh-CN" sz="2400" dirty="0">
                <a:ea typeface="Microsoft YaHei" panose="020B0503020204020204" pitchFamily="34" charset="-122"/>
              </a:endParaRP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2260" b="97175" l="9746" r="89831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01831" y="1635088"/>
            <a:ext cx="7090363" cy="4661209"/>
          </a:xfrm>
          <a:prstGeom prst="rect">
            <a:avLst/>
          </a:prstGeom>
        </p:spPr>
      </p:pic>
      <p:sp>
        <p:nvSpPr>
          <p:cNvPr id="20" name="Down Arrow 19"/>
          <p:cNvSpPr/>
          <p:nvPr/>
        </p:nvSpPr>
        <p:spPr>
          <a:xfrm rot="2569882">
            <a:off x="8232354" y="2017611"/>
            <a:ext cx="649308" cy="1208847"/>
          </a:xfrm>
          <a:prstGeom prst="down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9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144409" y="600770"/>
            <a:ext cx="11800100" cy="1290608"/>
            <a:chOff x="810239" y="2768855"/>
            <a:chExt cx="7878222" cy="1290608"/>
          </a:xfrm>
        </p:grpSpPr>
        <p:grpSp>
          <p:nvGrpSpPr>
            <p:cNvPr id="10" name="Group 9"/>
            <p:cNvGrpSpPr/>
            <p:nvPr/>
          </p:nvGrpSpPr>
          <p:grpSpPr>
            <a:xfrm>
              <a:off x="1512323" y="2845025"/>
              <a:ext cx="7176138" cy="1214438"/>
              <a:chOff x="1762997" y="615735"/>
              <a:chExt cx="6728811" cy="1214438"/>
            </a:xfrm>
            <a:solidFill>
              <a:schemeClr val="accent2">
                <a:lumMod val="40000"/>
                <a:lumOff val="60000"/>
              </a:schemeClr>
            </a:solidFill>
          </p:grpSpPr>
          <p:sp>
            <p:nvSpPr>
              <p:cNvPr id="11" name="Rounded Rectangle 10"/>
              <p:cNvSpPr/>
              <p:nvPr/>
            </p:nvSpPr>
            <p:spPr>
              <a:xfrm>
                <a:off x="1762997" y="615735"/>
                <a:ext cx="5183726" cy="1214438"/>
              </a:xfrm>
              <a:prstGeom prst="round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2234085" y="703711"/>
                <a:ext cx="6257723" cy="112646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marR="33020">
                  <a:lnSpc>
                    <a:spcPct val="120000"/>
                  </a:lnSpc>
                  <a:spcAft>
                    <a:spcPts val="0"/>
                  </a:spcAft>
                </a:pP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Đàn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cáo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như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thế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nào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bám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sát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nhau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2800" dirty="0" smtClean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R="33020">
                  <a:lnSpc>
                    <a:spcPct val="120000"/>
                  </a:lnSpc>
                  <a:spcAft>
                    <a:spcPts val="0"/>
                  </a:spcAft>
                </a:pPr>
                <a:r>
                  <a:rPr lang="en-US" sz="2800" dirty="0" err="1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thành</a:t>
                </a:r>
                <a:r>
                  <a:rPr lang="en-US" sz="2800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hàng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? </a:t>
                </a:r>
                <a:endParaRPr lang="en-US" sz="20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5" name="椭圆 2"/>
            <p:cNvSpPr/>
            <p:nvPr/>
          </p:nvSpPr>
          <p:spPr>
            <a:xfrm>
              <a:off x="810239" y="2768855"/>
              <a:ext cx="1004813" cy="129060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dirty="0" err="1" smtClean="0">
                  <a:ea typeface="Microsoft YaHei" panose="020B0503020204020204" pitchFamily="34" charset="-122"/>
                </a:rPr>
                <a:t>Câu</a:t>
              </a:r>
              <a:r>
                <a:rPr lang="en-US" altLang="zh-CN" sz="2400" dirty="0" smtClean="0">
                  <a:ea typeface="Microsoft YaHei" panose="020B0503020204020204" pitchFamily="34" charset="-122"/>
                </a:rPr>
                <a:t> 2</a:t>
              </a:r>
              <a:endParaRPr lang="zh-CN" altLang="en-US" sz="2400" dirty="0">
                <a:ea typeface="Microsoft YaHei" panose="020B0503020204020204" pitchFamily="34" charset="-122"/>
              </a:endParaRP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0" b="100000" l="0" r="100000">
                        <a14:foregroundMark x1="34402" y1="8840" x2="34402" y2="8840"/>
                        <a14:foregroundMark x1="51603" y1="5525" x2="51603" y2="5525"/>
                        <a14:foregroundMark x1="72303" y1="8840" x2="72303" y2="8840"/>
                        <a14:foregroundMark x1="89796" y1="16022" x2="89796" y2="16022"/>
                        <a14:foregroundMark x1="93294" y1="30939" x2="93294" y2="30939"/>
                        <a14:foregroundMark x1="95627" y1="61878" x2="95627" y2="61878"/>
                        <a14:foregroundMark x1="89504" y1="86188" x2="89504" y2="86188"/>
                        <a14:foregroundMark x1="6706" y1="82873" x2="6706" y2="82873"/>
                        <a14:foregroundMark x1="3499" y1="50276" x2="3499" y2="50276"/>
                        <a14:foregroundMark x1="3499" y1="41989" x2="3499" y2="41436"/>
                        <a14:foregroundMark x1="3499" y1="38674" x2="3499" y2="38674"/>
                        <a14:foregroundMark x1="5831" y1="29834" x2="5831" y2="29834"/>
                        <a14:foregroundMark x1="6414" y1="28177" x2="6414" y2="28177"/>
                        <a14:foregroundMark x1="7289" y1="26519" x2="7289" y2="26519"/>
                        <a14:foregroundMark x1="9038" y1="21547" x2="11079" y2="18232"/>
                        <a14:foregroundMark x1="11079" y1="18232" x2="11079" y2="18232"/>
                        <a14:foregroundMark x1="18950" y1="14365" x2="18950" y2="14365"/>
                        <a14:foregroundMark x1="20700" y1="11050" x2="20700" y2="11050"/>
                        <a14:foregroundMark x1="23615" y1="7735" x2="23615" y2="7735"/>
                        <a14:foregroundMark x1="25656" y1="7735" x2="27114" y2="7735"/>
                        <a14:foregroundMark x1="27405" y1="7735" x2="27405" y2="7735"/>
                        <a14:foregroundMark x1="29738" y1="7182" x2="29738" y2="7182"/>
                        <a14:foregroundMark x1="29738" y1="7182" x2="29738" y2="7182"/>
                        <a14:foregroundMark x1="12828" y1="17680" x2="12828" y2="17680"/>
                        <a14:foregroundMark x1="14577" y1="17680" x2="14577" y2="17680"/>
                        <a14:foregroundMark x1="17201" y1="13812" x2="17201" y2="13812"/>
                        <a14:foregroundMark x1="36443" y1="7735" x2="36443" y2="7735"/>
                        <a14:foregroundMark x1="37318" y1="7735" x2="39942" y2="6077"/>
                        <a14:foregroundMark x1="41108" y1="6077" x2="41108" y2="6077"/>
                        <a14:foregroundMark x1="45481" y1="3867" x2="45481" y2="3867"/>
                        <a14:foregroundMark x1="51895" y1="9392" x2="51895" y2="9392"/>
                        <a14:foregroundMark x1="57143" y1="7182" x2="57143" y2="7182"/>
                        <a14:foregroundMark x1="61808" y1="6077" x2="61808" y2="6077"/>
                        <a14:foregroundMark x1="66181" y1="6077" x2="66181" y2="6077"/>
                        <a14:foregroundMark x1="69971" y1="6077" x2="69971" y2="6077"/>
                        <a14:foregroundMark x1="73469" y1="6077" x2="73469" y2="6077"/>
                        <a14:foregroundMark x1="77843" y1="12707" x2="77843" y2="12707"/>
                        <a14:foregroundMark x1="81341" y1="12707" x2="81341" y2="12707"/>
                        <a14:foregroundMark x1="84840" y1="14365" x2="86589" y2="16022"/>
                        <a14:foregroundMark x1="88630" y1="16022" x2="88630" y2="16022"/>
                        <a14:foregroundMark x1="88630" y1="16575" x2="90671" y2="21547"/>
                        <a14:foregroundMark x1="91545" y1="24309" x2="91545" y2="24309"/>
                        <a14:foregroundMark x1="93294" y1="29834" x2="94169" y2="34807"/>
                        <a14:foregroundMark x1="94169" y1="38122" x2="94169" y2="43646"/>
                        <a14:foregroundMark x1="94169" y1="43646" x2="94752" y2="46409"/>
                        <a14:foregroundMark x1="94752" y1="48619" x2="93294" y2="74586"/>
                        <a14:foregroundMark x1="83965" y1="95028" x2="13994" y2="97790"/>
                        <a14:foregroundMark x1="13120" y1="94475" x2="2624" y2="71271"/>
                        <a14:foregroundMark x1="3499" y1="74033" x2="2041" y2="44751"/>
                        <a14:foregroundMark x1="83090" y1="96133" x2="90379" y2="87845"/>
                        <a14:foregroundMark x1="90379" y1="87845" x2="93878" y2="76243"/>
                        <a14:backgroundMark x1="1749" y1="84530" x2="1749" y2="84530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95999" y="2372806"/>
            <a:ext cx="7849337" cy="4027994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9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765024" y="330497"/>
            <a:ext cx="10090210" cy="1664796"/>
            <a:chOff x="477641" y="4693491"/>
            <a:chExt cx="10090210" cy="1664796"/>
          </a:xfrm>
        </p:grpSpPr>
        <p:grpSp>
          <p:nvGrpSpPr>
            <p:cNvPr id="13" name="Group 12"/>
            <p:cNvGrpSpPr/>
            <p:nvPr/>
          </p:nvGrpSpPr>
          <p:grpSpPr>
            <a:xfrm>
              <a:off x="1951390" y="5050329"/>
              <a:ext cx="8616461" cy="1139525"/>
              <a:chOff x="1770614" y="3724091"/>
              <a:chExt cx="8079352" cy="1139525"/>
            </a:xfrm>
            <a:solidFill>
              <a:schemeClr val="accent2">
                <a:lumMod val="40000"/>
                <a:lumOff val="60000"/>
              </a:schemeClr>
            </a:solidFill>
          </p:grpSpPr>
          <p:sp>
            <p:nvSpPr>
              <p:cNvPr id="14" name="Rounded Rectangle 13"/>
              <p:cNvSpPr/>
              <p:nvPr/>
            </p:nvSpPr>
            <p:spPr>
              <a:xfrm>
                <a:off x="1770614" y="3724091"/>
                <a:ext cx="7918112" cy="1126462"/>
              </a:xfrm>
              <a:prstGeom prst="round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1948479" y="3737154"/>
                <a:ext cx="7901487" cy="112646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marR="33020">
                  <a:lnSpc>
                    <a:spcPct val="120000"/>
                  </a:lnSpc>
                  <a:spcAft>
                    <a:spcPts val="0"/>
                  </a:spcAft>
                </a:pPr>
                <a:r>
                  <a:rPr lang="en-US" sz="2800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Nếu</a:t>
                </a:r>
                <a:r>
                  <a:rPr lang="en-US" sz="2800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biết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quan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sát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như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cáo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con,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bám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sát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nhau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bỏ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hàng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ngũ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thì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mình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dễ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bị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lạc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?</a:t>
                </a:r>
                <a:endParaRPr lang="en-US" sz="20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7" name="椭圆 4"/>
            <p:cNvSpPr/>
            <p:nvPr/>
          </p:nvSpPr>
          <p:spPr>
            <a:xfrm>
              <a:off x="477641" y="4693491"/>
              <a:ext cx="1663440" cy="166479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dirty="0" err="1" smtClean="0">
                  <a:ea typeface="Microsoft YaHei" panose="020B0503020204020204" pitchFamily="34" charset="-122"/>
                </a:rPr>
                <a:t>Câu</a:t>
              </a:r>
              <a:r>
                <a:rPr lang="en-US" altLang="zh-CN" sz="2400" dirty="0" smtClean="0">
                  <a:ea typeface="Microsoft YaHei" panose="020B0503020204020204" pitchFamily="34" charset="-122"/>
                </a:rPr>
                <a:t> 3</a:t>
              </a:r>
              <a:endParaRPr lang="zh-CN" altLang="en-US" sz="2400" dirty="0"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529379" y="1708095"/>
            <a:ext cx="11114345" cy="4432237"/>
            <a:chOff x="1096408" y="736831"/>
            <a:chExt cx="11114345" cy="4432237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ackgroundRemoval t="0" b="100000" l="0" r="100000">
                          <a14:foregroundMark x1="34402" y1="8840" x2="34402" y2="8840"/>
                          <a14:foregroundMark x1="51603" y1="5525" x2="51603" y2="5525"/>
                          <a14:foregroundMark x1="72303" y1="8840" x2="72303" y2="8840"/>
                          <a14:foregroundMark x1="89796" y1="16022" x2="89796" y2="16022"/>
                          <a14:foregroundMark x1="93294" y1="30939" x2="93294" y2="30939"/>
                          <a14:foregroundMark x1="95627" y1="61878" x2="95627" y2="61878"/>
                          <a14:foregroundMark x1="89504" y1="86188" x2="89504" y2="86188"/>
                          <a14:foregroundMark x1="6706" y1="82873" x2="6706" y2="82873"/>
                          <a14:foregroundMark x1="3499" y1="50276" x2="3499" y2="50276"/>
                          <a14:foregroundMark x1="3499" y1="41989" x2="3499" y2="41436"/>
                          <a14:foregroundMark x1="3499" y1="38674" x2="3499" y2="38674"/>
                          <a14:foregroundMark x1="5831" y1="29834" x2="5831" y2="29834"/>
                          <a14:foregroundMark x1="6414" y1="28177" x2="6414" y2="28177"/>
                          <a14:foregroundMark x1="7289" y1="26519" x2="7289" y2="26519"/>
                          <a14:foregroundMark x1="9038" y1="21547" x2="11079" y2="18232"/>
                          <a14:foregroundMark x1="11079" y1="18232" x2="11079" y2="18232"/>
                          <a14:foregroundMark x1="18950" y1="14365" x2="18950" y2="14365"/>
                          <a14:foregroundMark x1="20700" y1="11050" x2="20700" y2="11050"/>
                          <a14:foregroundMark x1="23615" y1="7735" x2="23615" y2="7735"/>
                          <a14:foregroundMark x1="25656" y1="7735" x2="27114" y2="7735"/>
                          <a14:foregroundMark x1="27405" y1="7735" x2="27405" y2="7735"/>
                          <a14:foregroundMark x1="29738" y1="7182" x2="29738" y2="7182"/>
                          <a14:foregroundMark x1="29738" y1="7182" x2="29738" y2="7182"/>
                          <a14:foregroundMark x1="12828" y1="17680" x2="12828" y2="17680"/>
                          <a14:foregroundMark x1="14577" y1="17680" x2="14577" y2="17680"/>
                          <a14:foregroundMark x1="17201" y1="13812" x2="17201" y2="13812"/>
                          <a14:foregroundMark x1="36443" y1="7735" x2="36443" y2="7735"/>
                          <a14:foregroundMark x1="37318" y1="7735" x2="39942" y2="6077"/>
                          <a14:foregroundMark x1="41108" y1="6077" x2="41108" y2="6077"/>
                          <a14:foregroundMark x1="45481" y1="3867" x2="45481" y2="3867"/>
                          <a14:foregroundMark x1="51895" y1="9392" x2="51895" y2="9392"/>
                          <a14:foregroundMark x1="57143" y1="7182" x2="57143" y2="7182"/>
                          <a14:foregroundMark x1="61808" y1="6077" x2="61808" y2="6077"/>
                          <a14:foregroundMark x1="66181" y1="6077" x2="66181" y2="6077"/>
                          <a14:foregroundMark x1="69971" y1="6077" x2="69971" y2="6077"/>
                          <a14:foregroundMark x1="73469" y1="6077" x2="73469" y2="6077"/>
                          <a14:foregroundMark x1="77843" y1="12707" x2="77843" y2="12707"/>
                          <a14:foregroundMark x1="81341" y1="12707" x2="81341" y2="12707"/>
                          <a14:foregroundMark x1="84840" y1="14365" x2="86589" y2="16022"/>
                          <a14:foregroundMark x1="88630" y1="16022" x2="88630" y2="16022"/>
                          <a14:foregroundMark x1="88630" y1="16575" x2="90671" y2="21547"/>
                          <a14:foregroundMark x1="91545" y1="24309" x2="91545" y2="24309"/>
                          <a14:foregroundMark x1="93294" y1="29834" x2="94169" y2="34807"/>
                          <a14:foregroundMark x1="94169" y1="38122" x2="94169" y2="43646"/>
                          <a14:foregroundMark x1="94169" y1="43646" x2="94752" y2="46409"/>
                          <a14:foregroundMark x1="94752" y1="48619" x2="93294" y2="74586"/>
                          <a14:foregroundMark x1="83965" y1="95028" x2="13994" y2="97790"/>
                          <a14:foregroundMark x1="13120" y1="94475" x2="2624" y2="71271"/>
                          <a14:foregroundMark x1="3499" y1="74033" x2="2041" y2="44751"/>
                          <a14:foregroundMark x1="83090" y1="96133" x2="90379" y2="87845"/>
                          <a14:foregroundMark x1="90379" y1="87845" x2="93878" y2="76243"/>
                          <a14:backgroundMark x1="1749" y1="84530" x2="1749" y2="84530"/>
                        </a14:backgroundRemoval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710286" y="736831"/>
              <a:ext cx="5500467" cy="3210984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2840" y1="15721" x2="8221" y2="437"/>
                          <a14:foregroundMark x1="1046" y1="49345" x2="2691" y2="13100"/>
                          <a14:foregroundMark x1="2242" y1="79913" x2="598" y2="48035"/>
                          <a14:foregroundMark x1="2093" y1="79039" x2="3737" y2="88210"/>
                          <a14:foregroundMark x1="3737" y1="88646" x2="7474" y2="99563"/>
                          <a14:foregroundMark x1="32586" y1="1747" x2="54111" y2="6987"/>
                          <a14:foregroundMark x1="2691" y1="71179" x2="2691" y2="71179"/>
                          <a14:foregroundMark x1="1644" y1="65502" x2="1644" y2="65502"/>
                          <a14:foregroundMark x1="1644" y1="62882" x2="1644" y2="62882"/>
                          <a14:foregroundMark x1="1644" y1="61135" x2="1644" y2="61135"/>
                          <a14:foregroundMark x1="1943" y1="55022" x2="1943" y2="55022"/>
                          <a14:foregroundMark x1="2541" y1="70742" x2="2541" y2="70742"/>
                          <a14:foregroundMark x1="2541" y1="70742" x2="2541" y2="75983"/>
                          <a14:foregroundMark x1="2691" y1="76419" x2="2691" y2="76419"/>
                          <a14:foregroundMark x1="2691" y1="71179" x2="2691" y2="71179"/>
                          <a14:foregroundMark x1="2392" y1="65502" x2="2392" y2="65502"/>
                          <a14:foregroundMark x1="2093" y1="65066" x2="2093" y2="65066"/>
                          <a14:foregroundMark x1="1943" y1="74672" x2="1943" y2="74672"/>
                          <a14:foregroundMark x1="2242" y1="77293" x2="2242" y2="77293"/>
                          <a14:foregroundMark x1="3438" y1="19651" x2="3438" y2="19651"/>
                          <a14:foregroundMark x1="3438" y1="19651" x2="3438" y2="19651"/>
                          <a14:foregroundMark x1="3886" y1="16594" x2="3886" y2="16594"/>
                          <a14:foregroundMark x1="3886" y1="16594" x2="4634" y2="13100"/>
                          <a14:foregroundMark x1="4634" y1="13100" x2="4634" y2="13100"/>
                          <a14:foregroundMark x1="4933" y1="13100" x2="4933" y2="13100"/>
                          <a14:foregroundMark x1="32287" y1="6987" x2="32287" y2="6987"/>
                          <a14:foregroundMark x1="31988" y1="7424" x2="54858" y2="13100"/>
                          <a14:foregroundMark x1="54410" y1="8734" x2="54410" y2="437"/>
                          <a14:foregroundMark x1="99103" y1="12664" x2="99851" y2="7424"/>
                          <a14:backgroundMark x1="7922" y1="437" x2="1495" y2="20524"/>
                          <a14:backgroundMark x1="2093" y1="18341" x2="598" y2="50218"/>
                          <a14:backgroundMark x1="747" y1="49345" x2="2392" y2="81223"/>
                          <a14:backgroundMark x1="31839" y1="1747" x2="31839" y2="1747"/>
                          <a14:backgroundMark x1="31839" y1="2183" x2="54559" y2="7424"/>
                          <a14:backgroundMark x1="54111" y1="7424" x2="53363" y2="437"/>
                          <a14:backgroundMark x1="53812" y1="4367" x2="52915" y2="437"/>
                          <a14:backgroundMark x1="98954" y1="17904" x2="99851" y2="25764"/>
                          <a14:backgroundMark x1="98954" y1="18341" x2="99701" y2="15284"/>
                          <a14:backgroundMark x1="99552" y1="88210" x2="97907" y2="96507"/>
                        </a14:backgroundRemoval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96408" y="2987843"/>
              <a:ext cx="10776719" cy="2181225"/>
            </a:xfrm>
            <a:prstGeom prst="rect">
              <a:avLst/>
            </a:prstGeom>
          </p:spPr>
        </p:pic>
      </p:grpSp>
      <p:sp>
        <p:nvSpPr>
          <p:cNvPr id="8" name="Rounded Rectangle 7"/>
          <p:cNvSpPr/>
          <p:nvPr/>
        </p:nvSpPr>
        <p:spPr>
          <a:xfrm>
            <a:off x="7210697" y="5212079"/>
            <a:ext cx="2286000" cy="653143"/>
          </a:xfrm>
          <a:prstGeom prst="roundRect">
            <a:avLst/>
          </a:prstGeom>
          <a:solidFill>
            <a:srgbClr val="00B0F0">
              <a:alpha val="2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92"/>
          <p:cNvSpPr txBox="1">
            <a:spLocks noChangeArrowheads="1"/>
          </p:cNvSpPr>
          <p:nvPr/>
        </p:nvSpPr>
        <p:spPr bwMode="auto">
          <a:xfrm>
            <a:off x="1004537" y="711318"/>
            <a:ext cx="1045545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>
              <a:buNone/>
            </a:pPr>
            <a:r>
              <a:rPr lang="en-US" altLang="zh-CN" sz="5400" u="sng" dirty="0" err="1">
                <a:solidFill>
                  <a:srgbClr val="FA5B7F"/>
                </a:solidFill>
                <a:latin typeface="HP-009" panose="020B0803050302020204" pitchFamily="34" charset="0"/>
                <a:ea typeface="华文琥珀" panose="02010800040101010101" pitchFamily="2" charset="-122"/>
              </a:rPr>
              <a:t>Hoạt</a:t>
            </a:r>
            <a:r>
              <a:rPr lang="en-US" altLang="zh-CN" sz="5400" u="sng" dirty="0">
                <a:solidFill>
                  <a:srgbClr val="FA5B7F"/>
                </a:solidFill>
                <a:latin typeface="HP-009" panose="020B0803050302020204" pitchFamily="34" charset="0"/>
                <a:ea typeface="华文琥珀" panose="02010800040101010101" pitchFamily="2" charset="-122"/>
              </a:rPr>
              <a:t> </a:t>
            </a:r>
            <a:r>
              <a:rPr lang="en-US" altLang="zh-CN" sz="5400" u="sng" dirty="0" err="1">
                <a:solidFill>
                  <a:srgbClr val="FA5B7F"/>
                </a:solidFill>
                <a:latin typeface="HP-009" panose="020B0803050302020204" pitchFamily="34" charset="0"/>
                <a:ea typeface="华文琥珀" panose="02010800040101010101" pitchFamily="2" charset="-122"/>
              </a:rPr>
              <a:t>động</a:t>
            </a:r>
            <a:r>
              <a:rPr lang="en-US" altLang="zh-CN" sz="5400" u="sng" dirty="0">
                <a:solidFill>
                  <a:srgbClr val="FA5B7F"/>
                </a:solidFill>
                <a:latin typeface="HP-009" panose="020B0803050302020204" pitchFamily="34" charset="0"/>
                <a:ea typeface="华文琥珀" panose="02010800040101010101" pitchFamily="2" charset="-122"/>
              </a:rPr>
              <a:t> </a:t>
            </a:r>
            <a:r>
              <a:rPr lang="en-US" altLang="zh-CN" sz="5400" u="sng" dirty="0" err="1">
                <a:solidFill>
                  <a:srgbClr val="FA5B7F"/>
                </a:solidFill>
                <a:latin typeface="HP-009" panose="020B0803050302020204" pitchFamily="34" charset="0"/>
                <a:ea typeface="华文琥珀" panose="02010800040101010101" pitchFamily="2" charset="-122"/>
              </a:rPr>
              <a:t>trải</a:t>
            </a:r>
            <a:r>
              <a:rPr lang="en-US" altLang="zh-CN" sz="5400" u="sng" dirty="0">
                <a:solidFill>
                  <a:srgbClr val="FA5B7F"/>
                </a:solidFill>
                <a:latin typeface="HP-009" panose="020B0803050302020204" pitchFamily="34" charset="0"/>
                <a:ea typeface="华文琥珀" panose="02010800040101010101" pitchFamily="2" charset="-122"/>
              </a:rPr>
              <a:t> </a:t>
            </a:r>
            <a:r>
              <a:rPr lang="en-US" altLang="zh-CN" sz="5400" u="sng" dirty="0" err="1">
                <a:solidFill>
                  <a:srgbClr val="FA5B7F"/>
                </a:solidFill>
                <a:latin typeface="HP-009" panose="020B0803050302020204" pitchFamily="34" charset="0"/>
                <a:ea typeface="华文琥珀" panose="02010800040101010101" pitchFamily="2" charset="-122"/>
              </a:rPr>
              <a:t>nghiệm</a:t>
            </a:r>
            <a:endParaRPr lang="zh-CN" altLang="en-US" sz="5400" u="sng" dirty="0">
              <a:solidFill>
                <a:srgbClr val="FA5B7F"/>
              </a:solidFill>
              <a:latin typeface="华文琥珀" panose="02010800040101010101" pitchFamily="2" charset="-122"/>
              <a:ea typeface="华文琥珀" panose="02010800040101010101" pitchFamily="2" charset="-122"/>
            </a:endParaRPr>
          </a:p>
        </p:txBody>
      </p:sp>
      <p:sp>
        <p:nvSpPr>
          <p:cNvPr id="4" name="矩形 2"/>
          <p:cNvSpPr/>
          <p:nvPr/>
        </p:nvSpPr>
        <p:spPr>
          <a:xfrm>
            <a:off x="2203584" y="2453285"/>
            <a:ext cx="9661388" cy="1818053"/>
          </a:xfrm>
          <a:prstGeom prst="rect">
            <a:avLst/>
          </a:prstGeom>
          <a:solidFill>
            <a:schemeClr val="accent2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r>
              <a:rPr lang="en-US" altLang="zh-CN" sz="4400" b="1" dirty="0" err="1"/>
              <a:t>Bài</a:t>
            </a:r>
            <a:r>
              <a:rPr lang="en-US" altLang="zh-CN" sz="4400" b="1" dirty="0"/>
              <a:t> </a:t>
            </a:r>
            <a:r>
              <a:rPr lang="en-US" altLang="zh-CN" sz="4400" b="1" dirty="0" smtClean="0"/>
              <a:t>23: </a:t>
            </a:r>
            <a:r>
              <a:rPr lang="en-US" sz="44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CÂU CHUYỆN LẠC ĐƯỜNG</a:t>
            </a:r>
            <a:endParaRPr lang="en-US" sz="4400" dirty="0"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pic>
        <p:nvPicPr>
          <p:cNvPr id="5" name="图片 21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11" y="-183406"/>
            <a:ext cx="2785105" cy="3636108"/>
          </a:xfrm>
          <a:prstGeom prst="rect">
            <a:avLst/>
          </a:prstGeom>
        </p:spPr>
      </p:pic>
      <p:sp>
        <p:nvSpPr>
          <p:cNvPr id="6" name="任意多边形 5"/>
          <p:cNvSpPr/>
          <p:nvPr/>
        </p:nvSpPr>
        <p:spPr>
          <a:xfrm>
            <a:off x="1004537" y="4039792"/>
            <a:ext cx="3300177" cy="1050184"/>
          </a:xfrm>
          <a:custGeom>
            <a:avLst/>
            <a:gdLst>
              <a:gd name="connsiteX0" fmla="*/ 1060195 w 1767145"/>
              <a:gd name="connsiteY0" fmla="*/ 0 h 910223"/>
              <a:gd name="connsiteX1" fmla="*/ 1455411 w 1767145"/>
              <a:gd name="connsiteY1" fmla="*/ 213295 h 910223"/>
              <a:gd name="connsiteX2" fmla="*/ 1460178 w 1767145"/>
              <a:gd name="connsiteY2" fmla="*/ 244607 h 910223"/>
              <a:gd name="connsiteX3" fmla="*/ 1520759 w 1767145"/>
              <a:gd name="connsiteY3" fmla="*/ 257059 h 910223"/>
              <a:gd name="connsiteX4" fmla="*/ 1767145 w 1767145"/>
              <a:gd name="connsiteY4" fmla="*/ 503199 h 910223"/>
              <a:gd name="connsiteX5" fmla="*/ 1363733 w 1767145"/>
              <a:gd name="connsiteY5" fmla="*/ 770331 h 910223"/>
              <a:gd name="connsiteX6" fmla="*/ 1138182 w 1767145"/>
              <a:gd name="connsiteY6" fmla="*/ 724709 h 910223"/>
              <a:gd name="connsiteX7" fmla="*/ 1126846 w 1767145"/>
              <a:gd name="connsiteY7" fmla="*/ 718516 h 910223"/>
              <a:gd name="connsiteX8" fmla="*/ 1113460 w 1767145"/>
              <a:gd name="connsiteY8" fmla="*/ 747071 h 910223"/>
              <a:gd name="connsiteX9" fmla="*/ 741750 w 1767145"/>
              <a:gd name="connsiteY9" fmla="*/ 910223 h 910223"/>
              <a:gd name="connsiteX10" fmla="*/ 346534 w 1767145"/>
              <a:gd name="connsiteY10" fmla="*/ 696928 h 910223"/>
              <a:gd name="connsiteX11" fmla="*/ 338652 w 1767145"/>
              <a:gd name="connsiteY11" fmla="*/ 645156 h 910223"/>
              <a:gd name="connsiteX12" fmla="*/ 299984 w 1767145"/>
              <a:gd name="connsiteY12" fmla="*/ 607178 h 910223"/>
              <a:gd name="connsiteX13" fmla="*/ 285381 w 1767145"/>
              <a:gd name="connsiteY13" fmla="*/ 576027 h 910223"/>
              <a:gd name="connsiteX14" fmla="*/ 255492 w 1767145"/>
              <a:gd name="connsiteY14" fmla="*/ 570149 h 910223"/>
              <a:gd name="connsiteX15" fmla="*/ 0 w 1767145"/>
              <a:gd name="connsiteY15" fmla="*/ 321546 h 910223"/>
              <a:gd name="connsiteX16" fmla="*/ 403412 w 1767145"/>
              <a:gd name="connsiteY16" fmla="*/ 54414 h 910223"/>
              <a:gd name="connsiteX17" fmla="*/ 688667 w 1767145"/>
              <a:gd name="connsiteY17" fmla="*/ 132655 h 910223"/>
              <a:gd name="connsiteX18" fmla="*/ 704102 w 1767145"/>
              <a:gd name="connsiteY18" fmla="*/ 147814 h 910223"/>
              <a:gd name="connsiteX19" fmla="*/ 774940 w 1767145"/>
              <a:gd name="connsiteY19" fmla="*/ 78241 h 910223"/>
              <a:gd name="connsiteX20" fmla="*/ 1060195 w 1767145"/>
              <a:gd name="connsiteY20" fmla="*/ 0 h 910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767145" h="910223">
                <a:moveTo>
                  <a:pt x="1060195" y="0"/>
                </a:moveTo>
                <a:cubicBezTo>
                  <a:pt x="1255143" y="0"/>
                  <a:pt x="1417794" y="91568"/>
                  <a:pt x="1455411" y="213295"/>
                </a:cubicBezTo>
                <a:lnTo>
                  <a:pt x="1460178" y="244607"/>
                </a:lnTo>
                <a:lnTo>
                  <a:pt x="1520759" y="257059"/>
                </a:lnTo>
                <a:cubicBezTo>
                  <a:pt x="1665550" y="297612"/>
                  <a:pt x="1767145" y="392549"/>
                  <a:pt x="1767145" y="503199"/>
                </a:cubicBezTo>
                <a:cubicBezTo>
                  <a:pt x="1767145" y="650732"/>
                  <a:pt x="1586531" y="770331"/>
                  <a:pt x="1363733" y="770331"/>
                </a:cubicBezTo>
                <a:cubicBezTo>
                  <a:pt x="1280184" y="770331"/>
                  <a:pt x="1202567" y="753513"/>
                  <a:pt x="1138182" y="724709"/>
                </a:cubicBezTo>
                <a:lnTo>
                  <a:pt x="1126846" y="718516"/>
                </a:lnTo>
                <a:lnTo>
                  <a:pt x="1113460" y="747071"/>
                </a:lnTo>
                <a:cubicBezTo>
                  <a:pt x="1052219" y="842949"/>
                  <a:pt x="908849" y="910223"/>
                  <a:pt x="741750" y="910223"/>
                </a:cubicBezTo>
                <a:cubicBezTo>
                  <a:pt x="546802" y="910223"/>
                  <a:pt x="384151" y="818655"/>
                  <a:pt x="346534" y="696928"/>
                </a:cubicBezTo>
                <a:lnTo>
                  <a:pt x="338652" y="645156"/>
                </a:lnTo>
                <a:lnTo>
                  <a:pt x="299984" y="607178"/>
                </a:lnTo>
                <a:lnTo>
                  <a:pt x="285381" y="576027"/>
                </a:lnTo>
                <a:lnTo>
                  <a:pt x="255492" y="570149"/>
                </a:lnTo>
                <a:cubicBezTo>
                  <a:pt x="105873" y="531082"/>
                  <a:pt x="0" y="434501"/>
                  <a:pt x="0" y="321546"/>
                </a:cubicBezTo>
                <a:cubicBezTo>
                  <a:pt x="0" y="174013"/>
                  <a:pt x="180614" y="54414"/>
                  <a:pt x="403412" y="54414"/>
                </a:cubicBezTo>
                <a:cubicBezTo>
                  <a:pt x="514811" y="54414"/>
                  <a:pt x="615664" y="84314"/>
                  <a:pt x="688667" y="132655"/>
                </a:cubicBezTo>
                <a:lnTo>
                  <a:pt x="704102" y="147814"/>
                </a:lnTo>
                <a:lnTo>
                  <a:pt x="774940" y="78241"/>
                </a:lnTo>
                <a:cubicBezTo>
                  <a:pt x="847943" y="29900"/>
                  <a:pt x="948796" y="0"/>
                  <a:pt x="1060195" y="0"/>
                </a:cubicBezTo>
                <a:close/>
              </a:path>
            </a:pathLst>
          </a:custGeom>
          <a:solidFill>
            <a:srgbClr val="F0DF7D"/>
          </a:solidFill>
          <a:ln w="2540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800">
              <a:solidFill>
                <a:prstClr val="white"/>
              </a:solidFill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  <p:sp>
        <p:nvSpPr>
          <p:cNvPr id="7" name="任意多边形 10"/>
          <p:cNvSpPr/>
          <p:nvPr/>
        </p:nvSpPr>
        <p:spPr>
          <a:xfrm>
            <a:off x="10203705" y="1819314"/>
            <a:ext cx="1790674" cy="893877"/>
          </a:xfrm>
          <a:custGeom>
            <a:avLst/>
            <a:gdLst>
              <a:gd name="connsiteX0" fmla="*/ 791913 w 1791140"/>
              <a:gd name="connsiteY0" fmla="*/ 0 h 894110"/>
              <a:gd name="connsiteX1" fmla="*/ 1163623 w 1791140"/>
              <a:gd name="connsiteY1" fmla="*/ 163152 h 894110"/>
              <a:gd name="connsiteX2" fmla="*/ 1184689 w 1791140"/>
              <a:gd name="connsiteY2" fmla="*/ 208090 h 894110"/>
              <a:gd name="connsiteX3" fmla="*/ 1230702 w 1791140"/>
              <a:gd name="connsiteY3" fmla="*/ 191552 h 894110"/>
              <a:gd name="connsiteX4" fmla="*/ 1387728 w 1791140"/>
              <a:gd name="connsiteY4" fmla="*/ 170560 h 894110"/>
              <a:gd name="connsiteX5" fmla="*/ 1791140 w 1791140"/>
              <a:gd name="connsiteY5" fmla="*/ 437692 h 894110"/>
              <a:gd name="connsiteX6" fmla="*/ 1544754 w 1791140"/>
              <a:gd name="connsiteY6" fmla="*/ 683832 h 894110"/>
              <a:gd name="connsiteX7" fmla="*/ 1500919 w 1791140"/>
              <a:gd name="connsiteY7" fmla="*/ 692842 h 894110"/>
              <a:gd name="connsiteX8" fmla="*/ 1470601 w 1791140"/>
              <a:gd name="connsiteY8" fmla="*/ 729828 h 894110"/>
              <a:gd name="connsiteX9" fmla="*/ 1136086 w 1791140"/>
              <a:gd name="connsiteY9" fmla="*/ 847604 h 894110"/>
              <a:gd name="connsiteX10" fmla="*/ 979060 w 1791140"/>
              <a:gd name="connsiteY10" fmla="*/ 826612 h 894110"/>
              <a:gd name="connsiteX11" fmla="*/ 936653 w 1791140"/>
              <a:gd name="connsiteY11" fmla="*/ 811370 h 894110"/>
              <a:gd name="connsiteX12" fmla="*/ 931047 w 1791140"/>
              <a:gd name="connsiteY12" fmla="*/ 815869 h 894110"/>
              <a:gd name="connsiteX13" fmla="*/ 645792 w 1791140"/>
              <a:gd name="connsiteY13" fmla="*/ 894110 h 894110"/>
              <a:gd name="connsiteX14" fmla="*/ 360537 w 1791140"/>
              <a:gd name="connsiteY14" fmla="*/ 815869 h 894110"/>
              <a:gd name="connsiteX15" fmla="*/ 305080 w 1791140"/>
              <a:gd name="connsiteY15" fmla="*/ 761402 h 894110"/>
              <a:gd name="connsiteX16" fmla="*/ 246386 w 1791140"/>
              <a:gd name="connsiteY16" fmla="*/ 749338 h 894110"/>
              <a:gd name="connsiteX17" fmla="*/ 0 w 1791140"/>
              <a:gd name="connsiteY17" fmla="*/ 503198 h 894110"/>
              <a:gd name="connsiteX18" fmla="*/ 322111 w 1791140"/>
              <a:gd name="connsiteY18" fmla="*/ 241493 h 894110"/>
              <a:gd name="connsiteX19" fmla="*/ 393126 w 1791140"/>
              <a:gd name="connsiteY19" fmla="*/ 236752 h 894110"/>
              <a:gd name="connsiteX20" fmla="*/ 396697 w 1791140"/>
              <a:gd name="connsiteY20" fmla="*/ 213295 h 894110"/>
              <a:gd name="connsiteX21" fmla="*/ 791913 w 1791140"/>
              <a:gd name="connsiteY21" fmla="*/ 0 h 894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791140" h="894110">
                <a:moveTo>
                  <a:pt x="791913" y="0"/>
                </a:moveTo>
                <a:cubicBezTo>
                  <a:pt x="959012" y="0"/>
                  <a:pt x="1102382" y="67274"/>
                  <a:pt x="1163623" y="163152"/>
                </a:cubicBezTo>
                <a:lnTo>
                  <a:pt x="1184689" y="208090"/>
                </a:lnTo>
                <a:lnTo>
                  <a:pt x="1230702" y="191552"/>
                </a:lnTo>
                <a:cubicBezTo>
                  <a:pt x="1278965" y="178035"/>
                  <a:pt x="1332028" y="170560"/>
                  <a:pt x="1387728" y="170560"/>
                </a:cubicBezTo>
                <a:cubicBezTo>
                  <a:pt x="1610526" y="170560"/>
                  <a:pt x="1791140" y="290159"/>
                  <a:pt x="1791140" y="437692"/>
                </a:cubicBezTo>
                <a:cubicBezTo>
                  <a:pt x="1791140" y="548342"/>
                  <a:pt x="1689545" y="643279"/>
                  <a:pt x="1544754" y="683832"/>
                </a:cubicBezTo>
                <a:lnTo>
                  <a:pt x="1500919" y="692842"/>
                </a:lnTo>
                <a:lnTo>
                  <a:pt x="1470601" y="729828"/>
                </a:lnTo>
                <a:cubicBezTo>
                  <a:pt x="1398105" y="800886"/>
                  <a:pt x="1275335" y="847604"/>
                  <a:pt x="1136086" y="847604"/>
                </a:cubicBezTo>
                <a:cubicBezTo>
                  <a:pt x="1080387" y="847604"/>
                  <a:pt x="1027324" y="840129"/>
                  <a:pt x="979060" y="826612"/>
                </a:cubicBezTo>
                <a:lnTo>
                  <a:pt x="936653" y="811370"/>
                </a:lnTo>
                <a:lnTo>
                  <a:pt x="931047" y="815869"/>
                </a:lnTo>
                <a:cubicBezTo>
                  <a:pt x="858044" y="864210"/>
                  <a:pt x="757191" y="894110"/>
                  <a:pt x="645792" y="894110"/>
                </a:cubicBezTo>
                <a:cubicBezTo>
                  <a:pt x="534393" y="894110"/>
                  <a:pt x="433540" y="864210"/>
                  <a:pt x="360537" y="815869"/>
                </a:cubicBezTo>
                <a:lnTo>
                  <a:pt x="305080" y="761402"/>
                </a:lnTo>
                <a:lnTo>
                  <a:pt x="246386" y="749338"/>
                </a:lnTo>
                <a:cubicBezTo>
                  <a:pt x="101595" y="708785"/>
                  <a:pt x="0" y="613848"/>
                  <a:pt x="0" y="503198"/>
                </a:cubicBezTo>
                <a:cubicBezTo>
                  <a:pt x="0" y="374107"/>
                  <a:pt x="138283" y="266402"/>
                  <a:pt x="322111" y="241493"/>
                </a:cubicBezTo>
                <a:lnTo>
                  <a:pt x="393126" y="236752"/>
                </a:lnTo>
                <a:lnTo>
                  <a:pt x="396697" y="213295"/>
                </a:lnTo>
                <a:cubicBezTo>
                  <a:pt x="434314" y="91568"/>
                  <a:pt x="596965" y="0"/>
                  <a:pt x="791913" y="0"/>
                </a:cubicBezTo>
                <a:close/>
              </a:path>
            </a:pathLst>
          </a:custGeom>
          <a:solidFill>
            <a:srgbClr val="FFDF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800"/>
          </a:p>
        </p:txBody>
      </p:sp>
      <p:sp>
        <p:nvSpPr>
          <p:cNvPr id="8" name="任意多边形 6"/>
          <p:cNvSpPr/>
          <p:nvPr/>
        </p:nvSpPr>
        <p:spPr>
          <a:xfrm>
            <a:off x="8173761" y="5089975"/>
            <a:ext cx="1279728" cy="743223"/>
          </a:xfrm>
          <a:custGeom>
            <a:avLst/>
            <a:gdLst>
              <a:gd name="connsiteX0" fmla="*/ 791913 w 1791140"/>
              <a:gd name="connsiteY0" fmla="*/ 0 h 894110"/>
              <a:gd name="connsiteX1" fmla="*/ 1187129 w 1791140"/>
              <a:gd name="connsiteY1" fmla="*/ 213295 h 894110"/>
              <a:gd name="connsiteX2" fmla="*/ 1191896 w 1791140"/>
              <a:gd name="connsiteY2" fmla="*/ 244607 h 894110"/>
              <a:gd name="connsiteX3" fmla="*/ 1252477 w 1791140"/>
              <a:gd name="connsiteY3" fmla="*/ 257059 h 894110"/>
              <a:gd name="connsiteX4" fmla="*/ 1352059 w 1791140"/>
              <a:gd name="connsiteY4" fmla="*/ 297067 h 894110"/>
              <a:gd name="connsiteX5" fmla="*/ 1387847 w 1791140"/>
              <a:gd name="connsiteY5" fmla="*/ 323148 h 894110"/>
              <a:gd name="connsiteX6" fmla="*/ 1469030 w 1791140"/>
              <a:gd name="connsiteY6" fmla="*/ 328567 h 894110"/>
              <a:gd name="connsiteX7" fmla="*/ 1791140 w 1791140"/>
              <a:gd name="connsiteY7" fmla="*/ 590272 h 894110"/>
              <a:gd name="connsiteX8" fmla="*/ 1387728 w 1791140"/>
              <a:gd name="connsiteY8" fmla="*/ 857404 h 894110"/>
              <a:gd name="connsiteX9" fmla="*/ 1102473 w 1791140"/>
              <a:gd name="connsiteY9" fmla="*/ 779163 h 894110"/>
              <a:gd name="connsiteX10" fmla="*/ 1091107 w 1791140"/>
              <a:gd name="connsiteY10" fmla="*/ 770041 h 894110"/>
              <a:gd name="connsiteX11" fmla="*/ 1014150 w 1791140"/>
              <a:gd name="connsiteY11" fmla="*/ 764904 h 894110"/>
              <a:gd name="connsiteX12" fmla="*/ 993206 w 1791140"/>
              <a:gd name="connsiteY12" fmla="*/ 760599 h 894110"/>
              <a:gd name="connsiteX13" fmla="*/ 980308 w 1791140"/>
              <a:gd name="connsiteY13" fmla="*/ 776334 h 894110"/>
              <a:gd name="connsiteX14" fmla="*/ 645792 w 1791140"/>
              <a:gd name="connsiteY14" fmla="*/ 894110 h 894110"/>
              <a:gd name="connsiteX15" fmla="*/ 360537 w 1791140"/>
              <a:gd name="connsiteY15" fmla="*/ 815869 h 894110"/>
              <a:gd name="connsiteX16" fmla="*/ 305080 w 1791140"/>
              <a:gd name="connsiteY16" fmla="*/ 761402 h 894110"/>
              <a:gd name="connsiteX17" fmla="*/ 246386 w 1791140"/>
              <a:gd name="connsiteY17" fmla="*/ 749338 h 894110"/>
              <a:gd name="connsiteX18" fmla="*/ 0 w 1791140"/>
              <a:gd name="connsiteY18" fmla="*/ 503198 h 894110"/>
              <a:gd name="connsiteX19" fmla="*/ 322111 w 1791140"/>
              <a:gd name="connsiteY19" fmla="*/ 241493 h 894110"/>
              <a:gd name="connsiteX20" fmla="*/ 393126 w 1791140"/>
              <a:gd name="connsiteY20" fmla="*/ 236753 h 894110"/>
              <a:gd name="connsiteX21" fmla="*/ 396697 w 1791140"/>
              <a:gd name="connsiteY21" fmla="*/ 213295 h 894110"/>
              <a:gd name="connsiteX22" fmla="*/ 791913 w 1791140"/>
              <a:gd name="connsiteY22" fmla="*/ 0 h 894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791140" h="894110">
                <a:moveTo>
                  <a:pt x="791913" y="0"/>
                </a:moveTo>
                <a:cubicBezTo>
                  <a:pt x="986861" y="0"/>
                  <a:pt x="1149512" y="91568"/>
                  <a:pt x="1187129" y="213295"/>
                </a:cubicBezTo>
                <a:lnTo>
                  <a:pt x="1191896" y="244607"/>
                </a:lnTo>
                <a:lnTo>
                  <a:pt x="1252477" y="257059"/>
                </a:lnTo>
                <a:cubicBezTo>
                  <a:pt x="1288675" y="267198"/>
                  <a:pt x="1322173" y="280735"/>
                  <a:pt x="1352059" y="297067"/>
                </a:cubicBezTo>
                <a:lnTo>
                  <a:pt x="1387847" y="323148"/>
                </a:lnTo>
                <a:lnTo>
                  <a:pt x="1469030" y="328567"/>
                </a:lnTo>
                <a:cubicBezTo>
                  <a:pt x="1652858" y="353476"/>
                  <a:pt x="1791140" y="461181"/>
                  <a:pt x="1791140" y="590272"/>
                </a:cubicBezTo>
                <a:cubicBezTo>
                  <a:pt x="1791140" y="737805"/>
                  <a:pt x="1610526" y="857404"/>
                  <a:pt x="1387728" y="857404"/>
                </a:cubicBezTo>
                <a:cubicBezTo>
                  <a:pt x="1276329" y="857404"/>
                  <a:pt x="1175476" y="827504"/>
                  <a:pt x="1102473" y="779163"/>
                </a:cubicBezTo>
                <a:lnTo>
                  <a:pt x="1091107" y="770041"/>
                </a:lnTo>
                <a:lnTo>
                  <a:pt x="1014150" y="764904"/>
                </a:lnTo>
                <a:lnTo>
                  <a:pt x="993206" y="760599"/>
                </a:lnTo>
                <a:lnTo>
                  <a:pt x="980308" y="776334"/>
                </a:lnTo>
                <a:cubicBezTo>
                  <a:pt x="907812" y="847392"/>
                  <a:pt x="785041" y="894110"/>
                  <a:pt x="645792" y="894110"/>
                </a:cubicBezTo>
                <a:cubicBezTo>
                  <a:pt x="534393" y="894110"/>
                  <a:pt x="433540" y="864210"/>
                  <a:pt x="360537" y="815869"/>
                </a:cubicBezTo>
                <a:lnTo>
                  <a:pt x="305080" y="761402"/>
                </a:lnTo>
                <a:lnTo>
                  <a:pt x="246386" y="749338"/>
                </a:lnTo>
                <a:cubicBezTo>
                  <a:pt x="101595" y="708785"/>
                  <a:pt x="0" y="613848"/>
                  <a:pt x="0" y="503198"/>
                </a:cubicBezTo>
                <a:cubicBezTo>
                  <a:pt x="0" y="374107"/>
                  <a:pt x="138282" y="266402"/>
                  <a:pt x="322111" y="241493"/>
                </a:cubicBezTo>
                <a:lnTo>
                  <a:pt x="393126" y="236753"/>
                </a:lnTo>
                <a:lnTo>
                  <a:pt x="396697" y="213295"/>
                </a:lnTo>
                <a:cubicBezTo>
                  <a:pt x="434314" y="91568"/>
                  <a:pt x="596965" y="0"/>
                  <a:pt x="791913" y="0"/>
                </a:cubicBezTo>
                <a:close/>
              </a:path>
            </a:pathLst>
          </a:custGeom>
          <a:noFill/>
          <a:ln w="25400">
            <a:solidFill>
              <a:schemeClr val="accent1"/>
            </a:solidFill>
            <a:prstDash val="sysDash"/>
          </a:ln>
          <a:effectLst>
            <a:outerShdw blurRad="50800" dist="50800" dir="5400000" algn="ctr" rotWithShape="0">
              <a:schemeClr val="accent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800">
              <a:solidFill>
                <a:prstClr val="white"/>
              </a:solidFill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474 0.937444 L 0 0 E" pathEditMode="relative" ptsTypes=""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6" grpId="0" animBg="1"/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53773"/>
            <a:ext cx="12192000" cy="672006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2" name="图片 46114" descr="0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9238" y="3338980"/>
            <a:ext cx="10301466" cy="1139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93" name="图片 3092" descr="PPT素材-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71363" y="4741026"/>
            <a:ext cx="2488911" cy="237097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4173730" y="237796"/>
            <a:ext cx="5368475" cy="103150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36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YÊU CẦU CẦN ĐẠT</a:t>
            </a:r>
            <a:endParaRPr lang="zh-CN" altLang="en-US" sz="36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方正粗圆_GBK" pitchFamily="65" charset="-122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71531" y="3413805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zh-CN" alt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125061" y="4764155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zh-CN" alt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图片 46112" descr="0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7619" y="1819098"/>
            <a:ext cx="10351166" cy="11398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" name="TextBox 71"/>
          <p:cNvSpPr txBox="1"/>
          <p:nvPr/>
        </p:nvSpPr>
        <p:spPr>
          <a:xfrm>
            <a:off x="4670305" y="2032434"/>
            <a:ext cx="6756003" cy="83099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0" hangingPunct="0"/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Nhận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diện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phát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hiện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nơi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nguy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cơ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bị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lạc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zh-CN" altLang="en-US" sz="2400" b="1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34" name="图片 46124" descr="png-07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9758" y="1855369"/>
            <a:ext cx="1096962" cy="10080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" name="图片 46127" descr="png-07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10416" y="3280571"/>
            <a:ext cx="1096962" cy="10969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3" name="TextBox 71"/>
          <p:cNvSpPr txBox="1"/>
          <p:nvPr/>
        </p:nvSpPr>
        <p:spPr>
          <a:xfrm>
            <a:off x="4834381" y="3501983"/>
            <a:ext cx="6427849" cy="83099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0" hangingPunct="0"/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HS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rèn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sát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thể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nhận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đường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zh-CN" altLang="en-US" sz="2400" b="1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4" name="TextBox 71"/>
          <p:cNvSpPr txBox="1"/>
          <p:nvPr/>
        </p:nvSpPr>
        <p:spPr>
          <a:xfrm>
            <a:off x="4894765" y="4381815"/>
            <a:ext cx="6489580" cy="461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0" hangingPunct="0"/>
            <a:endParaRPr lang="zh-CN" altLang="en-US" sz="2400" b="1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43" grpId="0"/>
      <p:bldP spid="4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91312" y="-7547"/>
            <a:ext cx="1487241" cy="1343244"/>
          </a:xfrm>
          <a:prstGeom prst="rect">
            <a:avLst/>
          </a:prstGeom>
        </p:spPr>
      </p:pic>
      <p:sp>
        <p:nvSpPr>
          <p:cNvPr id="2824" name="11 Rectángulo"/>
          <p:cNvSpPr/>
          <p:nvPr/>
        </p:nvSpPr>
        <p:spPr>
          <a:xfrm>
            <a:off x="409369" y="868690"/>
            <a:ext cx="10872713" cy="66365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2"/>
            </a:solidFill>
            <a:prstDash val="sysDot"/>
          </a:ln>
          <a:effectLst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 err="1"/>
              <a:t>Gia</a:t>
            </a:r>
            <a:r>
              <a:rPr lang="en-US" sz="2400" dirty="0"/>
              <a:t> </a:t>
            </a:r>
            <a:r>
              <a:rPr lang="en-US" sz="2400" dirty="0" err="1"/>
              <a:t>đình</a:t>
            </a:r>
            <a:r>
              <a:rPr lang="en-US" sz="2400" dirty="0"/>
              <a:t> </a:t>
            </a:r>
            <a:r>
              <a:rPr lang="en-US" sz="2400" dirty="0" err="1"/>
              <a:t>em</a:t>
            </a:r>
            <a:r>
              <a:rPr lang="en-US" sz="2400" dirty="0"/>
              <a:t> </a:t>
            </a:r>
            <a:r>
              <a:rPr lang="en-US" sz="2400" dirty="0" err="1"/>
              <a:t>thường</a:t>
            </a:r>
            <a:r>
              <a:rPr lang="en-US" sz="2400" dirty="0"/>
              <a:t> hay </a:t>
            </a:r>
            <a:r>
              <a:rPr lang="en-US" sz="2400" dirty="0" err="1"/>
              <a:t>đến</a:t>
            </a:r>
            <a:r>
              <a:rPr lang="en-US" sz="2400" dirty="0"/>
              <a:t> </a:t>
            </a:r>
            <a:r>
              <a:rPr lang="en-US" sz="2400" dirty="0" err="1"/>
              <a:t>những</a:t>
            </a:r>
            <a:r>
              <a:rPr lang="en-US" sz="2400" dirty="0"/>
              <a:t> </a:t>
            </a:r>
            <a:r>
              <a:rPr lang="en-US" sz="2400" dirty="0" err="1"/>
              <a:t>nơi</a:t>
            </a:r>
            <a:r>
              <a:rPr lang="en-US" sz="2400" dirty="0"/>
              <a:t> </a:t>
            </a:r>
            <a:r>
              <a:rPr lang="en-US" sz="2400" dirty="0" err="1"/>
              <a:t>nào</a:t>
            </a:r>
            <a:r>
              <a:rPr lang="en-US" sz="2400" dirty="0"/>
              <a:t> </a:t>
            </a:r>
            <a:r>
              <a:rPr lang="en-US" sz="2400" dirty="0" err="1"/>
              <a:t>vào</a:t>
            </a:r>
            <a:r>
              <a:rPr lang="en-US" sz="2400" dirty="0"/>
              <a:t> </a:t>
            </a:r>
            <a:r>
              <a:rPr lang="en-US" sz="2400" dirty="0" err="1"/>
              <a:t>dịp</a:t>
            </a:r>
            <a:r>
              <a:rPr lang="en-US" sz="2400" dirty="0"/>
              <a:t> </a:t>
            </a:r>
            <a:r>
              <a:rPr lang="en-US" sz="2400" dirty="0" err="1"/>
              <a:t>cuối</a:t>
            </a:r>
            <a:r>
              <a:rPr lang="en-US" sz="2400" dirty="0"/>
              <a:t> </a:t>
            </a:r>
            <a:r>
              <a:rPr lang="en-US" sz="2400" dirty="0" err="1"/>
              <a:t>tuần</a:t>
            </a:r>
            <a:r>
              <a:rPr lang="en-US" sz="2400" dirty="0"/>
              <a:t>, </a:t>
            </a:r>
            <a:r>
              <a:rPr lang="en-US" sz="2400" dirty="0" err="1"/>
              <a:t>kì</a:t>
            </a:r>
            <a:r>
              <a:rPr lang="en-US" sz="2400" dirty="0"/>
              <a:t> </a:t>
            </a:r>
            <a:r>
              <a:rPr lang="en-US" sz="2400" dirty="0" err="1"/>
              <a:t>nghỉ</a:t>
            </a:r>
            <a:r>
              <a:rPr lang="en-US" sz="2400" dirty="0"/>
              <a:t> </a:t>
            </a:r>
            <a:r>
              <a:rPr lang="en-US" sz="2400" dirty="0" err="1"/>
              <a:t>hè</a:t>
            </a:r>
            <a:r>
              <a:rPr lang="en-US" sz="2400" dirty="0"/>
              <a:t>…?</a:t>
            </a:r>
            <a:endParaRPr lang="en-US" altLang="zh-CN" sz="2400" kern="0" dirty="0">
              <a:solidFill>
                <a:schemeClr val="bg1"/>
              </a:solidFill>
              <a:latin typeface="+mn-lt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9" name="图片 17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20" t="38621" r="30922" b="39193"/>
          <a:stretch>
            <a:fillRect/>
          </a:stretch>
        </p:blipFill>
        <p:spPr>
          <a:xfrm>
            <a:off x="417883" y="192060"/>
            <a:ext cx="851591" cy="620316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727789" y="1741345"/>
            <a:ext cx="2580187" cy="2252432"/>
            <a:chOff x="727789" y="1741345"/>
            <a:chExt cx="2580187" cy="2252432"/>
          </a:xfrm>
        </p:grpSpPr>
        <p:sp>
          <p:nvSpPr>
            <p:cNvPr id="16" name="矩形 63"/>
            <p:cNvSpPr/>
            <p:nvPr/>
          </p:nvSpPr>
          <p:spPr>
            <a:xfrm>
              <a:off x="727789" y="1998539"/>
              <a:ext cx="2580187" cy="1876044"/>
            </a:xfrm>
            <a:prstGeom prst="rect">
              <a:avLst/>
            </a:prstGeom>
            <a:solidFill>
              <a:schemeClr val="accent2"/>
            </a:solidFill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90436" tIns="40309" rIns="80617" bIns="40309" rtlCol="0" anchor="ctr"/>
            <a:lstStyle/>
            <a:p>
              <a:endParaRPr lang="zh-CN" alt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</a:endParaRPr>
            </a:p>
          </p:txBody>
        </p:sp>
        <p:sp>
          <p:nvSpPr>
            <p:cNvPr id="18" name="等腰三角形 58"/>
            <p:cNvSpPr/>
            <p:nvPr/>
          </p:nvSpPr>
          <p:spPr>
            <a:xfrm rot="10800000">
              <a:off x="1813513" y="3824424"/>
              <a:ext cx="388815" cy="169353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8" tIns="60954" rIns="121908" bIns="60954" rtlCol="0" anchor="ctr"/>
            <a:lstStyle/>
            <a:p>
              <a:pPr algn="ctr"/>
              <a:endParaRPr lang="zh-CN" altLang="en-US">
                <a:cs typeface="+mn-ea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54750" y="2098452"/>
              <a:ext cx="2525709" cy="1705396"/>
            </a:xfrm>
            <a:prstGeom prst="rect">
              <a:avLst/>
            </a:prstGeom>
          </p:spPr>
        </p:pic>
        <p:sp>
          <p:nvSpPr>
            <p:cNvPr id="22" name="Freeform 6"/>
            <p:cNvSpPr/>
            <p:nvPr/>
          </p:nvSpPr>
          <p:spPr bwMode="auto">
            <a:xfrm>
              <a:off x="1573760" y="1741345"/>
              <a:ext cx="888244" cy="544131"/>
            </a:xfrm>
            <a:custGeom>
              <a:avLst/>
              <a:gdLst>
                <a:gd name="T0" fmla="*/ 353 w 358"/>
                <a:gd name="T1" fmla="*/ 143 h 316"/>
                <a:gd name="T2" fmla="*/ 279 w 358"/>
                <a:gd name="T3" fmla="*/ 14 h 316"/>
                <a:gd name="T4" fmla="*/ 253 w 358"/>
                <a:gd name="T5" fmla="*/ 0 h 316"/>
                <a:gd name="T6" fmla="*/ 105 w 358"/>
                <a:gd name="T7" fmla="*/ 0 h 316"/>
                <a:gd name="T8" fmla="*/ 79 w 358"/>
                <a:gd name="T9" fmla="*/ 14 h 316"/>
                <a:gd name="T10" fmla="*/ 5 w 358"/>
                <a:gd name="T11" fmla="*/ 143 h 316"/>
                <a:gd name="T12" fmla="*/ 5 w 358"/>
                <a:gd name="T13" fmla="*/ 172 h 316"/>
                <a:gd name="T14" fmla="*/ 79 w 358"/>
                <a:gd name="T15" fmla="*/ 301 h 316"/>
                <a:gd name="T16" fmla="*/ 105 w 358"/>
                <a:gd name="T17" fmla="*/ 316 h 316"/>
                <a:gd name="T18" fmla="*/ 253 w 358"/>
                <a:gd name="T19" fmla="*/ 316 h 316"/>
                <a:gd name="T20" fmla="*/ 279 w 358"/>
                <a:gd name="T21" fmla="*/ 301 h 316"/>
                <a:gd name="T22" fmla="*/ 353 w 358"/>
                <a:gd name="T23" fmla="*/ 172 h 316"/>
                <a:gd name="T24" fmla="*/ 353 w 358"/>
                <a:gd name="T25" fmla="*/ 143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8" h="316">
                  <a:moveTo>
                    <a:pt x="353" y="143"/>
                  </a:moveTo>
                  <a:cubicBezTo>
                    <a:pt x="279" y="14"/>
                    <a:pt x="279" y="14"/>
                    <a:pt x="279" y="14"/>
                  </a:cubicBezTo>
                  <a:cubicBezTo>
                    <a:pt x="274" y="6"/>
                    <a:pt x="263" y="0"/>
                    <a:pt x="253" y="0"/>
                  </a:cubicBezTo>
                  <a:cubicBezTo>
                    <a:pt x="105" y="0"/>
                    <a:pt x="105" y="0"/>
                    <a:pt x="105" y="0"/>
                  </a:cubicBezTo>
                  <a:cubicBezTo>
                    <a:pt x="95" y="0"/>
                    <a:pt x="84" y="6"/>
                    <a:pt x="79" y="14"/>
                  </a:cubicBezTo>
                  <a:cubicBezTo>
                    <a:pt x="5" y="143"/>
                    <a:pt x="5" y="143"/>
                    <a:pt x="5" y="143"/>
                  </a:cubicBezTo>
                  <a:cubicBezTo>
                    <a:pt x="0" y="151"/>
                    <a:pt x="0" y="164"/>
                    <a:pt x="5" y="172"/>
                  </a:cubicBezTo>
                  <a:cubicBezTo>
                    <a:pt x="79" y="301"/>
                    <a:pt x="79" y="301"/>
                    <a:pt x="79" y="301"/>
                  </a:cubicBezTo>
                  <a:cubicBezTo>
                    <a:pt x="84" y="309"/>
                    <a:pt x="95" y="316"/>
                    <a:pt x="105" y="316"/>
                  </a:cubicBezTo>
                  <a:cubicBezTo>
                    <a:pt x="253" y="316"/>
                    <a:pt x="253" y="316"/>
                    <a:pt x="253" y="316"/>
                  </a:cubicBezTo>
                  <a:cubicBezTo>
                    <a:pt x="263" y="316"/>
                    <a:pt x="274" y="309"/>
                    <a:pt x="279" y="301"/>
                  </a:cubicBezTo>
                  <a:cubicBezTo>
                    <a:pt x="353" y="172"/>
                    <a:pt x="353" y="172"/>
                    <a:pt x="353" y="172"/>
                  </a:cubicBezTo>
                  <a:cubicBezTo>
                    <a:pt x="358" y="164"/>
                    <a:pt x="358" y="151"/>
                    <a:pt x="353" y="143"/>
                  </a:cubicBezTo>
                  <a:close/>
                </a:path>
              </a:pathLst>
            </a:custGeom>
            <a:solidFill>
              <a:schemeClr val="accent2"/>
            </a:solidFill>
            <a:ln w="317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8" tIns="60954" rIns="121908" bIns="60954" rtlCol="0" anchor="ctr"/>
            <a:lstStyle/>
            <a:p>
              <a:pPr algn="ctr"/>
              <a:r>
                <a:rPr lang="en-US" altLang="zh-CN" dirty="0">
                  <a:solidFill>
                    <a:schemeClr val="bg1"/>
                  </a:solidFill>
                  <a:latin typeface="DIN Mittelschrift Std" pitchFamily="50" charset="0"/>
                  <a:cs typeface="+mn-ea"/>
                </a:rPr>
                <a:t>1</a:t>
              </a:r>
              <a:endParaRPr lang="zh-CN" altLang="en-US" dirty="0">
                <a:solidFill>
                  <a:schemeClr val="bg1"/>
                </a:solidFill>
                <a:latin typeface="DIN Mittelschrift Std" pitchFamily="50" charset="0"/>
                <a:cs typeface="+mn-ea"/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4416768" y="1724450"/>
            <a:ext cx="2788452" cy="2269328"/>
            <a:chOff x="4416768" y="1724450"/>
            <a:chExt cx="2788452" cy="2269328"/>
          </a:xfrm>
        </p:grpSpPr>
        <p:sp>
          <p:nvSpPr>
            <p:cNvPr id="15" name="矩形 69"/>
            <p:cNvSpPr/>
            <p:nvPr/>
          </p:nvSpPr>
          <p:spPr>
            <a:xfrm>
              <a:off x="4416768" y="1988571"/>
              <a:ext cx="2788452" cy="1831402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90436" tIns="40309" rIns="80617" bIns="40309" rtlCol="0" anchor="ctr"/>
            <a:lstStyle/>
            <a:p>
              <a:endParaRPr lang="zh-CN" alt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</a:endParaRPr>
            </a:p>
          </p:txBody>
        </p:sp>
        <p:grpSp>
          <p:nvGrpSpPr>
            <p:cNvPr id="44" name="Group 43"/>
            <p:cNvGrpSpPr/>
            <p:nvPr/>
          </p:nvGrpSpPr>
          <p:grpSpPr>
            <a:xfrm>
              <a:off x="4438477" y="1724450"/>
              <a:ext cx="2739226" cy="2269328"/>
              <a:chOff x="4438477" y="1724450"/>
              <a:chExt cx="2739226" cy="2269328"/>
            </a:xfrm>
          </p:grpSpPr>
          <p:sp>
            <p:nvSpPr>
              <p:cNvPr id="19" name="等腰三角形 59"/>
              <p:cNvSpPr/>
              <p:nvPr/>
            </p:nvSpPr>
            <p:spPr>
              <a:xfrm rot="10800000">
                <a:off x="5626527" y="3820333"/>
                <a:ext cx="430646" cy="173445"/>
              </a:xfrm>
              <a:prstGeom prst="triangl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21908" tIns="60954" rIns="121908" bIns="60954" rtlCol="0" anchor="ctr"/>
              <a:lstStyle/>
              <a:p>
                <a:pPr algn="ctr"/>
                <a:endParaRPr lang="zh-CN" altLang="en-US">
                  <a:cs typeface="+mn-ea"/>
                </a:endParaRPr>
              </a:p>
            </p:txBody>
          </p:sp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438477" y="2020472"/>
                <a:ext cx="2739226" cy="1799680"/>
              </a:xfrm>
              <a:prstGeom prst="rect">
                <a:avLst/>
              </a:prstGeom>
            </p:spPr>
          </p:pic>
          <p:sp>
            <p:nvSpPr>
              <p:cNvPr id="24" name="Freeform 6"/>
              <p:cNvSpPr/>
              <p:nvPr/>
            </p:nvSpPr>
            <p:spPr bwMode="auto">
              <a:xfrm>
                <a:off x="5349948" y="1724450"/>
                <a:ext cx="983805" cy="557279"/>
              </a:xfrm>
              <a:custGeom>
                <a:avLst/>
                <a:gdLst>
                  <a:gd name="T0" fmla="*/ 353 w 358"/>
                  <a:gd name="T1" fmla="*/ 143 h 316"/>
                  <a:gd name="T2" fmla="*/ 279 w 358"/>
                  <a:gd name="T3" fmla="*/ 14 h 316"/>
                  <a:gd name="T4" fmla="*/ 253 w 358"/>
                  <a:gd name="T5" fmla="*/ 0 h 316"/>
                  <a:gd name="T6" fmla="*/ 105 w 358"/>
                  <a:gd name="T7" fmla="*/ 0 h 316"/>
                  <a:gd name="T8" fmla="*/ 79 w 358"/>
                  <a:gd name="T9" fmla="*/ 14 h 316"/>
                  <a:gd name="T10" fmla="*/ 5 w 358"/>
                  <a:gd name="T11" fmla="*/ 143 h 316"/>
                  <a:gd name="T12" fmla="*/ 5 w 358"/>
                  <a:gd name="T13" fmla="*/ 172 h 316"/>
                  <a:gd name="T14" fmla="*/ 79 w 358"/>
                  <a:gd name="T15" fmla="*/ 301 h 316"/>
                  <a:gd name="T16" fmla="*/ 105 w 358"/>
                  <a:gd name="T17" fmla="*/ 316 h 316"/>
                  <a:gd name="T18" fmla="*/ 253 w 358"/>
                  <a:gd name="T19" fmla="*/ 316 h 316"/>
                  <a:gd name="T20" fmla="*/ 279 w 358"/>
                  <a:gd name="T21" fmla="*/ 301 h 316"/>
                  <a:gd name="T22" fmla="*/ 353 w 358"/>
                  <a:gd name="T23" fmla="*/ 172 h 316"/>
                  <a:gd name="T24" fmla="*/ 353 w 358"/>
                  <a:gd name="T25" fmla="*/ 143 h 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8" h="316">
                    <a:moveTo>
                      <a:pt x="353" y="143"/>
                    </a:moveTo>
                    <a:cubicBezTo>
                      <a:pt x="279" y="14"/>
                      <a:pt x="279" y="14"/>
                      <a:pt x="279" y="14"/>
                    </a:cubicBezTo>
                    <a:cubicBezTo>
                      <a:pt x="274" y="6"/>
                      <a:pt x="263" y="0"/>
                      <a:pt x="253" y="0"/>
                    </a:cubicBezTo>
                    <a:cubicBezTo>
                      <a:pt x="105" y="0"/>
                      <a:pt x="105" y="0"/>
                      <a:pt x="105" y="0"/>
                    </a:cubicBezTo>
                    <a:cubicBezTo>
                      <a:pt x="95" y="0"/>
                      <a:pt x="84" y="6"/>
                      <a:pt x="79" y="14"/>
                    </a:cubicBezTo>
                    <a:cubicBezTo>
                      <a:pt x="5" y="143"/>
                      <a:pt x="5" y="143"/>
                      <a:pt x="5" y="143"/>
                    </a:cubicBezTo>
                    <a:cubicBezTo>
                      <a:pt x="0" y="151"/>
                      <a:pt x="0" y="164"/>
                      <a:pt x="5" y="172"/>
                    </a:cubicBezTo>
                    <a:cubicBezTo>
                      <a:pt x="79" y="301"/>
                      <a:pt x="79" y="301"/>
                      <a:pt x="79" y="301"/>
                    </a:cubicBezTo>
                    <a:cubicBezTo>
                      <a:pt x="84" y="309"/>
                      <a:pt x="95" y="316"/>
                      <a:pt x="105" y="316"/>
                    </a:cubicBezTo>
                    <a:cubicBezTo>
                      <a:pt x="253" y="316"/>
                      <a:pt x="253" y="316"/>
                      <a:pt x="253" y="316"/>
                    </a:cubicBezTo>
                    <a:cubicBezTo>
                      <a:pt x="263" y="316"/>
                      <a:pt x="274" y="309"/>
                      <a:pt x="279" y="301"/>
                    </a:cubicBezTo>
                    <a:cubicBezTo>
                      <a:pt x="353" y="172"/>
                      <a:pt x="353" y="172"/>
                      <a:pt x="353" y="172"/>
                    </a:cubicBezTo>
                    <a:cubicBezTo>
                      <a:pt x="358" y="164"/>
                      <a:pt x="358" y="151"/>
                      <a:pt x="353" y="143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34925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21908" tIns="60954" rIns="121908" bIns="60954" rtlCol="0" anchor="ctr"/>
              <a:lstStyle/>
              <a:p>
                <a:pPr algn="ctr"/>
                <a:r>
                  <a:rPr lang="en-US" altLang="zh-CN" dirty="0">
                    <a:solidFill>
                      <a:schemeClr val="bg1"/>
                    </a:solidFill>
                    <a:latin typeface="DIN Mittelschrift Std" pitchFamily="50" charset="0"/>
                    <a:cs typeface="+mn-ea"/>
                  </a:rPr>
                  <a:t>2</a:t>
                </a:r>
                <a:endParaRPr lang="zh-CN" altLang="en-US" dirty="0">
                  <a:solidFill>
                    <a:schemeClr val="bg1"/>
                  </a:solidFill>
                  <a:latin typeface="DIN Mittelschrift Std" pitchFamily="50" charset="0"/>
                  <a:cs typeface="+mn-ea"/>
                </a:endParaRPr>
              </a:p>
            </p:txBody>
          </p:sp>
        </p:grpSp>
      </p:grpSp>
      <p:grpSp>
        <p:nvGrpSpPr>
          <p:cNvPr id="47" name="Group 46"/>
          <p:cNvGrpSpPr/>
          <p:nvPr/>
        </p:nvGrpSpPr>
        <p:grpSpPr>
          <a:xfrm>
            <a:off x="8414978" y="1741344"/>
            <a:ext cx="2649340" cy="2252434"/>
            <a:chOff x="8414978" y="1741344"/>
            <a:chExt cx="2649340" cy="2252434"/>
          </a:xfrm>
        </p:grpSpPr>
        <p:sp>
          <p:nvSpPr>
            <p:cNvPr id="17" name="矩形 75"/>
            <p:cNvSpPr/>
            <p:nvPr/>
          </p:nvSpPr>
          <p:spPr>
            <a:xfrm>
              <a:off x="8414978" y="1998063"/>
              <a:ext cx="2649340" cy="1822523"/>
            </a:xfrm>
            <a:prstGeom prst="rect">
              <a:avLst/>
            </a:prstGeom>
            <a:solidFill>
              <a:schemeClr val="accent2"/>
            </a:solidFill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90436" tIns="40309" rIns="80617" bIns="40309" rtlCol="0" anchor="ctr"/>
            <a:lstStyle/>
            <a:p>
              <a:endParaRPr lang="zh-CN" alt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</a:endParaRPr>
            </a:p>
          </p:txBody>
        </p:sp>
        <p:grpSp>
          <p:nvGrpSpPr>
            <p:cNvPr id="45" name="Group 44"/>
            <p:cNvGrpSpPr/>
            <p:nvPr/>
          </p:nvGrpSpPr>
          <p:grpSpPr>
            <a:xfrm>
              <a:off x="8508830" y="1741344"/>
              <a:ext cx="2463970" cy="2252434"/>
              <a:chOff x="8508830" y="1741344"/>
              <a:chExt cx="2463970" cy="2252434"/>
            </a:xfrm>
          </p:grpSpPr>
          <p:sp>
            <p:nvSpPr>
              <p:cNvPr id="20" name="等腰三角形 60"/>
              <p:cNvSpPr/>
              <p:nvPr/>
            </p:nvSpPr>
            <p:spPr>
              <a:xfrm rot="10800000">
                <a:off x="9580595" y="3816433"/>
                <a:ext cx="392278" cy="177345"/>
              </a:xfrm>
              <a:prstGeom prst="triangl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21908" tIns="60954" rIns="121908" bIns="60954" rtlCol="0" anchor="ctr"/>
              <a:lstStyle/>
              <a:p>
                <a:pPr algn="ctr"/>
                <a:endParaRPr lang="zh-CN" altLang="en-US">
                  <a:cs typeface="+mn-ea"/>
                </a:endParaRPr>
              </a:p>
            </p:txBody>
          </p:sp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508830" y="2077076"/>
                <a:ext cx="2463970" cy="1685925"/>
              </a:xfrm>
              <a:prstGeom prst="rect">
                <a:avLst/>
              </a:prstGeom>
            </p:spPr>
          </p:pic>
          <p:sp>
            <p:nvSpPr>
              <p:cNvPr id="27" name="Freeform 6"/>
              <p:cNvSpPr/>
              <p:nvPr/>
            </p:nvSpPr>
            <p:spPr bwMode="auto">
              <a:xfrm>
                <a:off x="9328657" y="1741344"/>
                <a:ext cx="896156" cy="569812"/>
              </a:xfrm>
              <a:custGeom>
                <a:avLst/>
                <a:gdLst>
                  <a:gd name="T0" fmla="*/ 353 w 358"/>
                  <a:gd name="T1" fmla="*/ 143 h 316"/>
                  <a:gd name="T2" fmla="*/ 279 w 358"/>
                  <a:gd name="T3" fmla="*/ 14 h 316"/>
                  <a:gd name="T4" fmla="*/ 253 w 358"/>
                  <a:gd name="T5" fmla="*/ 0 h 316"/>
                  <a:gd name="T6" fmla="*/ 105 w 358"/>
                  <a:gd name="T7" fmla="*/ 0 h 316"/>
                  <a:gd name="T8" fmla="*/ 79 w 358"/>
                  <a:gd name="T9" fmla="*/ 14 h 316"/>
                  <a:gd name="T10" fmla="*/ 5 w 358"/>
                  <a:gd name="T11" fmla="*/ 143 h 316"/>
                  <a:gd name="T12" fmla="*/ 5 w 358"/>
                  <a:gd name="T13" fmla="*/ 172 h 316"/>
                  <a:gd name="T14" fmla="*/ 79 w 358"/>
                  <a:gd name="T15" fmla="*/ 301 h 316"/>
                  <a:gd name="T16" fmla="*/ 105 w 358"/>
                  <a:gd name="T17" fmla="*/ 316 h 316"/>
                  <a:gd name="T18" fmla="*/ 253 w 358"/>
                  <a:gd name="T19" fmla="*/ 316 h 316"/>
                  <a:gd name="T20" fmla="*/ 279 w 358"/>
                  <a:gd name="T21" fmla="*/ 301 h 316"/>
                  <a:gd name="T22" fmla="*/ 353 w 358"/>
                  <a:gd name="T23" fmla="*/ 172 h 316"/>
                  <a:gd name="T24" fmla="*/ 353 w 358"/>
                  <a:gd name="T25" fmla="*/ 143 h 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8" h="316">
                    <a:moveTo>
                      <a:pt x="353" y="143"/>
                    </a:moveTo>
                    <a:cubicBezTo>
                      <a:pt x="279" y="14"/>
                      <a:pt x="279" y="14"/>
                      <a:pt x="279" y="14"/>
                    </a:cubicBezTo>
                    <a:cubicBezTo>
                      <a:pt x="274" y="6"/>
                      <a:pt x="263" y="0"/>
                      <a:pt x="253" y="0"/>
                    </a:cubicBezTo>
                    <a:cubicBezTo>
                      <a:pt x="105" y="0"/>
                      <a:pt x="105" y="0"/>
                      <a:pt x="105" y="0"/>
                    </a:cubicBezTo>
                    <a:cubicBezTo>
                      <a:pt x="95" y="0"/>
                      <a:pt x="84" y="6"/>
                      <a:pt x="79" y="14"/>
                    </a:cubicBezTo>
                    <a:cubicBezTo>
                      <a:pt x="5" y="143"/>
                      <a:pt x="5" y="143"/>
                      <a:pt x="5" y="143"/>
                    </a:cubicBezTo>
                    <a:cubicBezTo>
                      <a:pt x="0" y="151"/>
                      <a:pt x="0" y="164"/>
                      <a:pt x="5" y="172"/>
                    </a:cubicBezTo>
                    <a:cubicBezTo>
                      <a:pt x="79" y="301"/>
                      <a:pt x="79" y="301"/>
                      <a:pt x="79" y="301"/>
                    </a:cubicBezTo>
                    <a:cubicBezTo>
                      <a:pt x="84" y="309"/>
                      <a:pt x="95" y="316"/>
                      <a:pt x="105" y="316"/>
                    </a:cubicBezTo>
                    <a:cubicBezTo>
                      <a:pt x="253" y="316"/>
                      <a:pt x="253" y="316"/>
                      <a:pt x="253" y="316"/>
                    </a:cubicBezTo>
                    <a:cubicBezTo>
                      <a:pt x="263" y="316"/>
                      <a:pt x="274" y="309"/>
                      <a:pt x="279" y="301"/>
                    </a:cubicBezTo>
                    <a:cubicBezTo>
                      <a:pt x="353" y="172"/>
                      <a:pt x="353" y="172"/>
                      <a:pt x="353" y="172"/>
                    </a:cubicBezTo>
                    <a:cubicBezTo>
                      <a:pt x="358" y="164"/>
                      <a:pt x="358" y="151"/>
                      <a:pt x="353" y="143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31750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21908" tIns="60954" rIns="121908" bIns="60954" rtlCol="0" anchor="ctr"/>
              <a:lstStyle/>
              <a:p>
                <a:pPr algn="ctr"/>
                <a:r>
                  <a:rPr lang="en-US" altLang="zh-CN" dirty="0">
                    <a:solidFill>
                      <a:schemeClr val="bg1"/>
                    </a:solidFill>
                    <a:latin typeface="DIN Mittelschrift Std" pitchFamily="50" charset="0"/>
                    <a:cs typeface="+mn-ea"/>
                  </a:rPr>
                  <a:t>3</a:t>
                </a:r>
                <a:endParaRPr lang="zh-CN" altLang="en-US" dirty="0">
                  <a:solidFill>
                    <a:schemeClr val="bg1"/>
                  </a:solidFill>
                  <a:latin typeface="DIN Mittelschrift Std" pitchFamily="50" charset="0"/>
                  <a:cs typeface="+mn-ea"/>
                </a:endParaRPr>
              </a:p>
            </p:txBody>
          </p:sp>
        </p:grpSp>
      </p:grpSp>
      <p:grpSp>
        <p:nvGrpSpPr>
          <p:cNvPr id="50" name="Group 49"/>
          <p:cNvGrpSpPr/>
          <p:nvPr/>
        </p:nvGrpSpPr>
        <p:grpSpPr>
          <a:xfrm>
            <a:off x="8387461" y="4253642"/>
            <a:ext cx="2649340" cy="2252434"/>
            <a:chOff x="8387461" y="4253642"/>
            <a:chExt cx="2649340" cy="2252434"/>
          </a:xfrm>
        </p:grpSpPr>
        <p:sp>
          <p:nvSpPr>
            <p:cNvPr id="39" name="矩形 75"/>
            <p:cNvSpPr/>
            <p:nvPr/>
          </p:nvSpPr>
          <p:spPr>
            <a:xfrm>
              <a:off x="8387461" y="4510361"/>
              <a:ext cx="2649340" cy="1822523"/>
            </a:xfrm>
            <a:prstGeom prst="rect">
              <a:avLst/>
            </a:prstGeom>
            <a:solidFill>
              <a:schemeClr val="accent2"/>
            </a:solidFill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90436" tIns="40309" rIns="80617" bIns="40309" rtlCol="0" anchor="ctr"/>
            <a:lstStyle/>
            <a:p>
              <a:endParaRPr lang="zh-CN" alt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</a:endParaRPr>
            </a:p>
          </p:txBody>
        </p:sp>
        <p:sp>
          <p:nvSpPr>
            <p:cNvPr id="40" name="等腰三角形 60"/>
            <p:cNvSpPr/>
            <p:nvPr/>
          </p:nvSpPr>
          <p:spPr>
            <a:xfrm rot="10800000">
              <a:off x="9553078" y="6328731"/>
              <a:ext cx="392278" cy="177345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8" tIns="60954" rIns="121908" bIns="60954" rtlCol="0" anchor="ctr"/>
            <a:lstStyle/>
            <a:p>
              <a:pPr algn="ctr"/>
              <a:endParaRPr lang="zh-CN" altLang="en-US">
                <a:cs typeface="+mn-ea"/>
              </a:endParaRPr>
            </a:p>
          </p:txBody>
        </p:sp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452960" y="4614165"/>
              <a:ext cx="2583841" cy="1604808"/>
            </a:xfrm>
            <a:prstGeom prst="rect">
              <a:avLst/>
            </a:prstGeom>
          </p:spPr>
        </p:pic>
        <p:sp>
          <p:nvSpPr>
            <p:cNvPr id="41" name="Freeform 6"/>
            <p:cNvSpPr/>
            <p:nvPr/>
          </p:nvSpPr>
          <p:spPr bwMode="auto">
            <a:xfrm>
              <a:off x="9301140" y="4253642"/>
              <a:ext cx="896156" cy="569812"/>
            </a:xfrm>
            <a:custGeom>
              <a:avLst/>
              <a:gdLst>
                <a:gd name="T0" fmla="*/ 353 w 358"/>
                <a:gd name="T1" fmla="*/ 143 h 316"/>
                <a:gd name="T2" fmla="*/ 279 w 358"/>
                <a:gd name="T3" fmla="*/ 14 h 316"/>
                <a:gd name="T4" fmla="*/ 253 w 358"/>
                <a:gd name="T5" fmla="*/ 0 h 316"/>
                <a:gd name="T6" fmla="*/ 105 w 358"/>
                <a:gd name="T7" fmla="*/ 0 h 316"/>
                <a:gd name="T8" fmla="*/ 79 w 358"/>
                <a:gd name="T9" fmla="*/ 14 h 316"/>
                <a:gd name="T10" fmla="*/ 5 w 358"/>
                <a:gd name="T11" fmla="*/ 143 h 316"/>
                <a:gd name="T12" fmla="*/ 5 w 358"/>
                <a:gd name="T13" fmla="*/ 172 h 316"/>
                <a:gd name="T14" fmla="*/ 79 w 358"/>
                <a:gd name="T15" fmla="*/ 301 h 316"/>
                <a:gd name="T16" fmla="*/ 105 w 358"/>
                <a:gd name="T17" fmla="*/ 316 h 316"/>
                <a:gd name="T18" fmla="*/ 253 w 358"/>
                <a:gd name="T19" fmla="*/ 316 h 316"/>
                <a:gd name="T20" fmla="*/ 279 w 358"/>
                <a:gd name="T21" fmla="*/ 301 h 316"/>
                <a:gd name="T22" fmla="*/ 353 w 358"/>
                <a:gd name="T23" fmla="*/ 172 h 316"/>
                <a:gd name="T24" fmla="*/ 353 w 358"/>
                <a:gd name="T25" fmla="*/ 143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8" h="316">
                  <a:moveTo>
                    <a:pt x="353" y="143"/>
                  </a:moveTo>
                  <a:cubicBezTo>
                    <a:pt x="279" y="14"/>
                    <a:pt x="279" y="14"/>
                    <a:pt x="279" y="14"/>
                  </a:cubicBezTo>
                  <a:cubicBezTo>
                    <a:pt x="274" y="6"/>
                    <a:pt x="263" y="0"/>
                    <a:pt x="253" y="0"/>
                  </a:cubicBezTo>
                  <a:cubicBezTo>
                    <a:pt x="105" y="0"/>
                    <a:pt x="105" y="0"/>
                    <a:pt x="105" y="0"/>
                  </a:cubicBezTo>
                  <a:cubicBezTo>
                    <a:pt x="95" y="0"/>
                    <a:pt x="84" y="6"/>
                    <a:pt x="79" y="14"/>
                  </a:cubicBezTo>
                  <a:cubicBezTo>
                    <a:pt x="5" y="143"/>
                    <a:pt x="5" y="143"/>
                    <a:pt x="5" y="143"/>
                  </a:cubicBezTo>
                  <a:cubicBezTo>
                    <a:pt x="0" y="151"/>
                    <a:pt x="0" y="164"/>
                    <a:pt x="5" y="172"/>
                  </a:cubicBezTo>
                  <a:cubicBezTo>
                    <a:pt x="79" y="301"/>
                    <a:pt x="79" y="301"/>
                    <a:pt x="79" y="301"/>
                  </a:cubicBezTo>
                  <a:cubicBezTo>
                    <a:pt x="84" y="309"/>
                    <a:pt x="95" y="316"/>
                    <a:pt x="105" y="316"/>
                  </a:cubicBezTo>
                  <a:cubicBezTo>
                    <a:pt x="253" y="316"/>
                    <a:pt x="253" y="316"/>
                    <a:pt x="253" y="316"/>
                  </a:cubicBezTo>
                  <a:cubicBezTo>
                    <a:pt x="263" y="316"/>
                    <a:pt x="274" y="309"/>
                    <a:pt x="279" y="301"/>
                  </a:cubicBezTo>
                  <a:cubicBezTo>
                    <a:pt x="353" y="172"/>
                    <a:pt x="353" y="172"/>
                    <a:pt x="353" y="172"/>
                  </a:cubicBezTo>
                  <a:cubicBezTo>
                    <a:pt x="358" y="164"/>
                    <a:pt x="358" y="151"/>
                    <a:pt x="353" y="143"/>
                  </a:cubicBezTo>
                  <a:close/>
                </a:path>
              </a:pathLst>
            </a:custGeom>
            <a:solidFill>
              <a:schemeClr val="accent2"/>
            </a:solidFill>
            <a:ln w="317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8" tIns="60954" rIns="121908" bIns="60954" rtlCol="0" anchor="ctr"/>
            <a:lstStyle/>
            <a:p>
              <a:pPr algn="ctr"/>
              <a:r>
                <a:rPr lang="en-US" altLang="zh-CN" dirty="0" smtClean="0">
                  <a:solidFill>
                    <a:schemeClr val="bg1"/>
                  </a:solidFill>
                  <a:latin typeface="DIN Mittelschrift Std" pitchFamily="50" charset="0"/>
                  <a:cs typeface="+mn-ea"/>
                </a:rPr>
                <a:t>6</a:t>
              </a:r>
              <a:endParaRPr lang="zh-CN" altLang="en-US" dirty="0">
                <a:solidFill>
                  <a:schemeClr val="bg1"/>
                </a:solidFill>
                <a:latin typeface="DIN Mittelschrift Std" pitchFamily="50" charset="0"/>
                <a:cs typeface="+mn-ea"/>
              </a:endParaRP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4446076" y="4236747"/>
            <a:ext cx="2788452" cy="2269328"/>
            <a:chOff x="4446076" y="4236747"/>
            <a:chExt cx="2788452" cy="2269328"/>
          </a:xfrm>
        </p:grpSpPr>
        <p:sp>
          <p:nvSpPr>
            <p:cNvPr id="35" name="矩形 69"/>
            <p:cNvSpPr/>
            <p:nvPr/>
          </p:nvSpPr>
          <p:spPr>
            <a:xfrm>
              <a:off x="4446076" y="4500868"/>
              <a:ext cx="2788452" cy="1831402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90436" tIns="40309" rIns="80617" bIns="40309" rtlCol="0" anchor="ctr"/>
            <a:lstStyle/>
            <a:p>
              <a:endParaRPr lang="zh-CN" alt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</a:endParaRPr>
            </a:p>
          </p:txBody>
        </p:sp>
        <p:sp>
          <p:nvSpPr>
            <p:cNvPr id="36" name="等腰三角形 59"/>
            <p:cNvSpPr/>
            <p:nvPr/>
          </p:nvSpPr>
          <p:spPr>
            <a:xfrm rot="10800000">
              <a:off x="5655835" y="6332630"/>
              <a:ext cx="430646" cy="173445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8" tIns="60954" rIns="121908" bIns="60954" rtlCol="0" anchor="ctr"/>
            <a:lstStyle/>
            <a:p>
              <a:pPr algn="ctr"/>
              <a:endParaRPr lang="zh-CN" altLang="en-US">
                <a:cs typeface="+mn-ea"/>
              </a:endParaRPr>
            </a:p>
          </p:txBody>
        </p:sp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501099" y="4614165"/>
              <a:ext cx="2676604" cy="1660529"/>
            </a:xfrm>
            <a:prstGeom prst="rect">
              <a:avLst/>
            </a:prstGeom>
          </p:spPr>
        </p:pic>
        <p:sp>
          <p:nvSpPr>
            <p:cNvPr id="37" name="Freeform 6"/>
            <p:cNvSpPr/>
            <p:nvPr/>
          </p:nvSpPr>
          <p:spPr bwMode="auto">
            <a:xfrm>
              <a:off x="5379256" y="4236747"/>
              <a:ext cx="983805" cy="557279"/>
            </a:xfrm>
            <a:custGeom>
              <a:avLst/>
              <a:gdLst>
                <a:gd name="T0" fmla="*/ 353 w 358"/>
                <a:gd name="T1" fmla="*/ 143 h 316"/>
                <a:gd name="T2" fmla="*/ 279 w 358"/>
                <a:gd name="T3" fmla="*/ 14 h 316"/>
                <a:gd name="T4" fmla="*/ 253 w 358"/>
                <a:gd name="T5" fmla="*/ 0 h 316"/>
                <a:gd name="T6" fmla="*/ 105 w 358"/>
                <a:gd name="T7" fmla="*/ 0 h 316"/>
                <a:gd name="T8" fmla="*/ 79 w 358"/>
                <a:gd name="T9" fmla="*/ 14 h 316"/>
                <a:gd name="T10" fmla="*/ 5 w 358"/>
                <a:gd name="T11" fmla="*/ 143 h 316"/>
                <a:gd name="T12" fmla="*/ 5 w 358"/>
                <a:gd name="T13" fmla="*/ 172 h 316"/>
                <a:gd name="T14" fmla="*/ 79 w 358"/>
                <a:gd name="T15" fmla="*/ 301 h 316"/>
                <a:gd name="T16" fmla="*/ 105 w 358"/>
                <a:gd name="T17" fmla="*/ 316 h 316"/>
                <a:gd name="T18" fmla="*/ 253 w 358"/>
                <a:gd name="T19" fmla="*/ 316 h 316"/>
                <a:gd name="T20" fmla="*/ 279 w 358"/>
                <a:gd name="T21" fmla="*/ 301 h 316"/>
                <a:gd name="T22" fmla="*/ 353 w 358"/>
                <a:gd name="T23" fmla="*/ 172 h 316"/>
                <a:gd name="T24" fmla="*/ 353 w 358"/>
                <a:gd name="T25" fmla="*/ 143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8" h="316">
                  <a:moveTo>
                    <a:pt x="353" y="143"/>
                  </a:moveTo>
                  <a:cubicBezTo>
                    <a:pt x="279" y="14"/>
                    <a:pt x="279" y="14"/>
                    <a:pt x="279" y="14"/>
                  </a:cubicBezTo>
                  <a:cubicBezTo>
                    <a:pt x="274" y="6"/>
                    <a:pt x="263" y="0"/>
                    <a:pt x="253" y="0"/>
                  </a:cubicBezTo>
                  <a:cubicBezTo>
                    <a:pt x="105" y="0"/>
                    <a:pt x="105" y="0"/>
                    <a:pt x="105" y="0"/>
                  </a:cubicBezTo>
                  <a:cubicBezTo>
                    <a:pt x="95" y="0"/>
                    <a:pt x="84" y="6"/>
                    <a:pt x="79" y="14"/>
                  </a:cubicBezTo>
                  <a:cubicBezTo>
                    <a:pt x="5" y="143"/>
                    <a:pt x="5" y="143"/>
                    <a:pt x="5" y="143"/>
                  </a:cubicBezTo>
                  <a:cubicBezTo>
                    <a:pt x="0" y="151"/>
                    <a:pt x="0" y="164"/>
                    <a:pt x="5" y="172"/>
                  </a:cubicBezTo>
                  <a:cubicBezTo>
                    <a:pt x="79" y="301"/>
                    <a:pt x="79" y="301"/>
                    <a:pt x="79" y="301"/>
                  </a:cubicBezTo>
                  <a:cubicBezTo>
                    <a:pt x="84" y="309"/>
                    <a:pt x="95" y="316"/>
                    <a:pt x="105" y="316"/>
                  </a:cubicBezTo>
                  <a:cubicBezTo>
                    <a:pt x="253" y="316"/>
                    <a:pt x="253" y="316"/>
                    <a:pt x="253" y="316"/>
                  </a:cubicBezTo>
                  <a:cubicBezTo>
                    <a:pt x="263" y="316"/>
                    <a:pt x="274" y="309"/>
                    <a:pt x="279" y="301"/>
                  </a:cubicBezTo>
                  <a:cubicBezTo>
                    <a:pt x="353" y="172"/>
                    <a:pt x="353" y="172"/>
                    <a:pt x="353" y="172"/>
                  </a:cubicBezTo>
                  <a:cubicBezTo>
                    <a:pt x="358" y="164"/>
                    <a:pt x="358" y="151"/>
                    <a:pt x="353" y="143"/>
                  </a:cubicBezTo>
                  <a:close/>
                </a:path>
              </a:pathLst>
            </a:custGeom>
            <a:solidFill>
              <a:schemeClr val="accent1"/>
            </a:solidFill>
            <a:ln w="34925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8" tIns="60954" rIns="121908" bIns="60954" rtlCol="0" anchor="ctr"/>
            <a:lstStyle/>
            <a:p>
              <a:pPr algn="ctr"/>
              <a:r>
                <a:rPr lang="en-US" altLang="zh-CN" dirty="0" smtClean="0">
                  <a:solidFill>
                    <a:schemeClr val="bg1"/>
                  </a:solidFill>
                  <a:latin typeface="DIN Mittelschrift Std" pitchFamily="50" charset="0"/>
                  <a:cs typeface="+mn-ea"/>
                </a:rPr>
                <a:t>5</a:t>
              </a:r>
              <a:endParaRPr lang="zh-CN" altLang="en-US" dirty="0">
                <a:solidFill>
                  <a:schemeClr val="bg1"/>
                </a:solidFill>
                <a:latin typeface="DIN Mittelschrift Std" pitchFamily="50" charset="0"/>
                <a:cs typeface="+mn-ea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700272" y="4253643"/>
            <a:ext cx="2580187" cy="2252432"/>
            <a:chOff x="700272" y="4253643"/>
            <a:chExt cx="2580187" cy="2252432"/>
          </a:xfrm>
        </p:grpSpPr>
        <p:sp>
          <p:nvSpPr>
            <p:cNvPr id="31" name="矩形 63"/>
            <p:cNvSpPr/>
            <p:nvPr/>
          </p:nvSpPr>
          <p:spPr>
            <a:xfrm>
              <a:off x="700272" y="4510837"/>
              <a:ext cx="2580187" cy="1876044"/>
            </a:xfrm>
            <a:prstGeom prst="rect">
              <a:avLst/>
            </a:prstGeom>
            <a:solidFill>
              <a:schemeClr val="accent2"/>
            </a:solidFill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90436" tIns="40309" rIns="80617" bIns="40309" rtlCol="0" anchor="ctr"/>
            <a:lstStyle/>
            <a:p>
              <a:endParaRPr lang="zh-CN" alt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</a:endParaRPr>
            </a:p>
          </p:txBody>
        </p:sp>
        <p:sp>
          <p:nvSpPr>
            <p:cNvPr id="32" name="等腰三角形 58"/>
            <p:cNvSpPr/>
            <p:nvPr/>
          </p:nvSpPr>
          <p:spPr>
            <a:xfrm rot="10800000">
              <a:off x="1785996" y="6336722"/>
              <a:ext cx="388815" cy="169353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8" tIns="60954" rIns="121908" bIns="60954" rtlCol="0" anchor="ctr"/>
            <a:lstStyle/>
            <a:p>
              <a:pPr algn="ctr"/>
              <a:endParaRPr lang="zh-CN" altLang="en-US">
                <a:cs typeface="+mn-ea"/>
              </a:endParaRPr>
            </a:p>
          </p:txBody>
        </p:sp>
        <p:pic>
          <p:nvPicPr>
            <p:cNvPr id="1028" name="Picture 4" descr="Top 7 Khu Công Viên Nước Sài Gòn Tha Hồ Bung Xoã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7380" y="4614165"/>
              <a:ext cx="2465843" cy="17109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Freeform 6"/>
            <p:cNvSpPr/>
            <p:nvPr/>
          </p:nvSpPr>
          <p:spPr bwMode="auto">
            <a:xfrm>
              <a:off x="1546243" y="4253643"/>
              <a:ext cx="888244" cy="544131"/>
            </a:xfrm>
            <a:custGeom>
              <a:avLst/>
              <a:gdLst>
                <a:gd name="T0" fmla="*/ 353 w 358"/>
                <a:gd name="T1" fmla="*/ 143 h 316"/>
                <a:gd name="T2" fmla="*/ 279 w 358"/>
                <a:gd name="T3" fmla="*/ 14 h 316"/>
                <a:gd name="T4" fmla="*/ 253 w 358"/>
                <a:gd name="T5" fmla="*/ 0 h 316"/>
                <a:gd name="T6" fmla="*/ 105 w 358"/>
                <a:gd name="T7" fmla="*/ 0 h 316"/>
                <a:gd name="T8" fmla="*/ 79 w 358"/>
                <a:gd name="T9" fmla="*/ 14 h 316"/>
                <a:gd name="T10" fmla="*/ 5 w 358"/>
                <a:gd name="T11" fmla="*/ 143 h 316"/>
                <a:gd name="T12" fmla="*/ 5 w 358"/>
                <a:gd name="T13" fmla="*/ 172 h 316"/>
                <a:gd name="T14" fmla="*/ 79 w 358"/>
                <a:gd name="T15" fmla="*/ 301 h 316"/>
                <a:gd name="T16" fmla="*/ 105 w 358"/>
                <a:gd name="T17" fmla="*/ 316 h 316"/>
                <a:gd name="T18" fmla="*/ 253 w 358"/>
                <a:gd name="T19" fmla="*/ 316 h 316"/>
                <a:gd name="T20" fmla="*/ 279 w 358"/>
                <a:gd name="T21" fmla="*/ 301 h 316"/>
                <a:gd name="T22" fmla="*/ 353 w 358"/>
                <a:gd name="T23" fmla="*/ 172 h 316"/>
                <a:gd name="T24" fmla="*/ 353 w 358"/>
                <a:gd name="T25" fmla="*/ 143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8" h="316">
                  <a:moveTo>
                    <a:pt x="353" y="143"/>
                  </a:moveTo>
                  <a:cubicBezTo>
                    <a:pt x="279" y="14"/>
                    <a:pt x="279" y="14"/>
                    <a:pt x="279" y="14"/>
                  </a:cubicBezTo>
                  <a:cubicBezTo>
                    <a:pt x="274" y="6"/>
                    <a:pt x="263" y="0"/>
                    <a:pt x="253" y="0"/>
                  </a:cubicBezTo>
                  <a:cubicBezTo>
                    <a:pt x="105" y="0"/>
                    <a:pt x="105" y="0"/>
                    <a:pt x="105" y="0"/>
                  </a:cubicBezTo>
                  <a:cubicBezTo>
                    <a:pt x="95" y="0"/>
                    <a:pt x="84" y="6"/>
                    <a:pt x="79" y="14"/>
                  </a:cubicBezTo>
                  <a:cubicBezTo>
                    <a:pt x="5" y="143"/>
                    <a:pt x="5" y="143"/>
                    <a:pt x="5" y="143"/>
                  </a:cubicBezTo>
                  <a:cubicBezTo>
                    <a:pt x="0" y="151"/>
                    <a:pt x="0" y="164"/>
                    <a:pt x="5" y="172"/>
                  </a:cubicBezTo>
                  <a:cubicBezTo>
                    <a:pt x="79" y="301"/>
                    <a:pt x="79" y="301"/>
                    <a:pt x="79" y="301"/>
                  </a:cubicBezTo>
                  <a:cubicBezTo>
                    <a:pt x="84" y="309"/>
                    <a:pt x="95" y="316"/>
                    <a:pt x="105" y="316"/>
                  </a:cubicBezTo>
                  <a:cubicBezTo>
                    <a:pt x="253" y="316"/>
                    <a:pt x="253" y="316"/>
                    <a:pt x="253" y="316"/>
                  </a:cubicBezTo>
                  <a:cubicBezTo>
                    <a:pt x="263" y="316"/>
                    <a:pt x="274" y="309"/>
                    <a:pt x="279" y="301"/>
                  </a:cubicBezTo>
                  <a:cubicBezTo>
                    <a:pt x="353" y="172"/>
                    <a:pt x="353" y="172"/>
                    <a:pt x="353" y="172"/>
                  </a:cubicBezTo>
                  <a:cubicBezTo>
                    <a:pt x="358" y="164"/>
                    <a:pt x="358" y="151"/>
                    <a:pt x="353" y="143"/>
                  </a:cubicBezTo>
                  <a:close/>
                </a:path>
              </a:pathLst>
            </a:custGeom>
            <a:solidFill>
              <a:schemeClr val="accent2"/>
            </a:solidFill>
            <a:ln w="317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8" tIns="60954" rIns="121908" bIns="60954" rtlCol="0" anchor="ctr"/>
            <a:lstStyle/>
            <a:p>
              <a:pPr algn="ctr"/>
              <a:r>
                <a:rPr lang="en-US" altLang="zh-CN" dirty="0">
                  <a:solidFill>
                    <a:schemeClr val="bg1"/>
                  </a:solidFill>
                  <a:latin typeface="DIN Mittelschrift Std" pitchFamily="50" charset="0"/>
                  <a:cs typeface="+mn-ea"/>
                </a:rPr>
                <a:t>4</a:t>
              </a:r>
              <a:endParaRPr lang="zh-CN" altLang="en-US" dirty="0">
                <a:solidFill>
                  <a:schemeClr val="bg1"/>
                </a:solidFill>
                <a:latin typeface="DIN Mittelschrift Std" pitchFamily="50" charset="0"/>
                <a:cs typeface="+mn-ea"/>
              </a:endParaRPr>
            </a:p>
          </p:txBody>
        </p:sp>
      </p:grpSp>
      <p:sp>
        <p:nvSpPr>
          <p:cNvPr id="58" name="文本框 1"/>
          <p:cNvSpPr txBox="1"/>
          <p:nvPr/>
        </p:nvSpPr>
        <p:spPr>
          <a:xfrm>
            <a:off x="1314350" y="-5302"/>
            <a:ext cx="56939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 err="1" smtClean="0">
                <a:solidFill>
                  <a:srgbClr val="F84854"/>
                </a:solidFill>
                <a:latin typeface="#9Slide03 AmpleSoft" panose="02000000000000000000" pitchFamily="2" charset="0"/>
                <a:cs typeface="+mn-ea"/>
                <a:sym typeface="+mn-lt"/>
              </a:rPr>
              <a:t>Khám</a:t>
            </a:r>
            <a:r>
              <a:rPr lang="en-US" altLang="zh-CN" sz="4800" b="1" dirty="0" smtClean="0">
                <a:solidFill>
                  <a:srgbClr val="F84854"/>
                </a:solidFill>
                <a:latin typeface="#9Slide03 AmpleSoft" panose="02000000000000000000" pitchFamily="2" charset="0"/>
                <a:cs typeface="+mn-ea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F84854"/>
                </a:solidFill>
                <a:latin typeface="#9Slide03 AmpleSoft" panose="02000000000000000000" pitchFamily="2" charset="0"/>
                <a:cs typeface="+mn-ea"/>
                <a:sym typeface="+mn-lt"/>
              </a:rPr>
              <a:t>phá</a:t>
            </a:r>
            <a:r>
              <a:rPr lang="en-US" altLang="zh-CN" sz="4800" b="1" dirty="0" smtClean="0">
                <a:solidFill>
                  <a:srgbClr val="F84854"/>
                </a:solidFill>
                <a:latin typeface="#9Slide03 AmpleSoft" panose="02000000000000000000" pitchFamily="2" charset="0"/>
                <a:cs typeface="+mn-ea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F84854"/>
                </a:solidFill>
                <a:latin typeface="#9Slide03 AmpleSoft" panose="02000000000000000000" pitchFamily="2" charset="0"/>
                <a:cs typeface="+mn-ea"/>
                <a:sym typeface="+mn-lt"/>
              </a:rPr>
              <a:t>chủ</a:t>
            </a:r>
            <a:r>
              <a:rPr lang="en-US" altLang="zh-CN" sz="4800" b="1" dirty="0" smtClean="0">
                <a:solidFill>
                  <a:srgbClr val="F84854"/>
                </a:solidFill>
                <a:latin typeface="#9Slide03 AmpleSoft" panose="02000000000000000000" pitchFamily="2" charset="0"/>
                <a:cs typeface="+mn-ea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F84854"/>
                </a:solidFill>
                <a:latin typeface="#9Slide03 AmpleSoft" panose="02000000000000000000" pitchFamily="2" charset="0"/>
                <a:cs typeface="+mn-ea"/>
                <a:sym typeface="+mn-lt"/>
              </a:rPr>
              <a:t>đề</a:t>
            </a:r>
            <a:endParaRPr lang="zh-CN" altLang="en-US" sz="4800" b="1" dirty="0">
              <a:solidFill>
                <a:srgbClr val="F84854"/>
              </a:solidFill>
              <a:latin typeface="#9Slide03 AmpleSoft" panose="02000000000000000000" pitchFamily="2" charset="0"/>
              <a:cs typeface="+mn-ea"/>
              <a:sym typeface="+mn-lt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50" tmFilter="0,0; .5, 1; 1, 1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50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000"/>
                            </p:stCondLst>
                            <p:childTnLst>
                              <p:par>
                                <p:cTn id="7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24" grpId="0" animBg="1"/>
      <p:bldP spid="58" grpId="0"/>
    </p:bldLst>
  </p:timing>
</p:sld>
</file>

<file path=ppt/tags/tag1.xml><?xml version="1.0" encoding="utf-8"?>
<p:tagLst xmlns:p="http://schemas.openxmlformats.org/presentationml/2006/main">
  <p:tag name="ISPRING_PRESENTATION_TITLE" val="欢乐可爱萌萌哒儿童卡通通用动态PPT模板"/>
</p:tagLst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0</TotalTime>
  <Words>2244</Words>
  <Application>WPS Presentation</Application>
  <PresentationFormat>Widescreen</PresentationFormat>
  <Paragraphs>158</Paragraphs>
  <Slides>20</Slides>
  <Notes>10</Notes>
  <HiddenSlides>0</HiddenSlides>
  <MMClips>2</MMClips>
  <ScaleCrop>false</ScaleCrop>
  <HeadingPairs>
    <vt:vector size="6" baseType="variant">
      <vt:variant>
        <vt:lpstr>已用的字体</vt:lpstr>
      </vt:variant>
      <vt:variant>
        <vt:i4>33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54" baseType="lpstr">
      <vt:lpstr>Arial</vt:lpstr>
      <vt:lpstr>SimSun</vt:lpstr>
      <vt:lpstr>Wingdings</vt:lpstr>
      <vt:lpstr>Wingdings 3</vt:lpstr>
      <vt:lpstr>Arial</vt:lpstr>
      <vt:lpstr>UTM Cookies</vt:lpstr>
      <vt:lpstr>#9Slide03 NettoOTLight</vt:lpstr>
      <vt:lpstr>字魂17号-萌趣果冻体</vt:lpstr>
      <vt:lpstr>Calibri</vt:lpstr>
      <vt:lpstr>HP-009</vt:lpstr>
      <vt:lpstr>#9Slide04 Judson Bold</vt:lpstr>
      <vt:lpstr>华文琥珀</vt:lpstr>
      <vt:lpstr>Microsoft YaHei Light</vt:lpstr>
      <vt:lpstr>#9Slide03 Arima Madurai Bold</vt:lpstr>
      <vt:lpstr>#9Slide03 AmpleSoft</vt:lpstr>
      <vt:lpstr>Times New Roman</vt:lpstr>
      <vt:lpstr>Microsoft YaHei</vt:lpstr>
      <vt:lpstr>#9Slide03 Arima Madurai Black</vt:lpstr>
      <vt:lpstr>方正粗圆_GBK</vt:lpstr>
      <vt:lpstr>Arial-Rounded</vt:lpstr>
      <vt:lpstr>DIN Mittelschrift Std</vt:lpstr>
      <vt:lpstr>Arial Unicode MS</vt:lpstr>
      <vt:lpstr>Trebuchet MS</vt:lpstr>
      <vt:lpstr>Calibri</vt:lpstr>
      <vt:lpstr>#9Slide03 IcielSamsung Sharp Bo</vt:lpstr>
      <vt:lpstr>#9Slide03 IcielPanton Black</vt:lpstr>
      <vt:lpstr>Minion Pro</vt:lpstr>
      <vt:lpstr>UTM Avo</vt:lpstr>
      <vt:lpstr>Segoe Print</vt:lpstr>
      <vt:lpstr>字魂36号-正文宋楷</vt:lpstr>
      <vt:lpstr>华文新魏</vt:lpstr>
      <vt:lpstr>Tahoma</vt:lpstr>
      <vt:lpstr>Yellowtail</vt:lpstr>
      <vt:lpstr>Facet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TRÒ CHƠI</vt:lpstr>
      <vt:lpstr>PowerPoint 演示文稿</vt:lpstr>
      <vt:lpstr>PowerPoint 演示文稿</vt:lpstr>
      <vt:lpstr>Về nhà em hãy: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欢乐可爱萌萌哒儿童卡通通用动态PPT模板</dc:title>
  <dc:creator>MICHAEL</dc:creator>
  <cp:lastModifiedBy>Admin</cp:lastModifiedBy>
  <cp:revision>66</cp:revision>
  <dcterms:created xsi:type="dcterms:W3CDTF">2015-05-05T08:02:00Z</dcterms:created>
  <dcterms:modified xsi:type="dcterms:W3CDTF">2023-02-19T09:13:55Z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AAD36367DD8A47B28766F63554CC9D16</vt:lpwstr>
  </property>
  <property fmtid="{D5CDD505-2E9C-101B-9397-08002B2CF9AE}" pid="3" name="KSOProductBuildVer">
    <vt:lpwstr>1033-11.2.0.11440</vt:lpwstr>
  </property>
</Properties>
</file>