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1"/>
  </p:notesMasterIdLst>
  <p:sldIdLst>
    <p:sldId id="526" r:id="rId3"/>
    <p:sldId id="521" r:id="rId4"/>
    <p:sldId id="522" r:id="rId5"/>
    <p:sldId id="523" r:id="rId6"/>
    <p:sldId id="524" r:id="rId7"/>
    <p:sldId id="525" r:id="rId8"/>
    <p:sldId id="37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43" d="100"/>
          <a:sy n="43" d="100"/>
        </p:scale>
        <p:origin x="6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87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8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83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9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40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6" y="5226498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8" y="521456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9" y="-179789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8" y="226345"/>
            <a:ext cx="93741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5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9065953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CHỮ </a:t>
            </a: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HOA I,K</a:t>
            </a: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0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6633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hu 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3020" y="-88265"/>
            <a:ext cx="7735570" cy="62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K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350" y="151765"/>
            <a:ext cx="7036435" cy="64820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 tha lâu cũng đầy tổ.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79347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61</Words>
  <Application>Microsoft Office PowerPoint</Application>
  <PresentationFormat>Widescreen</PresentationFormat>
  <Paragraphs>16</Paragraphs>
  <Slides>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HP001</vt:lpstr>
      <vt:lpstr>HP001 4 hàng</vt:lpstr>
      <vt:lpstr>Times New Roman</vt:lpstr>
      <vt:lpstr>Verdana</vt:lpstr>
      <vt:lpstr>等线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31</cp:revision>
  <dcterms:created xsi:type="dcterms:W3CDTF">2021-07-20T01:55:21Z</dcterms:created>
  <dcterms:modified xsi:type="dcterms:W3CDTF">2022-11-11T08:23:13Z</dcterms:modified>
</cp:coreProperties>
</file>