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56" r:id="rId3"/>
    <p:sldId id="257" r:id="rId4"/>
    <p:sldId id="269" r:id="rId5"/>
    <p:sldId id="268" r:id="rId6"/>
    <p:sldId id="271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38" d="100"/>
          <a:sy n="38" d="100"/>
        </p:scale>
        <p:origin x="9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3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image" Target="../media/image11.jpg"/><Relationship Id="rId21" Type="http://schemas.microsoft.com/office/2007/relationships/hdphoto" Target="../media/hdphoto9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1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4.wdp"/><Relationship Id="rId5" Type="http://schemas.openxmlformats.org/officeDocument/2006/relationships/image" Target="../media/image19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9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40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6" y="5226498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8" y="521456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9" y="-179789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8" y="226345"/>
            <a:ext cx="9374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5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9065953" cy="1846659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NÓI VÀ NGHE: NIỀM VUI CỦA EM</a:t>
            </a:r>
            <a:endParaRPr lang="en-US" altLang="en-US" sz="4000" b="1" spc="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4000" b="1" spc="6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3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87D3A25-A10F-4862-916E-41CB53E067A0}"/>
              </a:ext>
            </a:extLst>
          </p:cNvPr>
          <p:cNvGrpSpPr/>
          <p:nvPr/>
        </p:nvGrpSpPr>
        <p:grpSpPr>
          <a:xfrm>
            <a:off x="6635604" y="724338"/>
            <a:ext cx="4121084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51763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3B1511-0085-4B29-A36F-844ED4139271}"/>
              </a:ext>
            </a:extLst>
          </p:cNvPr>
          <p:cNvSpPr txBox="1"/>
          <p:nvPr/>
        </p:nvSpPr>
        <p:spPr>
          <a:xfrm>
            <a:off x="5345283" y="450259"/>
            <a:ext cx="60756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iCiel Bambola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236</Words>
  <Application>Microsoft Office PowerPoint</Application>
  <PresentationFormat>Widescreen</PresentationFormat>
  <Paragraphs>31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Calibri Light</vt:lpstr>
      <vt:lpstr>iCiel Bambola</vt:lpstr>
      <vt:lpstr>iCiel Cadena</vt:lpstr>
      <vt:lpstr>iCiel Crocante</vt:lpstr>
      <vt:lpstr>Times New Roman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130</cp:revision>
  <dcterms:created xsi:type="dcterms:W3CDTF">2021-06-15T15:52:51Z</dcterms:created>
  <dcterms:modified xsi:type="dcterms:W3CDTF">2022-11-11T08:22:13Z</dcterms:modified>
</cp:coreProperties>
</file>