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340" r:id="rId2"/>
    <p:sldId id="257" r:id="rId3"/>
    <p:sldId id="325" r:id="rId4"/>
    <p:sldId id="301" r:id="rId5"/>
    <p:sldId id="302" r:id="rId6"/>
    <p:sldId id="334" r:id="rId7"/>
    <p:sldId id="305" r:id="rId8"/>
    <p:sldId id="337" r:id="rId9"/>
    <p:sldId id="338" r:id="rId10"/>
    <p:sldId id="335" r:id="rId11"/>
    <p:sldId id="336" r:id="rId12"/>
    <p:sldId id="324" r:id="rId13"/>
    <p:sldId id="310" r:id="rId14"/>
    <p:sldId id="326" r:id="rId15"/>
    <p:sldId id="312" r:id="rId16"/>
    <p:sldId id="333" r:id="rId17"/>
    <p:sldId id="329" r:id="rId18"/>
    <p:sldId id="323" r:id="rId19"/>
    <p:sldId id="315" r:id="rId20"/>
    <p:sldId id="339" r:id="rId21"/>
    <p:sldId id="283" r:id="rId22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65" autoAdjust="0"/>
  </p:normalViewPr>
  <p:slideViewPr>
    <p:cSldViewPr snapToGrid="0">
      <p:cViewPr varScale="1">
        <p:scale>
          <a:sx n="29" d="100"/>
          <a:sy n="29" d="100"/>
        </p:scale>
        <p:origin x="888" y="2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38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7862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2117" y="5542145"/>
            <a:ext cx="16251768" cy="3600668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2530453" y="5874740"/>
            <a:ext cx="3704895" cy="319194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6978528" y="6968664"/>
            <a:ext cx="2893153" cy="2098025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3813823" y="695274"/>
            <a:ext cx="1527219" cy="1993391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256052" y="-239719"/>
            <a:ext cx="3237657" cy="3237657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20084" y="-781446"/>
            <a:ext cx="1083451" cy="108345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878370" y="301793"/>
            <a:ext cx="12498836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618019" y="3252585"/>
            <a:ext cx="9020693" cy="9436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96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30148" y="4572907"/>
            <a:ext cx="12087937" cy="1641347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333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ĐỌC: NHÍM NÂU NHỚ BẠN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5333" b="1" spc="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3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 NHÍM NÂU KẾT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Luyện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đoạn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95852" y="356675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337599" y="551937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346612" y="200677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59455" y="6413856"/>
            <a:ext cx="172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23160" y="6903162"/>
            <a:ext cx="147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4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31209" y="706530"/>
            <a:ext cx="5418667" cy="840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772" y="5842860"/>
            <a:ext cx="4121121" cy="4121121"/>
          </a:xfrm>
          <a:prstGeom prst="rect">
            <a:avLst/>
          </a:prstGeom>
        </p:spPr>
      </p:pic>
      <p:pic>
        <p:nvPicPr>
          <p:cNvPr id="8" name="PA_图片 1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337"/>
            <a:ext cx="4176486" cy="41764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99305" y="2748950"/>
            <a:ext cx="14139674" cy="1830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56515" y="2810277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18508" y="3809314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72500" y="3809314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058480" y="3809314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nhút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nhát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386" y="2641971"/>
            <a:ext cx="12385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lí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nấp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bụi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cuộn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tròn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người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hãi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run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bước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46876" r="21328" b="16123"/>
          <a:stretch/>
        </p:blipFill>
        <p:spPr bwMode="auto">
          <a:xfrm>
            <a:off x="9907581" y="4645617"/>
            <a:ext cx="6009247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666485" y="566909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5" y="209022"/>
            <a:ext cx="14057508" cy="89929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8488" y="4267576"/>
            <a:ext cx="14937354" cy="14842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lnSpc>
                <a:spcPct val="150000"/>
              </a:lnSpc>
              <a:defRPr/>
            </a:pP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4182928" y="52596"/>
            <a:ext cx="1714240" cy="254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85" y="327388"/>
            <a:ext cx="4348646" cy="323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8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gặp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33" y="2563817"/>
            <a:ext cx="1499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gặp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buổi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quả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733" y="4738500"/>
            <a:ext cx="1499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gặp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lại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tránh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vì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lời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kết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cùng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80080" y="2405142"/>
            <a:ext cx="1301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thấy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tốt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bụng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thiện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̉,…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7100" y="4713466"/>
            <a:ext cx="1301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rất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buồn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59275" y="279726"/>
            <a:ext cx="15766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ấm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áp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1654" y="2209959"/>
            <a:ext cx="105883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phải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sống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mình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giữa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mùa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lạnh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́.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34375" r="12323" b="25781"/>
          <a:stretch/>
        </p:blipFill>
        <p:spPr bwMode="auto">
          <a:xfrm>
            <a:off x="6172200" y="4886324"/>
            <a:ext cx="10018060" cy="4257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240922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Đóng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trắng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nhím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lần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gặp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lại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tiếp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41015" r="9186" b="10938"/>
          <a:stretch/>
        </p:blipFill>
        <p:spPr bwMode="auto">
          <a:xfrm>
            <a:off x="856386" y="2405142"/>
            <a:ext cx="13834558" cy="568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lang="en-US" sz="5333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20</a:t>
            </a:r>
            <a:endParaRPr lang="en-US" sz="5689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6599" y="4201905"/>
            <a:ext cx="8989247" cy="108739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NHÍM NÂU KẾT BẠN</a:t>
            </a:r>
            <a:endParaRPr lang="en-US" sz="60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240922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Đóng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Bình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An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đáp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lời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lỗi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tình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huống</a:t>
            </a:r>
            <a:r>
              <a:rPr lang="en-US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267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70528" y="3046162"/>
            <a:ext cx="1434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Bình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tình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vào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̃.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2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0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957" y="3168923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4484" y="3654597"/>
            <a:ext cx="6175149" cy="5882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579133" y="2854376"/>
            <a:ext cx="43672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6748" y="63522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4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691" y="1760179"/>
            <a:ext cx="8583083" cy="1519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85529" y="2282041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691" y="4568997"/>
            <a:ext cx="8585200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958" y="6092997"/>
            <a:ext cx="8587316" cy="1517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674" y="6109929"/>
            <a:ext cx="1462617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491" y="1825796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324" y="3282063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324" y="4670596"/>
            <a:ext cx="1253067" cy="1481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071429" y="3705594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5201936" y="497138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5134202" y="6552459"/>
            <a:ext cx="494664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798" y="3463812"/>
            <a:ext cx="7188727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Hãy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đức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tính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tốt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3198" y="5445012"/>
            <a:ext cx="7036328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muốn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học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tập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đức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tính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tốt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22656" r="8589" b="11329"/>
          <a:stretch/>
        </p:blipFill>
        <p:spPr bwMode="auto">
          <a:xfrm>
            <a:off x="7629525" y="2245611"/>
            <a:ext cx="8387728" cy="5269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 NHÍM NÂU KẾT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95852" y="356675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337599" y="551937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 NHÍM NÂU KẾT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65689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ngụ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463550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Luyện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đoạn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95852" y="356675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337599" y="551937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2337" y="200677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775413" y="2527656"/>
            <a:ext cx="12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84912" y="3980646"/>
            <a:ext cx="147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93687" y="6904821"/>
            <a:ext cx="147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5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4185" y="2651453"/>
            <a:ext cx="3869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nhút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nhát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5001" y="3724266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vộn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0156" y="5934683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rang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trí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3690" y="4833295"/>
            <a:ext cx="46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6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</a:t>
            </a:r>
            <a:r>
              <a:rPr lang="en-US" sz="6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̣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549425" y="1704146"/>
            <a:ext cx="1568117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Vồn</a:t>
            </a:r>
            <a:r>
              <a:rPr lang="en-US" altLang="zh-CN" sz="4267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altLang="zh-CN" sz="4267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̃: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niềm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̉,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nhiệt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tình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chuyện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người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khác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zh-CN" altLang="en-US" sz="4267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4" name="Picture 2" descr="https://i.pinimg.com/564x/ec/1a/b2/ec1ab2891afda0aa58ea1730535668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46"/>
          <a:stretch/>
        </p:blipFill>
        <p:spPr bwMode="auto">
          <a:xfrm>
            <a:off x="4013200" y="3024634"/>
            <a:ext cx="8474075" cy="5789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248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006751" y="1704146"/>
            <a:ext cx="1193785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  <a:r>
              <a:rPr lang="en-US" altLang="zh-CN" sz="4267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altLang="zh-CN" sz="4267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</a:t>
            </a:r>
            <a:r>
              <a:rPr lang="en-US" altLang="zh-CN" sz="4267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̣: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sống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tạm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ở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US" altLang="zh-CN" sz="4267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́. </a:t>
            </a:r>
            <a:endParaRPr lang="zh-CN" altLang="en-US" sz="4267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8" name="Picture 2" descr="Premium Vector | Kids play tree hous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771775"/>
            <a:ext cx="9515475" cy="5779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710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3434</TotalTime>
  <Words>1265</Words>
  <Application>Microsoft Office PowerPoint</Application>
  <PresentationFormat>Custom</PresentationFormat>
  <Paragraphs>88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微软雅黑</vt:lpstr>
      <vt:lpstr>Arial</vt:lpstr>
      <vt:lpstr>Arial-Rounded</vt:lpstr>
      <vt:lpstr>Calibri</vt:lpstr>
      <vt:lpstr>Calibri Light</vt:lpstr>
      <vt:lpstr>iCiel Cadena</vt:lpstr>
      <vt:lpstr>iCiel Crocante</vt:lpstr>
      <vt:lpstr>iCiel Mijas</vt:lpstr>
      <vt:lpstr>r0c0i Linotte</vt:lpstr>
      <vt:lpstr>SVN-Gretoon</vt:lpstr>
      <vt:lpstr>Times New Roman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109</cp:revision>
  <dcterms:created xsi:type="dcterms:W3CDTF">2021-05-31T08:31:14Z</dcterms:created>
  <dcterms:modified xsi:type="dcterms:W3CDTF">2022-11-11T08:16:35Z</dcterms:modified>
</cp:coreProperties>
</file>