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3" saveSubsetFonts="1">
  <p:sldMasterIdLst>
    <p:sldMasterId id="2147483648" r:id="rId1"/>
    <p:sldMasterId id="2147483660" r:id="rId2"/>
  </p:sldMasterIdLst>
  <p:notesMasterIdLst>
    <p:notesMasterId r:id="rId10"/>
  </p:notesMasterIdLst>
  <p:sldIdLst>
    <p:sldId id="308" r:id="rId3"/>
    <p:sldId id="302" r:id="rId4"/>
    <p:sldId id="286" r:id="rId5"/>
    <p:sldId id="304" r:id="rId6"/>
    <p:sldId id="307" r:id="rId7"/>
    <p:sldId id="305" r:id="rId8"/>
    <p:sldId id="301" r:id="rId9"/>
  </p:sldIdLst>
  <p:sldSz cx="13716000" cy="9144000"/>
  <p:notesSz cx="6858000" cy="9144000"/>
  <p:defaultTextStyle>
    <a:defPPr>
      <a:defRPr lang="en-US"/>
    </a:defPPr>
    <a:lvl1pPr marL="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042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086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3127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4171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5214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6258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17300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48343" algn="l" defTabSz="1462086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43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200"/>
    <a:srgbClr val="50AEC8"/>
    <a:srgbClr val="93CDDD"/>
    <a:srgbClr val="FCEC8E"/>
    <a:srgbClr val="00863D"/>
    <a:srgbClr val="F68426"/>
    <a:srgbClr val="FFC611"/>
    <a:srgbClr val="FFD347"/>
    <a:srgbClr val="FFD243"/>
    <a:srgbClr val="EBF6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649" autoAdjust="0"/>
  </p:normalViewPr>
  <p:slideViewPr>
    <p:cSldViewPr>
      <p:cViewPr varScale="1">
        <p:scale>
          <a:sx n="32" d="100"/>
          <a:sy n="32" d="100"/>
        </p:scale>
        <p:origin x="984" y="44"/>
      </p:cViewPr>
      <p:guideLst>
        <p:guide orient="horz" pos="2880"/>
        <p:guide pos="4320"/>
      </p:guideLst>
    </p:cSldViewPr>
  </p:slid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1BC2AF-ECAD-4B64-9E5E-57F7F29CBAD2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7250" y="685800"/>
            <a:ext cx="51435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FEA3F6-B450-4284-BB2C-4DA94784FD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2722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731143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46228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2193425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924567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3655711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4386852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5117994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5849136" algn="l" defTabSz="146228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1CB8912-F0BA-4AD8-8415-DA1F26BCB09F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324609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6681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857250" y="685800"/>
            <a:ext cx="51435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FEA3F6-B450-4284-BB2C-4DA94784FDB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65915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28700" y="2840571"/>
            <a:ext cx="11658600" cy="196003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7400" y="5181600"/>
            <a:ext cx="96012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310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620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931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24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552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862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117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483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957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89138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944100" y="366185"/>
            <a:ext cx="3086100" cy="78020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66185"/>
            <a:ext cx="9029700" cy="780203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6826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14500" y="1496484"/>
            <a:ext cx="10287000" cy="3183467"/>
          </a:xfrm>
        </p:spPr>
        <p:txBody>
          <a:bodyPr anchor="b"/>
          <a:lstStyle>
            <a:lvl1pPr algn="ctr"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14500" y="4802717"/>
            <a:ext cx="10287000" cy="2207683"/>
          </a:xfrm>
        </p:spPr>
        <p:txBody>
          <a:bodyPr/>
          <a:lstStyle>
            <a:lvl1pPr marL="0" indent="0" algn="ctr">
              <a:buNone/>
              <a:defRPr sz="2900"/>
            </a:lvl1pPr>
            <a:lvl2pPr marL="548640" indent="0" algn="ctr">
              <a:buNone/>
              <a:defRPr sz="2400"/>
            </a:lvl2pPr>
            <a:lvl3pPr marL="1097280" indent="0" algn="ctr">
              <a:buNone/>
              <a:defRPr sz="2200"/>
            </a:lvl3pPr>
            <a:lvl4pPr marL="1645920" indent="0" algn="ctr">
              <a:buNone/>
              <a:defRPr sz="1900"/>
            </a:lvl4pPr>
            <a:lvl5pPr marL="2194560" indent="0" algn="ctr">
              <a:buNone/>
              <a:defRPr sz="1900"/>
            </a:lvl5pPr>
            <a:lvl6pPr marL="2743200" indent="0" algn="ctr">
              <a:buNone/>
              <a:defRPr sz="1900"/>
            </a:lvl6pPr>
            <a:lvl7pPr marL="3291840" indent="0" algn="ctr">
              <a:buNone/>
              <a:defRPr sz="1900"/>
            </a:lvl7pPr>
            <a:lvl8pPr marL="3840480" indent="0" algn="ctr">
              <a:buNone/>
              <a:defRPr sz="1900"/>
            </a:lvl8pPr>
            <a:lvl9pPr marL="4389120" indent="0" algn="ctr">
              <a:buNone/>
              <a:defRPr sz="19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00360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28604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5831" y="2279652"/>
            <a:ext cx="11830050" cy="3803649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35831" y="6119285"/>
            <a:ext cx="11830050" cy="2000249"/>
          </a:xfrm>
        </p:spPr>
        <p:txBody>
          <a:bodyPr/>
          <a:lstStyle>
            <a:lvl1pPr marL="0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1pPr>
            <a:lvl2pPr marL="54864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63008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4297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43725" y="2434167"/>
            <a:ext cx="5829300" cy="5801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41895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486834"/>
            <a:ext cx="11830050" cy="17674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4762" y="2241551"/>
            <a:ext cx="5802510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44762" y="3340100"/>
            <a:ext cx="5802510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43725" y="2241551"/>
            <a:ext cx="5831087" cy="1098549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200" b="1"/>
            </a:lvl3pPr>
            <a:lvl4pPr marL="1645920" indent="0">
              <a:buNone/>
              <a:defRPr sz="1900" b="1"/>
            </a:lvl4pPr>
            <a:lvl5pPr marL="2194560" indent="0">
              <a:buNone/>
              <a:defRPr sz="1900" b="1"/>
            </a:lvl5pPr>
            <a:lvl6pPr marL="2743200" indent="0">
              <a:buNone/>
              <a:defRPr sz="1900" b="1"/>
            </a:lvl6pPr>
            <a:lvl7pPr marL="3291840" indent="0">
              <a:buNone/>
              <a:defRPr sz="1900" b="1"/>
            </a:lvl7pPr>
            <a:lvl8pPr marL="3840480" indent="0">
              <a:buNone/>
              <a:defRPr sz="1900" b="1"/>
            </a:lvl8pPr>
            <a:lvl9pPr marL="4389120" indent="0">
              <a:buNone/>
              <a:defRPr sz="19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43725" y="3340100"/>
            <a:ext cx="5831087" cy="491278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6520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9951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69330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>
              <a:defRPr sz="3800"/>
            </a:lvl1pPr>
            <a:lvl2pPr>
              <a:defRPr sz="34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5063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5739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762" y="609600"/>
            <a:ext cx="4423767" cy="2133600"/>
          </a:xfrm>
        </p:spPr>
        <p:txBody>
          <a:bodyPr anchor="b"/>
          <a:lstStyle>
            <a:lvl1pPr>
              <a:defRPr sz="3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831087" y="1316567"/>
            <a:ext cx="6943725" cy="6498167"/>
          </a:xfrm>
        </p:spPr>
        <p:txBody>
          <a:bodyPr/>
          <a:lstStyle>
            <a:lvl1pPr marL="0" indent="0">
              <a:buNone/>
              <a:defRPr sz="3800"/>
            </a:lvl1pPr>
            <a:lvl2pPr marL="548640" indent="0">
              <a:buNone/>
              <a:defRPr sz="3400"/>
            </a:lvl2pPr>
            <a:lvl3pPr marL="1097280" indent="0">
              <a:buNone/>
              <a:defRPr sz="290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44762" y="2743200"/>
            <a:ext cx="4423767" cy="5082117"/>
          </a:xfrm>
        </p:spPr>
        <p:txBody>
          <a:bodyPr/>
          <a:lstStyle>
            <a:lvl1pPr marL="0" indent="0">
              <a:buNone/>
              <a:defRPr sz="1900"/>
            </a:lvl1pPr>
            <a:lvl2pPr marL="548640" indent="0">
              <a:buNone/>
              <a:defRPr sz="1700"/>
            </a:lvl2pPr>
            <a:lvl3pPr marL="1097280" indent="0">
              <a:buNone/>
              <a:defRPr sz="1400"/>
            </a:lvl3pPr>
            <a:lvl4pPr marL="1645920" indent="0">
              <a:buNone/>
              <a:defRPr sz="1200"/>
            </a:lvl4pPr>
            <a:lvl5pPr marL="2194560" indent="0">
              <a:buNone/>
              <a:defRPr sz="1200"/>
            </a:lvl5pPr>
            <a:lvl6pPr marL="2743200" indent="0">
              <a:buNone/>
              <a:defRPr sz="1200"/>
            </a:lvl6pPr>
            <a:lvl7pPr marL="3291840" indent="0">
              <a:buNone/>
              <a:defRPr sz="1200"/>
            </a:lvl7pPr>
            <a:lvl8pPr marL="3840480" indent="0">
              <a:buNone/>
              <a:defRPr sz="1200"/>
            </a:lvl8pPr>
            <a:lvl9pPr marL="4389120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685569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31982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15512" y="486834"/>
            <a:ext cx="2957513" cy="774911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42975" y="486834"/>
            <a:ext cx="8701088" cy="774911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710398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3716000" cy="914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587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20829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0">
        <p:random/>
      </p:transition>
    </mc:Choice>
    <mc:Fallback xmlns="">
      <p:transition spd="slow" advClick="0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3470" y="5875871"/>
            <a:ext cx="11658600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83470" y="3875620"/>
            <a:ext cx="11658600" cy="2000249"/>
          </a:xfrm>
        </p:spPr>
        <p:txBody>
          <a:bodyPr anchor="b"/>
          <a:lstStyle>
            <a:lvl1pPr marL="0" indent="0">
              <a:buNone/>
              <a:defRPr sz="3100">
                <a:solidFill>
                  <a:schemeClr val="tx1">
                    <a:tint val="75000"/>
                  </a:schemeClr>
                </a:solidFill>
              </a:defRPr>
            </a:lvl1pPr>
            <a:lvl2pPr marL="731042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62086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3pPr>
            <a:lvl4pPr marL="219312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2417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5521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8625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1173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4834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1705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972300" y="2133604"/>
            <a:ext cx="6057900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206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046821"/>
            <a:ext cx="606028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99833"/>
            <a:ext cx="606028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967541" y="2046821"/>
            <a:ext cx="6062663" cy="853017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31042" indent="0">
              <a:buNone/>
              <a:defRPr sz="3100" b="1"/>
            </a:lvl2pPr>
            <a:lvl3pPr marL="1462086" indent="0">
              <a:buNone/>
              <a:defRPr sz="2900" b="1"/>
            </a:lvl3pPr>
            <a:lvl4pPr marL="2193127" indent="0">
              <a:buNone/>
              <a:defRPr sz="2600" b="1"/>
            </a:lvl4pPr>
            <a:lvl5pPr marL="2924171" indent="0">
              <a:buNone/>
              <a:defRPr sz="2600" b="1"/>
            </a:lvl5pPr>
            <a:lvl6pPr marL="3655214" indent="0">
              <a:buNone/>
              <a:defRPr sz="2600" b="1"/>
            </a:lvl6pPr>
            <a:lvl7pPr marL="4386258" indent="0">
              <a:buNone/>
              <a:defRPr sz="2600" b="1"/>
            </a:lvl7pPr>
            <a:lvl8pPr marL="5117300" indent="0">
              <a:buNone/>
              <a:defRPr sz="2600" b="1"/>
            </a:lvl8pPr>
            <a:lvl9pPr marL="5848343" indent="0">
              <a:buNone/>
              <a:defRPr sz="2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967541" y="2899833"/>
            <a:ext cx="6062663" cy="5268385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9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699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71970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7494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4" y="364068"/>
            <a:ext cx="4512470" cy="154940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62577" y="364073"/>
            <a:ext cx="7667625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4" y="1913471"/>
            <a:ext cx="4512470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878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88433" y="6400803"/>
            <a:ext cx="8229600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88433" y="817033"/>
            <a:ext cx="8229600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31042" indent="0">
              <a:buNone/>
              <a:defRPr sz="4400"/>
            </a:lvl2pPr>
            <a:lvl3pPr marL="1462086" indent="0">
              <a:buNone/>
              <a:defRPr sz="3800"/>
            </a:lvl3pPr>
            <a:lvl4pPr marL="2193127" indent="0">
              <a:buNone/>
              <a:defRPr sz="3100"/>
            </a:lvl4pPr>
            <a:lvl5pPr marL="2924171" indent="0">
              <a:buNone/>
              <a:defRPr sz="3100"/>
            </a:lvl5pPr>
            <a:lvl6pPr marL="3655214" indent="0">
              <a:buNone/>
              <a:defRPr sz="3100"/>
            </a:lvl6pPr>
            <a:lvl7pPr marL="4386258" indent="0">
              <a:buNone/>
              <a:defRPr sz="3100"/>
            </a:lvl7pPr>
            <a:lvl8pPr marL="5117300" indent="0">
              <a:buNone/>
              <a:defRPr sz="3100"/>
            </a:lvl8pPr>
            <a:lvl9pPr marL="5848343" indent="0">
              <a:buNone/>
              <a:defRPr sz="31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88433" y="7156454"/>
            <a:ext cx="8229600" cy="1073151"/>
          </a:xfrm>
        </p:spPr>
        <p:txBody>
          <a:bodyPr/>
          <a:lstStyle>
            <a:lvl1pPr marL="0" indent="0">
              <a:buNone/>
              <a:defRPr sz="2200"/>
            </a:lvl1pPr>
            <a:lvl2pPr marL="731042" indent="0">
              <a:buNone/>
              <a:defRPr sz="2000"/>
            </a:lvl2pPr>
            <a:lvl3pPr marL="1462086" indent="0">
              <a:buNone/>
              <a:defRPr sz="1600"/>
            </a:lvl3pPr>
            <a:lvl4pPr marL="2193127" indent="0">
              <a:buNone/>
              <a:defRPr sz="1400"/>
            </a:lvl4pPr>
            <a:lvl5pPr marL="2924171" indent="0">
              <a:buNone/>
              <a:defRPr sz="1400"/>
            </a:lvl5pPr>
            <a:lvl6pPr marL="3655214" indent="0">
              <a:buNone/>
              <a:defRPr sz="1400"/>
            </a:lvl6pPr>
            <a:lvl7pPr marL="4386258" indent="0">
              <a:buNone/>
              <a:defRPr sz="1400"/>
            </a:lvl7pPr>
            <a:lvl8pPr marL="5117300" indent="0">
              <a:buNone/>
              <a:defRPr sz="1400"/>
            </a:lvl8pPr>
            <a:lvl9pPr marL="584834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27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366185"/>
            <a:ext cx="12344400" cy="1524000"/>
          </a:xfrm>
          <a:prstGeom prst="rect">
            <a:avLst/>
          </a:prstGeom>
        </p:spPr>
        <p:txBody>
          <a:bodyPr vert="horz" lIns="146208" tIns="73105" rIns="146208" bIns="73105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33604"/>
            <a:ext cx="12344400" cy="6034617"/>
          </a:xfrm>
          <a:prstGeom prst="rect">
            <a:avLst/>
          </a:prstGeom>
        </p:spPr>
        <p:txBody>
          <a:bodyPr vert="horz" lIns="146208" tIns="73105" rIns="146208" bIns="73105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EF851F-4C9B-4ED8-A706-7687066F5A2C}" type="datetimeFigureOut">
              <a:rPr lang="en-US" smtClean="0"/>
              <a:t>11/11/2022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86300" y="8475133"/>
            <a:ext cx="4343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29800" y="8475133"/>
            <a:ext cx="3200400" cy="486835"/>
          </a:xfrm>
          <a:prstGeom prst="rect">
            <a:avLst/>
          </a:prstGeom>
        </p:spPr>
        <p:txBody>
          <a:bodyPr vert="horz" lIns="146208" tIns="73105" rIns="146208" bIns="73105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2045C-80A1-433A-B3B9-3018D210B4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77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462086" rtl="0" eaLnBrk="1" latinLnBrk="0" hangingPunct="1">
        <a:spcBef>
          <a:spcPct val="0"/>
        </a:spcBef>
        <a:buNone/>
        <a:defRPr sz="71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8281" indent="-548281" algn="l" defTabSz="1462086" rtl="0" eaLnBrk="1" latinLnBrk="0" hangingPunct="1">
        <a:spcBef>
          <a:spcPct val="20000"/>
        </a:spcBef>
        <a:buFont typeface="Arial" pitchFamily="34" charset="0"/>
        <a:buChar char="•"/>
        <a:defRPr sz="5000" kern="1200">
          <a:solidFill>
            <a:schemeClr val="tx1"/>
          </a:solidFill>
          <a:latin typeface="+mn-lt"/>
          <a:ea typeface="+mn-ea"/>
          <a:cs typeface="+mn-cs"/>
        </a:defRPr>
      </a:lvl1pPr>
      <a:lvl2pPr marL="1187946" indent="-456901" algn="l" defTabSz="1462086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2760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58650" indent="-365522" algn="l" defTabSz="146208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4pPr>
      <a:lvl5pPr marL="3289693" indent="-365522" algn="l" defTabSz="1462086" rtl="0" eaLnBrk="1" latinLnBrk="0" hangingPunct="1">
        <a:spcBef>
          <a:spcPct val="20000"/>
        </a:spcBef>
        <a:buFont typeface="Arial" pitchFamily="34" charset="0"/>
        <a:buChar char="»"/>
        <a:defRPr sz="3100" kern="1200">
          <a:solidFill>
            <a:schemeClr val="tx1"/>
          </a:solidFill>
          <a:latin typeface="+mn-lt"/>
          <a:ea typeface="+mn-ea"/>
          <a:cs typeface="+mn-cs"/>
        </a:defRPr>
      </a:lvl5pPr>
      <a:lvl6pPr marL="402073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6pPr>
      <a:lvl7pPr marL="4751777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7pPr>
      <a:lvl8pPr marL="5482822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8pPr>
      <a:lvl9pPr marL="6213864" indent="-365522" algn="l" defTabSz="1462086" rtl="0" eaLnBrk="1" latinLnBrk="0" hangingPunct="1">
        <a:spcBef>
          <a:spcPct val="20000"/>
        </a:spcBef>
        <a:buFont typeface="Arial" pitchFamily="34" charset="0"/>
        <a:buChar char="•"/>
        <a:defRPr sz="3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31042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62086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93127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24171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55214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86258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117300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48343" algn="l" defTabSz="1462086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42975" y="486834"/>
            <a:ext cx="11830050" cy="1767417"/>
          </a:xfrm>
          <a:prstGeom prst="rect">
            <a:avLst/>
          </a:prstGeom>
        </p:spPr>
        <p:txBody>
          <a:bodyPr vert="horz" lIns="109728" tIns="54864" rIns="109728" bIns="5486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975" y="2434167"/>
            <a:ext cx="11830050" cy="5801784"/>
          </a:xfrm>
          <a:prstGeom prst="rect">
            <a:avLst/>
          </a:prstGeom>
        </p:spPr>
        <p:txBody>
          <a:bodyPr vert="horz" lIns="109728" tIns="54864" rIns="109728" bIns="54864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4297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559C6F32-809B-4A83-821D-D07C0E8E5FD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11/11/2022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43425" y="8475134"/>
            <a:ext cx="462915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86925" y="8475134"/>
            <a:ext cx="3086100" cy="486833"/>
          </a:xfrm>
          <a:prstGeom prst="rect">
            <a:avLst/>
          </a:prstGeom>
        </p:spPr>
        <p:txBody>
          <a:bodyPr vert="horz" lIns="109728" tIns="54864" rIns="109728" bIns="54864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97280"/>
            <a:fld id="{8D247BC8-A6CA-494E-BB60-552F2E01048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109728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406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defTabSz="109728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202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301752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56616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411480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663440" indent="-274320" algn="l" defTabSz="109728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.xml"/><Relationship Id="rId7" Type="http://schemas.openxmlformats.org/officeDocument/2006/relationships/image" Target="../media/image3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notesSlide" Target="../notesSlides/notesSlide1.xml"/><Relationship Id="rId10" Type="http://schemas.openxmlformats.org/officeDocument/2006/relationships/image" Target="../media/image6.png"/><Relationship Id="rId4" Type="http://schemas.openxmlformats.org/officeDocument/2006/relationships/slideLayout" Target="../slideLayouts/slideLayout17.xml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2.jpeg"/><Relationship Id="rId7" Type="http://schemas.microsoft.com/office/2007/relationships/hdphoto" Target="../media/hdphoto3.wdp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1.wdp"/><Relationship Id="rId10" Type="http://schemas.microsoft.com/office/2007/relationships/hdphoto" Target="../media/hdphoto4.wdp"/><Relationship Id="rId4" Type="http://schemas.openxmlformats.org/officeDocument/2006/relationships/image" Target="../media/image8.png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microsoft.com/office/2007/relationships/hdphoto" Target="../media/hdphoto1.wdp"/><Relationship Id="rId7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矢量智能"/>
          <p:cNvPicPr/>
          <p:nvPr/>
        </p:nvPicPr>
        <p:blipFill>
          <a:blip r:embed="rId6" cstate="screen"/>
          <a:stretch>
            <a:fillRect/>
          </a:stretch>
        </p:blipFill>
        <p:spPr>
          <a:xfrm>
            <a:off x="1786" y="5390560"/>
            <a:ext cx="13712429" cy="3038064"/>
          </a:xfrm>
          <a:prstGeom prst="rect">
            <a:avLst/>
          </a:prstGeom>
        </p:spPr>
      </p:pic>
      <p:pic>
        <p:nvPicPr>
          <p:cNvPr id="3" name="图片 2" descr="9ee5199484871c902f5b226d6e69cbee"/>
          <p:cNvPicPr/>
          <p:nvPr/>
        </p:nvPicPr>
        <p:blipFill>
          <a:blip r:embed="rId7" cstate="screen"/>
          <a:stretch>
            <a:fillRect/>
          </a:stretch>
        </p:blipFill>
        <p:spPr>
          <a:xfrm>
            <a:off x="2135070" y="5671187"/>
            <a:ext cx="3126005" cy="2693207"/>
          </a:xfrm>
          <a:prstGeom prst="rect">
            <a:avLst/>
          </a:prstGeom>
        </p:spPr>
      </p:pic>
      <p:pic>
        <p:nvPicPr>
          <p:cNvPr id="4" name="图片 3" descr="e0f01d50e93b5be62aa78ca12bd19666"/>
          <p:cNvPicPr/>
          <p:nvPr/>
        </p:nvPicPr>
        <p:blipFill>
          <a:blip r:embed="rId8" cstate="screen"/>
          <a:stretch>
            <a:fillRect/>
          </a:stretch>
        </p:blipFill>
        <p:spPr>
          <a:xfrm>
            <a:off x="5888133" y="6594185"/>
            <a:ext cx="2441098" cy="1770209"/>
          </a:xfrm>
          <a:prstGeom prst="rect">
            <a:avLst/>
          </a:prstGeom>
        </p:spPr>
      </p:pic>
      <p:pic>
        <p:nvPicPr>
          <p:cNvPr id="10" name="图片 9" descr="e6a655ed09bc757151afabca7ab85c5c"/>
          <p:cNvPicPr/>
          <p:nvPr/>
        </p:nvPicPr>
        <p:blipFill>
          <a:blip r:embed="rId9" cstate="screen"/>
          <a:stretch>
            <a:fillRect/>
          </a:stretch>
        </p:blipFill>
        <p:spPr>
          <a:xfrm rot="1426081">
            <a:off x="11655414" y="1301013"/>
            <a:ext cx="1288591" cy="1681924"/>
          </a:xfrm>
          <a:prstGeom prst="rect">
            <a:avLst/>
          </a:prstGeom>
        </p:spPr>
      </p:pic>
      <p:pic>
        <p:nvPicPr>
          <p:cNvPr id="11" name="图片 10" descr="d1ca708a87c9b39e9bdf39142e09b55e"/>
          <p:cNvPicPr/>
          <p:nvPr/>
        </p:nvPicPr>
        <p:blipFill>
          <a:blip r:embed="rId10"/>
          <a:stretch>
            <a:fillRect/>
          </a:stretch>
        </p:blipFill>
        <p:spPr>
          <a:xfrm>
            <a:off x="216044" y="512113"/>
            <a:ext cx="2731773" cy="2731773"/>
          </a:xfrm>
          <a:prstGeom prst="rect">
            <a:avLst/>
          </a:prstGeom>
        </p:spPr>
      </p:pic>
      <p:pic>
        <p:nvPicPr>
          <p:cNvPr id="13" name="轻松欢乐节奏感动进取电子音乐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-1282571" y="55030"/>
            <a:ext cx="914162" cy="914162"/>
          </a:xfrm>
          <a:prstGeom prst="rect">
            <a:avLst/>
          </a:prstGeom>
        </p:spPr>
      </p:pic>
      <p:sp>
        <p:nvSpPr>
          <p:cNvPr id="13315" name="TextBox 3"/>
          <p:cNvSpPr txBox="1">
            <a:spLocks noChangeArrowheads="1"/>
          </p:cNvSpPr>
          <p:nvPr/>
        </p:nvSpPr>
        <p:spPr bwMode="auto">
          <a:xfrm>
            <a:off x="1584875" y="969013"/>
            <a:ext cx="10545893" cy="10618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 VÀ  ĐÀO TẠO QUẬN LONG BIÊN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vi-VN" sz="315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PHÚC LỢI</a:t>
            </a:r>
          </a:p>
        </p:txBody>
      </p:sp>
      <p:sp>
        <p:nvSpPr>
          <p:cNvPr id="14" name="文本框 9"/>
          <p:cNvSpPr txBox="1"/>
          <p:nvPr/>
        </p:nvSpPr>
        <p:spPr>
          <a:xfrm>
            <a:off x="3052704" y="3458744"/>
            <a:ext cx="7611210" cy="796165"/>
          </a:xfrm>
          <a:prstGeom prst="rect">
            <a:avLst/>
          </a:prstGeom>
          <a:noFill/>
        </p:spPr>
        <p:txBody>
          <a:bodyPr wrap="none" rtlCol="0">
            <a:prstTxWarp prst="textArchUp">
              <a:avLst/>
            </a:prstTxWarp>
            <a:spAutoFit/>
          </a:bodyPr>
          <a:lstStyle/>
          <a:p>
            <a:pPr algn="ctr"/>
            <a:r>
              <a:rPr lang="en-US" sz="8100" b="1" dirty="0">
                <a:solidFill>
                  <a:srgbClr val="559AA9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TIẾNG VIỆT</a:t>
            </a:r>
            <a:endParaRPr lang="vi-VN" sz="8100" b="1" dirty="0">
              <a:solidFill>
                <a:srgbClr val="559AA9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  <p:sp>
        <p:nvSpPr>
          <p:cNvPr id="15" name="18"/>
          <p:cNvSpPr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2134813" y="4572765"/>
            <a:ext cx="10199197" cy="1384995"/>
          </a:xfrm>
          <a:prstGeom prst="rect">
            <a:avLst/>
          </a:prstGeom>
          <a:noFill/>
          <a:ln w="12700">
            <a:noFill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4500" b="1" spc="675" dirty="0" smtClean="0">
                <a:solidFill>
                  <a:srgbClr val="FF0000"/>
                </a:solidFill>
                <a:latin typeface="Times New Roman" panose="02020603050405020304" pitchFamily="18" charset="0"/>
                <a:ea typeface="Microsoft YaHei" panose="020B0503020204020204" charset="-122"/>
                <a:cs typeface="Times New Roman" panose="02020603050405020304" pitchFamily="18" charset="0"/>
              </a:rPr>
              <a:t>ĐỌC MỞ RỘNG</a:t>
            </a:r>
            <a:endParaRPr lang="en-US" altLang="en-US" sz="4500" b="1" spc="675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vi-VN" altLang="en-US" sz="4500" b="1" spc="675" dirty="0">
              <a:solidFill>
                <a:srgbClr val="FF0000"/>
              </a:solidFill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157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4000">
        <p:random/>
      </p:transition>
    </mc:Choice>
    <mc:Fallback>
      <p:transition spd="slow" advTm="4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3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14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Flowchart: Document 17"/>
          <p:cNvSpPr/>
          <p:nvPr/>
        </p:nvSpPr>
        <p:spPr>
          <a:xfrm>
            <a:off x="-26698" y="-26028"/>
            <a:ext cx="13878962" cy="3455215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469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225"/>
              <a:gd name="connsiteX1" fmla="*/ 21676 w 21676"/>
              <a:gd name="connsiteY1" fmla="*/ 0 h 23225"/>
              <a:gd name="connsiteX2" fmla="*/ 21625 w 21676"/>
              <a:gd name="connsiteY2" fmla="*/ 18938 h 23225"/>
              <a:gd name="connsiteX3" fmla="*/ 17591 w 21676"/>
              <a:gd name="connsiteY3" fmla="*/ 19806 h 23225"/>
              <a:gd name="connsiteX4" fmla="*/ 8290 w 21676"/>
              <a:gd name="connsiteY4" fmla="*/ 23038 h 23225"/>
              <a:gd name="connsiteX5" fmla="*/ 1 w 21676"/>
              <a:gd name="connsiteY5" fmla="*/ 20416 h 23225"/>
              <a:gd name="connsiteX6" fmla="*/ 76 w 21676"/>
              <a:gd name="connsiteY6" fmla="*/ 0 h 23225"/>
              <a:gd name="connsiteX0" fmla="*/ 76 w 21676"/>
              <a:gd name="connsiteY0" fmla="*/ 0 h 23054"/>
              <a:gd name="connsiteX1" fmla="*/ 21676 w 21676"/>
              <a:gd name="connsiteY1" fmla="*/ 0 h 23054"/>
              <a:gd name="connsiteX2" fmla="*/ 21625 w 21676"/>
              <a:gd name="connsiteY2" fmla="*/ 18938 h 23054"/>
              <a:gd name="connsiteX3" fmla="*/ 17591 w 21676"/>
              <a:gd name="connsiteY3" fmla="*/ 19806 h 23054"/>
              <a:gd name="connsiteX4" fmla="*/ 8290 w 21676"/>
              <a:gd name="connsiteY4" fmla="*/ 23038 h 23054"/>
              <a:gd name="connsiteX5" fmla="*/ 1 w 21676"/>
              <a:gd name="connsiteY5" fmla="*/ 20416 h 23054"/>
              <a:gd name="connsiteX6" fmla="*/ 76 w 21676"/>
              <a:gd name="connsiteY6" fmla="*/ 0 h 23054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7591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8938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38"/>
              <a:gd name="connsiteX1" fmla="*/ 21676 w 21676"/>
              <a:gd name="connsiteY1" fmla="*/ 0 h 23038"/>
              <a:gd name="connsiteX2" fmla="*/ 21625 w 21676"/>
              <a:gd name="connsiteY2" fmla="*/ 19390 h 23038"/>
              <a:gd name="connsiteX3" fmla="*/ 18037 w 21676"/>
              <a:gd name="connsiteY3" fmla="*/ 19806 h 23038"/>
              <a:gd name="connsiteX4" fmla="*/ 8290 w 21676"/>
              <a:gd name="connsiteY4" fmla="*/ 23038 h 23038"/>
              <a:gd name="connsiteX5" fmla="*/ 1 w 21676"/>
              <a:gd name="connsiteY5" fmla="*/ 20416 h 23038"/>
              <a:gd name="connsiteX6" fmla="*/ 76 w 21676"/>
              <a:gd name="connsiteY6" fmla="*/ 0 h 23038"/>
              <a:gd name="connsiteX0" fmla="*/ 76 w 21676"/>
              <a:gd name="connsiteY0" fmla="*/ 0 h 23075"/>
              <a:gd name="connsiteX1" fmla="*/ 21676 w 21676"/>
              <a:gd name="connsiteY1" fmla="*/ 0 h 23075"/>
              <a:gd name="connsiteX2" fmla="*/ 21625 w 21676"/>
              <a:gd name="connsiteY2" fmla="*/ 19390 h 23075"/>
              <a:gd name="connsiteX3" fmla="*/ 18037 w 21676"/>
              <a:gd name="connsiteY3" fmla="*/ 19806 h 23075"/>
              <a:gd name="connsiteX4" fmla="*/ 8290 w 21676"/>
              <a:gd name="connsiteY4" fmla="*/ 23038 h 23075"/>
              <a:gd name="connsiteX5" fmla="*/ 1 w 21676"/>
              <a:gd name="connsiteY5" fmla="*/ 20416 h 23075"/>
              <a:gd name="connsiteX6" fmla="*/ 76 w 21676"/>
              <a:gd name="connsiteY6" fmla="*/ 0 h 23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075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4088"/>
                  <a:pt x="21625" y="19390"/>
                </a:cubicBezTo>
                <a:cubicBezTo>
                  <a:pt x="19315" y="19388"/>
                  <a:pt x="20217" y="19028"/>
                  <a:pt x="18037" y="19806"/>
                </a:cubicBezTo>
                <a:cubicBezTo>
                  <a:pt x="15320" y="20859"/>
                  <a:pt x="10963" y="22677"/>
                  <a:pt x="8290" y="23038"/>
                </a:cubicBezTo>
                <a:cubicBezTo>
                  <a:pt x="5677" y="23406"/>
                  <a:pt x="1035" y="20921"/>
                  <a:pt x="1" y="20416"/>
                </a:cubicBezTo>
                <a:cubicBezTo>
                  <a:pt x="-16" y="15915"/>
                  <a:pt x="93" y="4501"/>
                  <a:pt x="76" y="0"/>
                </a:cubicBez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  <a:effectLst>
            <a:outerShdw dist="50800" dir="5400000" algn="ctr" rotWithShape="0">
              <a:srgbClr val="000000">
                <a:alpha val="26000"/>
              </a:srgbClr>
            </a:outerShdw>
            <a:softEdge rad="3175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8" name="Flowchart: Document 17"/>
          <p:cNvSpPr/>
          <p:nvPr/>
        </p:nvSpPr>
        <p:spPr>
          <a:xfrm>
            <a:off x="-64796" y="19128"/>
            <a:ext cx="13878962" cy="3159509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" fmla="*/ 0 w 21600"/>
              <a:gd name="connsiteY0" fmla="*/ 0 h 17322"/>
              <a:gd name="connsiteX1" fmla="*/ 21600 w 21600"/>
              <a:gd name="connsiteY1" fmla="*/ 0 h 17322"/>
              <a:gd name="connsiteX2" fmla="*/ 21600 w 21600"/>
              <a:gd name="connsiteY2" fmla="*/ 17322 h 17322"/>
              <a:gd name="connsiteX3" fmla="*/ 50 w 21600"/>
              <a:gd name="connsiteY3" fmla="*/ 13503 h 17322"/>
              <a:gd name="connsiteX4" fmla="*/ 0 w 21600"/>
              <a:gd name="connsiteY4" fmla="*/ 0 h 17322"/>
              <a:gd name="connsiteX0" fmla="*/ 0 w 21600"/>
              <a:gd name="connsiteY0" fmla="*/ 0 h 18888"/>
              <a:gd name="connsiteX1" fmla="*/ 21600 w 21600"/>
              <a:gd name="connsiteY1" fmla="*/ 0 h 18888"/>
              <a:gd name="connsiteX2" fmla="*/ 21600 w 21600"/>
              <a:gd name="connsiteY2" fmla="*/ 17322 h 18888"/>
              <a:gd name="connsiteX3" fmla="*/ 50 w 21600"/>
              <a:gd name="connsiteY3" fmla="*/ 13503 h 18888"/>
              <a:gd name="connsiteX4" fmla="*/ 0 w 21600"/>
              <a:gd name="connsiteY4" fmla="*/ 0 h 18888"/>
              <a:gd name="connsiteX0" fmla="*/ 0 w 21600"/>
              <a:gd name="connsiteY0" fmla="*/ 0 h 18322"/>
              <a:gd name="connsiteX1" fmla="*/ 21600 w 21600"/>
              <a:gd name="connsiteY1" fmla="*/ 0 h 18322"/>
              <a:gd name="connsiteX2" fmla="*/ 21600 w 21600"/>
              <a:gd name="connsiteY2" fmla="*/ 17322 h 18322"/>
              <a:gd name="connsiteX3" fmla="*/ 15726 w 21600"/>
              <a:gd name="connsiteY3" fmla="*/ 14955 h 18322"/>
              <a:gd name="connsiteX4" fmla="*/ 50 w 21600"/>
              <a:gd name="connsiteY4" fmla="*/ 13503 h 18322"/>
              <a:gd name="connsiteX5" fmla="*/ 0 w 21600"/>
              <a:gd name="connsiteY5" fmla="*/ 0 h 18322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600 w 21600"/>
              <a:gd name="connsiteY2" fmla="*/ 17322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400"/>
              <a:gd name="connsiteX1" fmla="*/ 21600 w 21600"/>
              <a:gd name="connsiteY1" fmla="*/ 0 h 18400"/>
              <a:gd name="connsiteX2" fmla="*/ 21499 w 21600"/>
              <a:gd name="connsiteY2" fmla="*/ 15907 h 18400"/>
              <a:gd name="connsiteX3" fmla="*/ 15726 w 21600"/>
              <a:gd name="connsiteY3" fmla="*/ 14955 h 18400"/>
              <a:gd name="connsiteX4" fmla="*/ 5570 w 21600"/>
              <a:gd name="connsiteY4" fmla="*/ 18390 h 18400"/>
              <a:gd name="connsiteX5" fmla="*/ 50 w 21600"/>
              <a:gd name="connsiteY5" fmla="*/ 13503 h 18400"/>
              <a:gd name="connsiteX6" fmla="*/ 0 w 21600"/>
              <a:gd name="connsiteY6" fmla="*/ 0 h 18400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955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8736"/>
              <a:gd name="connsiteX1" fmla="*/ 21600 w 21600"/>
              <a:gd name="connsiteY1" fmla="*/ 0 h 18736"/>
              <a:gd name="connsiteX2" fmla="*/ 21524 w 21600"/>
              <a:gd name="connsiteY2" fmla="*/ 18736 h 18736"/>
              <a:gd name="connsiteX3" fmla="*/ 15726 w 21600"/>
              <a:gd name="connsiteY3" fmla="*/ 14147 h 18736"/>
              <a:gd name="connsiteX4" fmla="*/ 5570 w 21600"/>
              <a:gd name="connsiteY4" fmla="*/ 18390 h 18736"/>
              <a:gd name="connsiteX5" fmla="*/ 50 w 21600"/>
              <a:gd name="connsiteY5" fmla="*/ 13503 h 18736"/>
              <a:gd name="connsiteX6" fmla="*/ 0 w 21600"/>
              <a:gd name="connsiteY6" fmla="*/ 0 h 18736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50 w 21600"/>
              <a:gd name="connsiteY5" fmla="*/ 1350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19811"/>
              <a:gd name="connsiteX1" fmla="*/ 21600 w 21600"/>
              <a:gd name="connsiteY1" fmla="*/ 0 h 19811"/>
              <a:gd name="connsiteX2" fmla="*/ 21524 w 21600"/>
              <a:gd name="connsiteY2" fmla="*/ 18736 h 19811"/>
              <a:gd name="connsiteX3" fmla="*/ 15726 w 21600"/>
              <a:gd name="connsiteY3" fmla="*/ 14147 h 19811"/>
              <a:gd name="connsiteX4" fmla="*/ 5545 w 21600"/>
              <a:gd name="connsiteY4" fmla="*/ 19805 h 19811"/>
              <a:gd name="connsiteX5" fmla="*/ 25 w 21600"/>
              <a:gd name="connsiteY5" fmla="*/ 17343 h 19811"/>
              <a:gd name="connsiteX6" fmla="*/ 0 w 21600"/>
              <a:gd name="connsiteY6" fmla="*/ 0 h 19811"/>
              <a:gd name="connsiteX0" fmla="*/ 0 w 21600"/>
              <a:gd name="connsiteY0" fmla="*/ 0 h 20417"/>
              <a:gd name="connsiteX1" fmla="*/ 21600 w 21600"/>
              <a:gd name="connsiteY1" fmla="*/ 0 h 20417"/>
              <a:gd name="connsiteX2" fmla="*/ 21524 w 21600"/>
              <a:gd name="connsiteY2" fmla="*/ 18736 h 20417"/>
              <a:gd name="connsiteX3" fmla="*/ 15726 w 21600"/>
              <a:gd name="connsiteY3" fmla="*/ 14147 h 20417"/>
              <a:gd name="connsiteX4" fmla="*/ 8393 w 21600"/>
              <a:gd name="connsiteY4" fmla="*/ 20411 h 20417"/>
              <a:gd name="connsiteX5" fmla="*/ 25 w 21600"/>
              <a:gd name="connsiteY5" fmla="*/ 17343 h 20417"/>
              <a:gd name="connsiteX6" fmla="*/ 0 w 21600"/>
              <a:gd name="connsiteY6" fmla="*/ 0 h 20417"/>
              <a:gd name="connsiteX0" fmla="*/ 0 w 21600"/>
              <a:gd name="connsiteY0" fmla="*/ 0 h 20605"/>
              <a:gd name="connsiteX1" fmla="*/ 21600 w 21600"/>
              <a:gd name="connsiteY1" fmla="*/ 0 h 20605"/>
              <a:gd name="connsiteX2" fmla="*/ 21524 w 21600"/>
              <a:gd name="connsiteY2" fmla="*/ 18736 h 20605"/>
              <a:gd name="connsiteX3" fmla="*/ 15726 w 21600"/>
              <a:gd name="connsiteY3" fmla="*/ 14147 h 20605"/>
              <a:gd name="connsiteX4" fmla="*/ 8393 w 21600"/>
              <a:gd name="connsiteY4" fmla="*/ 20411 h 20605"/>
              <a:gd name="connsiteX5" fmla="*/ 25 w 21600"/>
              <a:gd name="connsiteY5" fmla="*/ 17343 h 20605"/>
              <a:gd name="connsiteX6" fmla="*/ 0 w 21600"/>
              <a:gd name="connsiteY6" fmla="*/ 0 h 20605"/>
              <a:gd name="connsiteX0" fmla="*/ 0 w 21600"/>
              <a:gd name="connsiteY0" fmla="*/ 0 h 20658"/>
              <a:gd name="connsiteX1" fmla="*/ 21600 w 21600"/>
              <a:gd name="connsiteY1" fmla="*/ 0 h 20658"/>
              <a:gd name="connsiteX2" fmla="*/ 21524 w 21600"/>
              <a:gd name="connsiteY2" fmla="*/ 18736 h 20658"/>
              <a:gd name="connsiteX3" fmla="*/ 15726 w 21600"/>
              <a:gd name="connsiteY3" fmla="*/ 14147 h 20658"/>
              <a:gd name="connsiteX4" fmla="*/ 8393 w 21600"/>
              <a:gd name="connsiteY4" fmla="*/ 20411 h 20658"/>
              <a:gd name="connsiteX5" fmla="*/ 101 w 21600"/>
              <a:gd name="connsiteY5" fmla="*/ 18151 h 20658"/>
              <a:gd name="connsiteX6" fmla="*/ 0 w 21600"/>
              <a:gd name="connsiteY6" fmla="*/ 0 h 20658"/>
              <a:gd name="connsiteX0" fmla="*/ 0 w 21600"/>
              <a:gd name="connsiteY0" fmla="*/ 0 h 20618"/>
              <a:gd name="connsiteX1" fmla="*/ 21600 w 21600"/>
              <a:gd name="connsiteY1" fmla="*/ 0 h 20618"/>
              <a:gd name="connsiteX2" fmla="*/ 21524 w 21600"/>
              <a:gd name="connsiteY2" fmla="*/ 18736 h 20618"/>
              <a:gd name="connsiteX3" fmla="*/ 15726 w 21600"/>
              <a:gd name="connsiteY3" fmla="*/ 14147 h 20618"/>
              <a:gd name="connsiteX4" fmla="*/ 8393 w 21600"/>
              <a:gd name="connsiteY4" fmla="*/ 20411 h 20618"/>
              <a:gd name="connsiteX5" fmla="*/ 101 w 21600"/>
              <a:gd name="connsiteY5" fmla="*/ 18151 h 20618"/>
              <a:gd name="connsiteX6" fmla="*/ 0 w 21600"/>
              <a:gd name="connsiteY6" fmla="*/ 0 h 20618"/>
              <a:gd name="connsiteX0" fmla="*/ 76 w 21676"/>
              <a:gd name="connsiteY0" fmla="*/ 0 h 20662"/>
              <a:gd name="connsiteX1" fmla="*/ 21676 w 21676"/>
              <a:gd name="connsiteY1" fmla="*/ 0 h 20662"/>
              <a:gd name="connsiteX2" fmla="*/ 21600 w 21676"/>
              <a:gd name="connsiteY2" fmla="*/ 18736 h 20662"/>
              <a:gd name="connsiteX3" fmla="*/ 15802 w 21676"/>
              <a:gd name="connsiteY3" fmla="*/ 14147 h 20662"/>
              <a:gd name="connsiteX4" fmla="*/ 8469 w 21676"/>
              <a:gd name="connsiteY4" fmla="*/ 20411 h 20662"/>
              <a:gd name="connsiteX5" fmla="*/ 1 w 21676"/>
              <a:gd name="connsiteY5" fmla="*/ 18757 h 20662"/>
              <a:gd name="connsiteX6" fmla="*/ 76 w 21676"/>
              <a:gd name="connsiteY6" fmla="*/ 0 h 20662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4147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5802 w 21676"/>
              <a:gd name="connsiteY3" fmla="*/ 15764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163 w 21676"/>
              <a:gd name="connsiteY3" fmla="*/ 16168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18736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793 w 21676"/>
              <a:gd name="connsiteY3" fmla="*/ 17785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00 w 21676"/>
              <a:gd name="connsiteY2" fmla="*/ 20353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20757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50 w 21676"/>
              <a:gd name="connsiteY2" fmla="*/ 1792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  <a:gd name="connsiteX0" fmla="*/ 76 w 21676"/>
              <a:gd name="connsiteY0" fmla="*/ 0 h 23168"/>
              <a:gd name="connsiteX1" fmla="*/ 21676 w 21676"/>
              <a:gd name="connsiteY1" fmla="*/ 0 h 23168"/>
              <a:gd name="connsiteX2" fmla="*/ 21625 w 21676"/>
              <a:gd name="connsiteY2" fmla="*/ 18938 h 23168"/>
              <a:gd name="connsiteX3" fmla="*/ 17591 w 21676"/>
              <a:gd name="connsiteY3" fmla="*/ 19806 h 23168"/>
              <a:gd name="connsiteX4" fmla="*/ 8469 w 21676"/>
              <a:gd name="connsiteY4" fmla="*/ 23038 h 23168"/>
              <a:gd name="connsiteX5" fmla="*/ 1 w 21676"/>
              <a:gd name="connsiteY5" fmla="*/ 18757 h 23168"/>
              <a:gd name="connsiteX6" fmla="*/ 76 w 21676"/>
              <a:gd name="connsiteY6" fmla="*/ 0 h 23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146239" tIns="73120" rIns="146239" bIns="73120" rtlCol="0" anchor="ctr"/>
          <a:lstStyle/>
          <a:p>
            <a:pPr algn="ctr" defTabSz="1097236"/>
            <a:endParaRPr lang="en-US" sz="3800" dirty="0">
              <a:solidFill>
                <a:prstClr val="white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363723" y="3902747"/>
            <a:ext cx="8930201" cy="1733588"/>
            <a:chOff x="9566064" y="964372"/>
            <a:chExt cx="5446164" cy="698253"/>
          </a:xfrm>
        </p:grpSpPr>
        <p:sp>
          <p:nvSpPr>
            <p:cNvPr id="13" name="Rectangle 10"/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3999"/>
                <a:gd name="connsiteY0" fmla="*/ 0 h 724766"/>
                <a:gd name="connsiteX1" fmla="*/ 5334000 w 5333999"/>
                <a:gd name="connsiteY1" fmla="*/ 0 h 724766"/>
                <a:gd name="connsiteX2" fmla="*/ 3970191 w 5333999"/>
                <a:gd name="connsiteY2" fmla="*/ 513468 h 724766"/>
                <a:gd name="connsiteX3" fmla="*/ 5334000 w 5333999"/>
                <a:gd name="connsiteY3" fmla="*/ 724766 h 724766"/>
                <a:gd name="connsiteX4" fmla="*/ 0 w 5333999"/>
                <a:gd name="connsiteY4" fmla="*/ 724766 h 724766"/>
                <a:gd name="connsiteX5" fmla="*/ 0 w 5333999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572681 w 5334002"/>
                <a:gd name="connsiteY2" fmla="*/ 409907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649495"/>
                <a:gd name="connsiteY0" fmla="*/ 0 h 724766"/>
                <a:gd name="connsiteX1" fmla="*/ 5649496 w 5649495"/>
                <a:gd name="connsiteY1" fmla="*/ 27302 h 724766"/>
                <a:gd name="connsiteX2" fmla="*/ 4572681 w 5649495"/>
                <a:gd name="connsiteY2" fmla="*/ 409907 h 724766"/>
                <a:gd name="connsiteX3" fmla="*/ 5334000 w 5649495"/>
                <a:gd name="connsiteY3" fmla="*/ 724766 h 724766"/>
                <a:gd name="connsiteX4" fmla="*/ 0 w 5649495"/>
                <a:gd name="connsiteY4" fmla="*/ 724766 h 724766"/>
                <a:gd name="connsiteX5" fmla="*/ 0 w 5649495"/>
                <a:gd name="connsiteY5" fmla="*/ 0 h 724766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24345 w 5673840"/>
                <a:gd name="connsiteY4" fmla="*/ 697464 h 697464"/>
                <a:gd name="connsiteX5" fmla="*/ -1 w 5673840"/>
                <a:gd name="connsiteY5" fmla="*/ 152873 h 697464"/>
                <a:gd name="connsiteX0" fmla="*/ -1 w 5673840"/>
                <a:gd name="connsiteY0" fmla="*/ 152873 h 697464"/>
                <a:gd name="connsiteX1" fmla="*/ 5673841 w 5673840"/>
                <a:gd name="connsiteY1" fmla="*/ 0 h 697464"/>
                <a:gd name="connsiteX2" fmla="*/ 4597026 w 5673840"/>
                <a:gd name="connsiteY2" fmla="*/ 382605 h 697464"/>
                <a:gd name="connsiteX3" fmla="*/ 5358345 w 5673840"/>
                <a:gd name="connsiteY3" fmla="*/ 697464 h 697464"/>
                <a:gd name="connsiteX4" fmla="*/ 6831 w 5673840"/>
                <a:gd name="connsiteY4" fmla="*/ 568730 h 697464"/>
                <a:gd name="connsiteX5" fmla="*/ -1 w 5673840"/>
                <a:gd name="connsiteY5" fmla="*/ 152873 h 697464"/>
                <a:gd name="connsiteX0" fmla="*/ -1 w 5673840"/>
                <a:gd name="connsiteY0" fmla="*/ 152873 h 661803"/>
                <a:gd name="connsiteX1" fmla="*/ 5673841 w 5673840"/>
                <a:gd name="connsiteY1" fmla="*/ 0 h 661803"/>
                <a:gd name="connsiteX2" fmla="*/ 4597026 w 5673840"/>
                <a:gd name="connsiteY2" fmla="*/ 382605 h 661803"/>
                <a:gd name="connsiteX3" fmla="*/ 5253439 w 5673840"/>
                <a:gd name="connsiteY3" fmla="*/ 661803 h 661803"/>
                <a:gd name="connsiteX4" fmla="*/ 6831 w 5673840"/>
                <a:gd name="connsiteY4" fmla="*/ 568730 h 661803"/>
                <a:gd name="connsiteX5" fmla="*/ -1 w 5673840"/>
                <a:gd name="connsiteY5" fmla="*/ 152873 h 661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12" name="Rectangle 10"/>
            <p:cNvSpPr/>
            <p:nvPr/>
          </p:nvSpPr>
          <p:spPr>
            <a:xfrm>
              <a:off x="9616287" y="1021956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69873 w 5334002"/>
                <a:gd name="connsiteY2" fmla="*/ 506124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  <a:gd name="connsiteX0" fmla="*/ 0 w 5334002"/>
                <a:gd name="connsiteY0" fmla="*/ 0 h 724766"/>
                <a:gd name="connsiteX1" fmla="*/ 5334000 w 5334002"/>
                <a:gd name="connsiteY1" fmla="*/ 0 h 724766"/>
                <a:gd name="connsiteX2" fmla="*/ 4849092 w 5334002"/>
                <a:gd name="connsiteY2" fmla="*/ 454170 h 724766"/>
                <a:gd name="connsiteX3" fmla="*/ 5334000 w 5334002"/>
                <a:gd name="connsiteY3" fmla="*/ 724766 h 724766"/>
                <a:gd name="connsiteX4" fmla="*/ 0 w 5334002"/>
                <a:gd name="connsiteY4" fmla="*/ 724766 h 724766"/>
                <a:gd name="connsiteX5" fmla="*/ 0 w 5334002"/>
                <a:gd name="connsiteY5" fmla="*/ 0 h 7247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121904" tIns="60952" rIns="121904" bIns="60952" spcCol="0"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905000" y="3823257"/>
            <a:ext cx="1737360" cy="1737360"/>
            <a:chOff x="1212273" y="1084984"/>
            <a:chExt cx="992332" cy="992332"/>
          </a:xfrm>
          <a:solidFill>
            <a:srgbClr val="00B0F0"/>
          </a:solidFill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" name="Oval 8"/>
            <p:cNvSpPr/>
            <p:nvPr/>
          </p:nvSpPr>
          <p:spPr>
            <a:xfrm>
              <a:off x="1212273" y="1084984"/>
              <a:ext cx="992332" cy="992332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  <p:sp>
          <p:nvSpPr>
            <p:cNvPr id="8" name="Oval 7"/>
            <p:cNvSpPr/>
            <p:nvPr/>
          </p:nvSpPr>
          <p:spPr>
            <a:xfrm>
              <a:off x="1252971" y="1095375"/>
              <a:ext cx="914400" cy="914400"/>
            </a:xfrm>
            <a:prstGeom prst="ellipse">
              <a:avLst/>
            </a:prstGeom>
            <a:grpFill/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white"/>
                </a:solidFill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-919233" y="-948075"/>
            <a:ext cx="3704450" cy="3919876"/>
            <a:chOff x="-2957976" y="-1125796"/>
            <a:chExt cx="2469633" cy="2296731"/>
          </a:xfrm>
        </p:grpSpPr>
        <p:sp>
          <p:nvSpPr>
            <p:cNvPr id="26" name="Oval 25"/>
            <p:cNvSpPr/>
            <p:nvPr/>
          </p:nvSpPr>
          <p:spPr>
            <a:xfrm rot="9814622">
              <a:off x="-2957976" y="-1125796"/>
              <a:ext cx="2469633" cy="2296731"/>
            </a:xfrm>
            <a:prstGeom prst="ellipse">
              <a:avLst/>
            </a:prstGeom>
            <a:solidFill>
              <a:srgbClr val="00B0F0"/>
            </a:solidFill>
            <a:ln/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25" name="Oval 24"/>
            <p:cNvSpPr/>
            <p:nvPr/>
          </p:nvSpPr>
          <p:spPr>
            <a:xfrm rot="968493">
              <a:off x="-2721155" y="-827037"/>
              <a:ext cx="2069022" cy="1931010"/>
            </a:xfrm>
            <a:prstGeom prst="ellipse">
              <a:avLst/>
            </a:prstGeom>
            <a:solidFill>
              <a:schemeClr val="accent1">
                <a:lumMod val="40000"/>
                <a:lumOff val="60000"/>
              </a:schemeClr>
            </a:solidFill>
            <a:ln>
              <a:noFill/>
            </a:ln>
          </p:spPr>
          <p:style>
            <a:lnRef idx="1">
              <a:schemeClr val="accent5"/>
            </a:lnRef>
            <a:fillRef idx="2">
              <a:schemeClr val="accent5"/>
            </a:fillRef>
            <a:effectRef idx="1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  <p:sp>
          <p:nvSpPr>
            <p:cNvPr id="19" name="Oval 18"/>
            <p:cNvSpPr/>
            <p:nvPr/>
          </p:nvSpPr>
          <p:spPr>
            <a:xfrm rot="2150288">
              <a:off x="-2540893" y="-528917"/>
              <a:ext cx="1825297" cy="1583730"/>
            </a:xfrm>
            <a:prstGeom prst="ellipse">
              <a:avLst/>
            </a:prstGeom>
            <a:solidFill>
              <a:srgbClr val="FFFF99"/>
            </a:solidFill>
            <a:ln>
              <a:noFill/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 defTabSz="1097236"/>
              <a:endParaRPr lang="en-US" dirty="0">
                <a:solidFill>
                  <a:prstClr val="black"/>
                </a:solidFill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2000228" y="3962400"/>
            <a:ext cx="1485900" cy="1501867"/>
          </a:xfrm>
          <a:prstGeom prst="rect">
            <a:avLst/>
          </a:prstGeom>
          <a:noFill/>
        </p:spPr>
        <p:txBody>
          <a:bodyPr wrap="square" lIns="146220" tIns="73111" rIns="146220" bIns="73111" rtlCol="0">
            <a:spAutoFit/>
          </a:bodyPr>
          <a:lstStyle/>
          <a:p>
            <a:pPr algn="ctr" defTabSz="1097236"/>
            <a:r>
              <a:rPr lang="en-US" sz="3800" b="1" dirty="0" err="1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Arial-Rounded" pitchFamily="34" charset="0"/>
              </a:rPr>
              <a:t>Bài</a:t>
            </a:r>
            <a:endParaRPr lang="en-US" sz="38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Arial-Rounded" pitchFamily="34" charset="0"/>
            </a:endParaRPr>
          </a:p>
          <a:p>
            <a:pPr algn="ctr" defTabSz="1097236"/>
            <a:r>
              <a:rPr lang="en-US" sz="5000" b="1" dirty="0" smtClean="0">
                <a:solidFill>
                  <a:prstClr val="white"/>
                </a:solidFill>
                <a:latin typeface="iCiel Cadena" panose="02000503000000020004" pitchFamily="2" charset="0"/>
                <a:ea typeface="Arial-Rounded" pitchFamily="34" charset="0"/>
                <a:cs typeface="Times New Roman" pitchFamily="18" charset="0"/>
              </a:rPr>
              <a:t>20</a:t>
            </a:r>
            <a:endParaRPr lang="en-US" sz="5000" b="1" dirty="0">
              <a:solidFill>
                <a:prstClr val="white"/>
              </a:solidFill>
              <a:latin typeface="iCiel Cadena" panose="02000503000000020004" pitchFamily="2" charset="0"/>
              <a:ea typeface="Arial-Rounded" pitchFamily="34" charset="0"/>
              <a:cs typeface="Times New Roman" pitchFamily="18" charset="0"/>
            </a:endParaRPr>
          </a:p>
        </p:txBody>
      </p:sp>
      <p:pic>
        <p:nvPicPr>
          <p:cNvPr id="23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7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9052" y="317148"/>
            <a:ext cx="2012295" cy="1778854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10600" b="1" dirty="0" smtClean="0">
                <a:solidFill>
                  <a:srgbClr val="FFC000"/>
                </a:solidFill>
                <a:latin typeface="Arial Rounded MT Bold" pitchFamily="34" charset="0"/>
                <a:ea typeface="Arial-Rounded" pitchFamily="34" charset="0"/>
                <a:cs typeface="Times New Roman" pitchFamily="18" charset="0"/>
              </a:rPr>
              <a:t>11</a:t>
            </a:r>
            <a:endParaRPr lang="en-US" sz="10600" b="1" dirty="0">
              <a:solidFill>
                <a:srgbClr val="FFC000"/>
              </a:solidFill>
              <a:latin typeface="Arial Rounded MT Bold" pitchFamily="34" charset="0"/>
              <a:ea typeface="Arial-Rounded" pitchFamily="34" charset="0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2514600" y="860260"/>
            <a:ext cx="10744200" cy="1132523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6400" b="1" dirty="0" smtClean="0">
                <a:ln w="3175"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NIỀM VUI TUỔI THƠ</a:t>
            </a:r>
            <a:endParaRPr lang="en-US" sz="6400" b="1" dirty="0">
              <a:ln w="3175">
                <a:solidFill>
                  <a:schemeClr val="bg1"/>
                </a:solidFill>
              </a:ln>
              <a:solidFill>
                <a:schemeClr val="bg1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3200400" y="4185231"/>
            <a:ext cx="8305800" cy="97863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/>
          <a:p>
            <a:pPr algn="ctr"/>
            <a:r>
              <a:rPr lang="en-US" sz="5400" b="1" dirty="0" smtClean="0">
                <a:solidFill>
                  <a:srgbClr val="0070C0"/>
                </a:solidFill>
                <a:latin typeface="Arial-Rounded" pitchFamily="34" charset="0"/>
                <a:ea typeface="Arial-Rounded" pitchFamily="34" charset="0"/>
                <a:cs typeface="Arial-Rounded" pitchFamily="34" charset="0"/>
              </a:rPr>
              <a:t>NHÍM NÂU KẾT BẠN</a:t>
            </a:r>
            <a:endParaRPr lang="en-US" sz="5400" b="1" dirty="0">
              <a:solidFill>
                <a:srgbClr val="0070C0"/>
              </a:solidFill>
              <a:latin typeface="Arial-Rounded" pitchFamily="34" charset="0"/>
              <a:ea typeface="Arial-Rounded" pitchFamily="34" charset="0"/>
              <a:cs typeface="Arial-Rounded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53000" y="5822698"/>
            <a:ext cx="5247106" cy="1040269"/>
          </a:xfrm>
          <a:prstGeom prst="rect">
            <a:avLst/>
          </a:prstGeom>
          <a:noFill/>
        </p:spPr>
        <p:txBody>
          <a:bodyPr wrap="none" lIns="146286" tIns="73144" rIns="146286" bIns="73144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Đọc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mở</a:t>
            </a:r>
            <a:r>
              <a:rPr lang="en-US" sz="5800" b="1" cap="all" dirty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 </a:t>
            </a:r>
            <a:r>
              <a:rPr lang="en-US" sz="5800" b="1" cap="all" dirty="0" err="1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iCiel Pony" panose="02000000000000000000" pitchFamily="2" charset="0"/>
              </a:rPr>
              <a:t>rộng</a:t>
            </a:r>
            <a:endParaRPr lang="en-US" sz="58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iCiel Pony" panose="02000000000000000000" pitchFamily="2" charset="0"/>
            </a:endParaRPr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5" y="6393613"/>
            <a:ext cx="2416836" cy="2229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845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>
        <p:split orient="vert"/>
      </p:transition>
    </mc:Choice>
    <mc:Fallback xmlns=""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  <p:bldLst>
      <p:bldP spid="2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extBox 37"/>
          <p:cNvSpPr txBox="1"/>
          <p:nvPr/>
        </p:nvSpPr>
        <p:spPr>
          <a:xfrm>
            <a:off x="1485900" y="1001077"/>
            <a:ext cx="11772900" cy="886302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Tìm</a:t>
            </a:r>
            <a:r>
              <a:rPr lang="en-US" sz="3200" dirty="0" smtClean="0"/>
              <a:t> </a:t>
            </a:r>
            <a:r>
              <a:rPr lang="en-US" sz="3200" dirty="0" err="1" smtClean="0"/>
              <a:t>đọc</a:t>
            </a:r>
            <a:r>
              <a:rPr lang="en-US" sz="3200" dirty="0" smtClean="0"/>
              <a:t> </a:t>
            </a: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bài</a:t>
            </a:r>
            <a:r>
              <a:rPr lang="en-US" sz="3200" dirty="0" smtClean="0"/>
              <a:t> </a:t>
            </a:r>
            <a:r>
              <a:rPr lang="en-US" sz="3200" dirty="0" err="1" smtClean="0"/>
              <a:t>viết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của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</a:t>
            </a:r>
            <a:r>
              <a:rPr lang="en-US" sz="3200" dirty="0" err="1" smtClean="0"/>
              <a:t>sinh</a:t>
            </a:r>
            <a:r>
              <a:rPr lang="en-US" sz="3200" dirty="0" smtClean="0"/>
              <a:t> ở </a:t>
            </a:r>
            <a:r>
              <a:rPr lang="en-US" sz="3200" dirty="0" err="1" smtClean="0"/>
              <a:t>trường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25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Oval 36"/>
          <p:cNvSpPr/>
          <p:nvPr/>
        </p:nvSpPr>
        <p:spPr>
          <a:xfrm>
            <a:off x="342900" y="914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1</a:t>
            </a:r>
          </a:p>
        </p:txBody>
      </p:sp>
      <p:pic>
        <p:nvPicPr>
          <p:cNvPr id="12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3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sp>
        <p:nvSpPr>
          <p:cNvPr id="15" name="Rounded Rectangular Callout 14"/>
          <p:cNvSpPr/>
          <p:nvPr/>
        </p:nvSpPr>
        <p:spPr>
          <a:xfrm>
            <a:off x="8229600" y="3352800"/>
            <a:ext cx="2895600" cy="907880"/>
          </a:xfrm>
          <a:prstGeom prst="wedgeRoundRectCallout">
            <a:avLst>
              <a:gd name="adj1" fmla="val -37951"/>
              <a:gd name="adj2" fmla="val 91846"/>
              <a:gd name="adj3" fmla="val 16667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endParaRPr lang="en-US" sz="2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98768" l="125" r="100000">
                        <a14:foregroundMark x1="13125" y1="53202" x2="18250" y2="52463"/>
                        <a14:foregroundMark x1="26125" y1="60099" x2="38250" y2="38670"/>
                        <a14:foregroundMark x1="12125" y1="92857" x2="80125" y2="75369"/>
                        <a14:foregroundMark x1="79000" y1="91379" x2="90250" y2="98030"/>
                        <a14:foregroundMark x1="60500" y1="33990" x2="64875" y2="34729"/>
                        <a14:foregroundMark x1="58250" y1="47537" x2="73375" y2="45320"/>
                        <a14:foregroundMark x1="60625" y1="85222" x2="59250" y2="9803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5249" y="4800600"/>
            <a:ext cx="5905501" cy="2997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935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7" grpId="0" animBg="1"/>
      <p:bldP spid="13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0" y="6522099"/>
            <a:ext cx="2670747" cy="237987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5737" y="6444150"/>
            <a:ext cx="2219325" cy="2219325"/>
          </a:xfrm>
          <a:prstGeom prst="rect">
            <a:avLst/>
          </a:prstGeom>
        </p:spPr>
      </p:pic>
      <p:pic>
        <p:nvPicPr>
          <p:cNvPr id="1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20" name="Text Box 1"/>
          <p:cNvSpPr txBox="1"/>
          <p:nvPr/>
        </p:nvSpPr>
        <p:spPr>
          <a:xfrm>
            <a:off x="1143000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29531" l="16094" r="9515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938" b="68750"/>
          <a:stretch/>
        </p:blipFill>
        <p:spPr>
          <a:xfrm>
            <a:off x="10316523" y="-230633"/>
            <a:ext cx="4492426" cy="1670047"/>
          </a:xfrm>
          <a:prstGeom prst="rect">
            <a:avLst/>
          </a:prstGeom>
        </p:spPr>
      </p:pic>
      <p:sp>
        <p:nvSpPr>
          <p:cNvPr id="5" name="AutoShape 2" descr="http://camxuyen.edu.vn/Portals/0/Thu%20vien%20anh/TH%20Cam%20Phuc%2020-11-2014(1).jpg"/>
          <p:cNvSpPr>
            <a:spLocks noChangeAspect="1" noChangeArrowheads="1"/>
          </p:cNvSpPr>
          <p:nvPr/>
        </p:nvSpPr>
        <p:spPr bwMode="auto">
          <a:xfrm>
            <a:off x="123825" y="228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" name="AutoShape 3" descr="http://camxuyen.edu.vn/Portals/0/Thu%20vien%20anh/TH%20Cam%20Phuc%2020-11-2014.jpg"/>
          <p:cNvSpPr>
            <a:spLocks noChangeAspect="1" noChangeArrowheads="1"/>
          </p:cNvSpPr>
          <p:nvPr/>
        </p:nvSpPr>
        <p:spPr bwMode="auto">
          <a:xfrm>
            <a:off x="123825" y="6381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90601" y="1137583"/>
            <a:ext cx="11734800" cy="6863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400" fontAlgn="base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trời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chuyển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thở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mùa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đông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ngập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niềm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toàn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CBGV–HS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chiều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19/11. 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 qua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nghệ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Hái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hoa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chủ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-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…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tri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hiểu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thêm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truyền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“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Tôn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sư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trọng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đạo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”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dân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tộc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ta. Qua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tỏ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biết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bằng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ca,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hát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hay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về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sôi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nổi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hào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hứng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phấn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khởi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giao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lưu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tấm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lòng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đến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cô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 </a:t>
            </a:r>
          </a:p>
          <a:p>
            <a:pPr lvl="0" algn="just" defTabSz="914400" eaLnBrk="0" fontAlgn="base" hangingPunct="0">
              <a:spcBef>
                <a:spcPts val="600"/>
              </a:spcBef>
              <a:spcAft>
                <a:spcPts val="600"/>
              </a:spcAft>
            </a:pP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  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	</a:t>
            </a:r>
            <a:r>
              <a:rPr lang="en-US" altLang="en-US" sz="2800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Đây</a:t>
            </a:r>
            <a:r>
              <a:rPr lang="en-US" altLang="en-US" sz="2800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thực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chương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đầy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nghĩa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lại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sinh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viên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của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Tiểu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r>
              <a:rPr lang="en-US" altLang="en-US" sz="2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Vũ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Xuân</a:t>
            </a:r>
            <a:r>
              <a:rPr lang="en-US" altLang="en-US" sz="2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Thiều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 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sâu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lắng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ngọt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ngào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tới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20/11.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gây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ấn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tượng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nhiều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xúc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qua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phần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2800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hiện</a:t>
            </a:r>
            <a:r>
              <a:rPr lang="en-US" altLang="en-US" sz="2800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22" name="Picture 21" descr="18323720-tác-giả-của-một-con-gà-để-ấp-trứng-trong-một-hòn-đảo-trên-một-nền-trắng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38749"/>
          <a:stretch>
            <a:fillRect/>
          </a:stretch>
        </p:blipFill>
        <p:spPr>
          <a:xfrm>
            <a:off x="-76200" y="-76737"/>
            <a:ext cx="2104352" cy="1570574"/>
          </a:xfrm>
          <a:prstGeom prst="rect">
            <a:avLst/>
          </a:prstGeom>
        </p:spPr>
      </p:pic>
      <p:pic>
        <p:nvPicPr>
          <p:cNvPr id="23" name="图片 37">
            <a:extLst>
              <a:ext uri="{FF2B5EF4-FFF2-40B4-BE49-F238E27FC236}">
                <a16:creationId xmlns=""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92" y="-162307"/>
            <a:ext cx="1429720" cy="1570574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2514600" y="65782"/>
            <a:ext cx="831041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Lễ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kỉ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niệm</a:t>
            </a:r>
            <a:endParaRPr lang="en-US" sz="3200" b="1" cap="all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  <a:p>
            <a:pPr algn="ctr"/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Chào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mừng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ngày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nhà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giáo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</a:t>
            </a:r>
            <a:r>
              <a:rPr lang="en-US" sz="3200" b="1" cap="all" spc="0" dirty="0" err="1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việt</a:t>
            </a:r>
            <a:r>
              <a:rPr lang="en-US" sz="3200" b="1" cap="all" spc="0" dirty="0" smtClean="0">
                <a:ln w="0"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adena" panose="02000503000000020004" pitchFamily="2" charset="0"/>
              </a:rPr>
              <a:t> Nam 20/11</a:t>
            </a:r>
            <a:endParaRPr lang="en-US" sz="3200" b="1" cap="all" spc="0" dirty="0">
              <a:ln w="0">
                <a:solidFill>
                  <a:srgbClr val="FF0000"/>
                </a:solidFill>
              </a:ln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adena" panose="020005030000000200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300572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56" t="43269" r="20942" b="27163"/>
          <a:stretch/>
        </p:blipFill>
        <p:spPr bwMode="auto">
          <a:xfrm>
            <a:off x="374802" y="3048000"/>
            <a:ext cx="13264998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85900" y="1001077"/>
            <a:ext cx="11772900" cy="785505"/>
          </a:xfrm>
          <a:prstGeom prst="rect">
            <a:avLst/>
          </a:prstGeom>
          <a:noFill/>
        </p:spPr>
        <p:txBody>
          <a:bodyPr wrap="square" lIns="146208" tIns="73105" rIns="146208" bIns="73105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>
              <a:lnSpc>
                <a:spcPct val="150000"/>
              </a:lnSpc>
            </a:pPr>
            <a:r>
              <a:rPr lang="en-US" sz="3200" dirty="0" err="1" smtClean="0"/>
              <a:t>Nói</a:t>
            </a:r>
            <a:r>
              <a:rPr lang="en-US" sz="3200" dirty="0" smtClean="0"/>
              <a:t> </a:t>
            </a:r>
            <a:r>
              <a:rPr lang="en-US" sz="3200" dirty="0" err="1" smtClean="0"/>
              <a:t>với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về</a:t>
            </a:r>
            <a:r>
              <a:rPr lang="en-US" sz="3200" dirty="0" smtClean="0"/>
              <a:t> </a:t>
            </a:r>
            <a:r>
              <a:rPr lang="en-US" sz="3200" dirty="0" err="1" smtClean="0"/>
              <a:t>hoạt</a:t>
            </a:r>
            <a:r>
              <a:rPr lang="en-US" sz="3200" dirty="0" smtClean="0"/>
              <a:t> </a:t>
            </a:r>
            <a:r>
              <a:rPr lang="en-US" sz="3200" dirty="0" err="1" smtClean="0"/>
              <a:t>động</a:t>
            </a:r>
            <a:r>
              <a:rPr lang="en-US" sz="3200" dirty="0" smtClean="0"/>
              <a:t> </a:t>
            </a:r>
            <a:r>
              <a:rPr lang="en-US" sz="3200" dirty="0" err="1" smtClean="0"/>
              <a:t>em</a:t>
            </a:r>
            <a:r>
              <a:rPr lang="en-US" sz="3200" dirty="0" smtClean="0"/>
              <a:t> </a:t>
            </a:r>
            <a:r>
              <a:rPr lang="en-US" sz="3200" dirty="0" err="1" smtClean="0"/>
              <a:t>yêu</a:t>
            </a:r>
            <a:r>
              <a:rPr lang="en-US" sz="3200" dirty="0" smtClean="0"/>
              <a:t> </a:t>
            </a:r>
            <a:r>
              <a:rPr lang="en-US" sz="3200" dirty="0" err="1" smtClean="0"/>
              <a:t>thích</a:t>
            </a:r>
            <a:r>
              <a:rPr lang="en-US" sz="3200" dirty="0" smtClean="0"/>
              <a:t>.</a:t>
            </a:r>
            <a:endParaRPr lang="en-US" sz="3200" dirty="0"/>
          </a:p>
        </p:txBody>
      </p:sp>
      <p:sp>
        <p:nvSpPr>
          <p:cNvPr id="5" name="Oval 4"/>
          <p:cNvSpPr/>
          <p:nvPr/>
        </p:nvSpPr>
        <p:spPr>
          <a:xfrm>
            <a:off x="342900" y="914400"/>
            <a:ext cx="914400" cy="9144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6228" tIns="73114" rIns="146228" bIns="73114" rtlCol="0" anchor="ctr"/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Arial Rounded MT Bold" pitchFamily="34" charset="0"/>
                <a:cs typeface="Times New Roman" pitchFamily="18" charset="0"/>
              </a:rPr>
              <a:t>2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63552"/>
            <a:chOff x="0" y="-127508"/>
            <a:chExt cx="12192000" cy="1361811"/>
          </a:xfrm>
        </p:grpSpPr>
        <p:sp>
          <p:nvSpPr>
            <p:cNvPr id="7" name="Rectangle: Top Corners Rounded 17">
              <a:extLst>
                <a:ext uri="{FF2B5EF4-FFF2-40B4-BE49-F238E27FC236}">
                  <a16:creationId xmlns:a16="http://schemas.microsoft.com/office/drawing/2014/main" xmlns="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Top Corners Rounded 18">
              <a:extLst>
                <a:ext uri="{FF2B5EF4-FFF2-40B4-BE49-F238E27FC236}">
                  <a16:creationId xmlns:a16="http://schemas.microsoft.com/office/drawing/2014/main" xmlns="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" name="图片 6">
            <a:extLst>
              <a:ext uri="{FF2B5EF4-FFF2-40B4-BE49-F238E27FC236}">
                <a16:creationId xmlns:a16="http://schemas.microsoft.com/office/drawing/2014/main" xmlns="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6"/>
            <a:ext cx="13716000" cy="992953"/>
          </a:xfrm>
          <a:prstGeom prst="rect">
            <a:avLst/>
          </a:prstGeom>
        </p:spPr>
      </p:pic>
      <p:sp>
        <p:nvSpPr>
          <p:cNvPr id="10" name="Text Box 1"/>
          <p:cNvSpPr txBox="1"/>
          <p:nvPr/>
        </p:nvSpPr>
        <p:spPr>
          <a:xfrm>
            <a:off x="533401" y="8623437"/>
            <a:ext cx="13677672" cy="557072"/>
          </a:xfrm>
          <a:prstGeom prst="rect">
            <a:avLst/>
          </a:prstGeom>
          <a:noFill/>
        </p:spPr>
        <p:txBody>
          <a:bodyPr wrap="square" lIns="109723" tIns="54862" rIns="109723" bIns="54862" rtlCol="0">
            <a:spAutoFit/>
          </a:bodyPr>
          <a:lstStyle/>
          <a:p>
            <a:pPr defTabSz="1097236"/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Bản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quyền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: FB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Đặng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Nhật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 </a:t>
            </a:r>
            <a:r>
              <a:rPr lang="en-US" dirty="0" err="1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Linh</a:t>
            </a:r>
            <a:r>
              <a:rPr lang="en-US" dirty="0">
                <a:ln w="9525" cmpd="sng">
                  <a:noFill/>
                  <a:prstDash val="solid"/>
                </a:ln>
                <a:solidFill>
                  <a:srgbClr val="0070C0"/>
                </a:solidFill>
                <a:effectLst>
                  <a:glow rad="38100">
                    <a:srgbClr val="5B9BD5">
                      <a:alpha val="40000"/>
                    </a:srgbClr>
                  </a:glow>
                </a:effectLst>
              </a:rPr>
              <a:t>- https://www.facebook.com/nhat.linh.3557440</a:t>
            </a:r>
          </a:p>
        </p:txBody>
      </p:sp>
    </p:spTree>
    <p:extLst>
      <p:ext uri="{BB962C8B-B14F-4D97-AF65-F5344CB8AC3E}">
        <p14:creationId xmlns:p14="http://schemas.microsoft.com/office/powerpoint/2010/main" val="642033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6">
            <a:extLst>
              <a:ext uri="{FF2B5EF4-FFF2-40B4-BE49-F238E27FC236}">
                <a16:creationId xmlns="" xmlns:a16="http://schemas.microsoft.com/office/drawing/2014/main" id="{F239F57B-F203-4AE3-AB1C-0AC06A6CC6B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71035" b="9032"/>
          <a:stretch/>
        </p:blipFill>
        <p:spPr>
          <a:xfrm>
            <a:off x="0" y="8144935"/>
            <a:ext cx="13716000" cy="992953"/>
          </a:xfrm>
          <a:prstGeom prst="rect">
            <a:avLst/>
          </a:prstGeom>
        </p:spPr>
      </p:pic>
      <p:grpSp>
        <p:nvGrpSpPr>
          <p:cNvPr id="17" name="Group 16">
            <a:extLst>
              <a:ext uri="{FF2B5EF4-FFF2-40B4-BE49-F238E27FC236}">
                <a16:creationId xmlns="" xmlns:a16="http://schemas.microsoft.com/office/drawing/2014/main" id="{7A807A5E-B68A-410C-AB0D-1D86BD6E42C7}"/>
              </a:ext>
            </a:extLst>
          </p:cNvPr>
          <p:cNvGrpSpPr/>
          <p:nvPr/>
        </p:nvGrpSpPr>
        <p:grpSpPr>
          <a:xfrm>
            <a:off x="0" y="0"/>
            <a:ext cx="13716000" cy="491068"/>
            <a:chOff x="0" y="-127508"/>
            <a:chExt cx="12192000" cy="1361811"/>
          </a:xfrm>
        </p:grpSpPr>
        <p:sp>
          <p:nvSpPr>
            <p:cNvPr id="18" name="Rectangle: Top Corners Rounded 17">
              <a:extLst>
                <a:ext uri="{FF2B5EF4-FFF2-40B4-BE49-F238E27FC236}">
                  <a16:creationId xmlns="" xmlns:a16="http://schemas.microsoft.com/office/drawing/2014/main" id="{0BDFF578-A78A-4078-813E-DF3D4663EE4C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: Top Corners Rounded 18">
              <a:extLst>
                <a:ext uri="{FF2B5EF4-FFF2-40B4-BE49-F238E27FC236}">
                  <a16:creationId xmlns="" xmlns:a16="http://schemas.microsoft.com/office/drawing/2014/main" id="{AA290BAB-356E-4044-AAEE-F4B059773AF2}"/>
                </a:ext>
              </a:extLst>
            </p:cNvPr>
            <p:cNvSpPr/>
            <p:nvPr/>
          </p:nvSpPr>
          <p:spPr>
            <a:xfrm rot="10800000">
              <a:off x="0" y="-127508"/>
              <a:ext cx="12192000" cy="798297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ACEF646-EF93-4CC8-B63F-673BE5B2BFB0}"/>
              </a:ext>
            </a:extLst>
          </p:cNvPr>
          <p:cNvSpPr txBox="1"/>
          <p:nvPr/>
        </p:nvSpPr>
        <p:spPr>
          <a:xfrm>
            <a:off x="1052909" y="1515734"/>
            <a:ext cx="6114336" cy="849463"/>
          </a:xfrm>
          <a:prstGeom prst="rect">
            <a:avLst/>
          </a:prstGeom>
          <a:noFill/>
        </p:spPr>
        <p:txBody>
          <a:bodyPr wrap="square" lIns="109728" tIns="54864" rIns="109728" bIns="54864" rtlCol="0">
            <a:spAutoFit/>
          </a:bodyPr>
          <a:lstStyle>
            <a:defPPr>
              <a:defRPr lang="zh-CN"/>
            </a:defPPr>
            <a:lvl1pPr marL="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củng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cố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-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dặn</a:t>
            </a:r>
            <a:r>
              <a:rPr lang="en-US" sz="4800" dirty="0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effectLst>
                  <a:reflection blurRad="6350" stA="55000" endA="300" endPos="45500" dir="5400000" sy="-100000" algn="bl" rotWithShape="0"/>
                </a:effectLst>
                <a:latin typeface="iCiel Crocante" panose="02000000000000000000" pitchFamily="2" charset="0"/>
              </a:rPr>
              <a:t>dò</a:t>
            </a:r>
            <a:endParaRPr lang="en-US" sz="4800" dirty="0">
              <a:solidFill>
                <a:srgbClr val="FF0000"/>
              </a:solidFill>
              <a:effectLst>
                <a:reflection blurRad="6350" stA="55000" endA="300" endPos="45500" dir="5400000" sy="-100000" algn="bl" rotWithShape="0"/>
              </a:effectLst>
              <a:latin typeface="iCiel Crocante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D72DA03E-49DD-41F8-B79F-FB60F57AF135}"/>
              </a:ext>
            </a:extLst>
          </p:cNvPr>
          <p:cNvSpPr txBox="1"/>
          <p:nvPr/>
        </p:nvSpPr>
        <p:spPr>
          <a:xfrm>
            <a:off x="2006936" y="3505200"/>
            <a:ext cx="9537366" cy="2742289"/>
          </a:xfrm>
          <a:prstGeom prst="rect">
            <a:avLst/>
          </a:prstGeom>
          <a:noFill/>
        </p:spPr>
        <p:txBody>
          <a:bodyPr wrap="square" lIns="109728" tIns="54864" rIns="109728" bIns="54864">
            <a:spAutoFit/>
          </a:bodyPr>
          <a:lstStyle/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hướng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dẫn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tổ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trò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động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thể</a:t>
            </a:r>
            <a:r>
              <a:rPr lang="en-US" sz="38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8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548640" indent="-548640">
              <a:lnSpc>
                <a:spcPct val="150000"/>
              </a:lnSpc>
              <a:buFontTx/>
              <a:buChar char="-"/>
            </a:pP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Xem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8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sau</a:t>
            </a:r>
            <a:r>
              <a:rPr lang="en-US" sz="38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pic>
        <p:nvPicPr>
          <p:cNvPr id="8" name="图片 35">
            <a:extLst>
              <a:ext uri="{FF2B5EF4-FFF2-40B4-BE49-F238E27FC236}">
                <a16:creationId xmlns="" xmlns:a16="http://schemas.microsoft.com/office/drawing/2014/main" id="{6D336546-DCB4-44A1-9408-72467C3E80A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98864" y="2518948"/>
            <a:ext cx="2379101" cy="2160999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="" xmlns:a16="http://schemas.microsoft.com/office/drawing/2014/main" id="{BA3AC262-0CFA-437F-8EEC-1E1473D1C8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02" y="6502236"/>
            <a:ext cx="2634258" cy="2641764"/>
          </a:xfrm>
          <a:prstGeom prst="rect">
            <a:avLst/>
          </a:prstGeom>
        </p:spPr>
      </p:pic>
      <p:pic>
        <p:nvPicPr>
          <p:cNvPr id="11" name="图片 41">
            <a:extLst>
              <a:ext uri="{FF2B5EF4-FFF2-40B4-BE49-F238E27FC236}">
                <a16:creationId xmlns="" xmlns:a16="http://schemas.microsoft.com/office/drawing/2014/main" id="{F0CA763B-28AA-4F2E-B16E-CEE647F245D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4680" y="565148"/>
            <a:ext cx="1498413" cy="2884420"/>
          </a:xfrm>
          <a:prstGeom prst="rect">
            <a:avLst/>
          </a:prstGeom>
        </p:spPr>
      </p:pic>
      <p:pic>
        <p:nvPicPr>
          <p:cNvPr id="12" name="图片 43">
            <a:extLst>
              <a:ext uri="{FF2B5EF4-FFF2-40B4-BE49-F238E27FC236}">
                <a16:creationId xmlns="" xmlns:a16="http://schemas.microsoft.com/office/drawing/2014/main" id="{88688721-FFAF-4DDA-811B-7DEE30BCC5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925" y="5053192"/>
            <a:ext cx="1498413" cy="286565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47F7FCC9-1039-46C8-BD0B-1FC7198DA85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80697" y="6711144"/>
            <a:ext cx="1251830" cy="219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72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9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20" b="5828"/>
          <a:stretch/>
        </p:blipFill>
        <p:spPr>
          <a:xfrm>
            <a:off x="-18319" y="6104643"/>
            <a:ext cx="13714413" cy="3020307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="" xmlns:a16="http://schemas.microsoft.com/office/drawing/2014/main" id="{C404B79C-321D-4A2D-AC10-89EBCFCF048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894" y="568636"/>
            <a:ext cx="702039" cy="1284667"/>
          </a:xfrm>
          <a:prstGeom prst="rect">
            <a:avLst/>
          </a:prstGeom>
        </p:spPr>
      </p:pic>
      <p:pic>
        <p:nvPicPr>
          <p:cNvPr id="10" name="图片 43">
            <a:extLst>
              <a:ext uri="{FF2B5EF4-FFF2-40B4-BE49-F238E27FC236}">
                <a16:creationId xmlns="" xmlns:a16="http://schemas.microsoft.com/office/drawing/2014/main" id="{0203E267-C0F0-4C4D-B171-ADA7286AE0D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291572"/>
            <a:ext cx="492020" cy="89449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CFBB8685-4316-45F5-9929-8BC6BC049418}"/>
              </a:ext>
            </a:extLst>
          </p:cNvPr>
          <p:cNvSpPr txBox="1"/>
          <p:nvPr/>
        </p:nvSpPr>
        <p:spPr>
          <a:xfrm>
            <a:off x="2447178" y="2462169"/>
            <a:ext cx="9363822" cy="1957431"/>
          </a:xfrm>
          <a:prstGeom prst="rect">
            <a:avLst/>
          </a:prstGeom>
          <a:noFill/>
        </p:spPr>
        <p:txBody>
          <a:bodyPr wrap="square" lIns="109698" tIns="54850" rIns="109698" bIns="54850" rtlCol="0">
            <a:spAutoFit/>
          </a:bodyPr>
          <a:lstStyle/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Tạm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biệt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hẹn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gặp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lại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</a:p>
          <a:p>
            <a:pPr algn="ctr" defTabSz="1096986">
              <a:lnSpc>
                <a:spcPct val="150000"/>
              </a:lnSpc>
            </a:pP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các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con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vào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những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tiết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học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rocante" panose="02000000000000000000" pitchFamily="2" charset="0"/>
              </a:rPr>
              <a:t>sau</a:t>
            </a:r>
            <a:r>
              <a:rPr lang="en-US" sz="4000" dirty="0">
                <a:solidFill>
                  <a:srgbClr val="FF0000"/>
                </a:solidFill>
                <a:latin typeface="iCiel Crocante" panose="02000000000000000000" pitchFamily="2" charset="0"/>
              </a:rPr>
              <a:t>!</a:t>
            </a:r>
          </a:p>
        </p:txBody>
      </p:sp>
      <p:pic>
        <p:nvPicPr>
          <p:cNvPr id="13" name="图片 20"/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229323"/>
            <a:ext cx="13869862" cy="3723678"/>
          </a:xfrm>
          <a:prstGeom prst="rect">
            <a:avLst/>
          </a:prstGeom>
        </p:spPr>
      </p:pic>
      <p:pic>
        <p:nvPicPr>
          <p:cNvPr id="14" name="图片 14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3400" y="2606679"/>
            <a:ext cx="941675" cy="1111922"/>
          </a:xfrm>
          <a:prstGeom prst="rect">
            <a:avLst/>
          </a:prstGeom>
        </p:spPr>
      </p:pic>
      <p:pic>
        <p:nvPicPr>
          <p:cNvPr id="15" name="图片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61728" y="2057400"/>
            <a:ext cx="1772023" cy="3171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37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750"/>
                            </p:stCondLst>
                            <p:childTnLst>
                              <p:par>
                                <p:cTn id="2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75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2169</TotalTime>
  <Words>157</Words>
  <Application>Microsoft Office PowerPoint</Application>
  <PresentationFormat>Custom</PresentationFormat>
  <Paragraphs>32</Paragraphs>
  <Slides>7</Slides>
  <Notes>3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20" baseType="lpstr">
      <vt:lpstr>Microsoft YaHei</vt:lpstr>
      <vt:lpstr>宋体</vt:lpstr>
      <vt:lpstr>Arial</vt:lpstr>
      <vt:lpstr>Arial Rounded MT Bold</vt:lpstr>
      <vt:lpstr>Arial-Rounded</vt:lpstr>
      <vt:lpstr>Calibri</vt:lpstr>
      <vt:lpstr>Calibri Light</vt:lpstr>
      <vt:lpstr>iCiel Cadena</vt:lpstr>
      <vt:lpstr>iCiel Crocante</vt:lpstr>
      <vt:lpstr>iCiel Pony</vt:lpstr>
      <vt:lpstr>Times New Roman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Microsoft account</cp:lastModifiedBy>
  <cp:revision>589</cp:revision>
  <dcterms:created xsi:type="dcterms:W3CDTF">2020-12-08T15:48:47Z</dcterms:created>
  <dcterms:modified xsi:type="dcterms:W3CDTF">2022-11-11T08:17:52Z</dcterms:modified>
</cp:coreProperties>
</file>