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7" r:id="rId4"/>
    <p:sldMasterId id="2147483679" r:id="rId5"/>
  </p:sldMasterIdLst>
  <p:notesMasterIdLst>
    <p:notesMasterId r:id="rId7"/>
  </p:notesMasterIdLst>
  <p:sldIdLst>
    <p:sldId id="339" r:id="rId6"/>
    <p:sldId id="276" r:id="rId8"/>
    <p:sldId id="280" r:id="rId9"/>
    <p:sldId id="324" r:id="rId10"/>
    <p:sldId id="325" r:id="rId11"/>
    <p:sldId id="326" r:id="rId12"/>
    <p:sldId id="330" r:id="rId13"/>
    <p:sldId id="313" r:id="rId14"/>
    <p:sldId id="323" r:id="rId15"/>
    <p:sldId id="281" r:id="rId16"/>
    <p:sldId id="333" r:id="rId17"/>
    <p:sldId id="332" r:id="rId18"/>
    <p:sldId id="282" r:id="rId19"/>
    <p:sldId id="329" r:id="rId20"/>
    <p:sldId id="3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77" d="100"/>
          <a:sy n="77" d="100"/>
        </p:scale>
        <p:origin x="462" y="78"/>
      </p:cViewPr>
      <p:guideLst>
        <p:guide orient="horz" pos="216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  <a:endParaRPr lang="en-US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  <a:endParaRPr lang="en-US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2A1A6-279D-428B-A8E6-4C8684B5F242}" type="datetime1">
              <a:rPr lang="vi-VN"/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35CD3-10AE-4327-B7B0-87D07917FA96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74CC-D3B2-410A-AFE0-BC87332CD2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42AE-F57B-4E42-B56C-4C054C3551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2.png"/><Relationship Id="rId10" Type="http://schemas.microsoft.com/office/2007/relationships/media" Target="../media/media1.mp3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5.png"/><Relationship Id="rId1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3.GIF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Chữ hoa H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28950" y="92075"/>
            <a:ext cx="6934835" cy="608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280305" y="1386272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89220" y="2432057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endParaRPr lang="en-US" sz="9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0305" y="5072519"/>
            <a:ext cx="5791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Câu tục ngữ khuyên ta ngoài việc hoc thầy cô ở trường lớp, chúng ta còn có thể học hỏi từ bạn bè xung quanh.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Penguin-03-june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6002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971800" y="3497263"/>
            <a:ext cx="662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173" name="Picture 9" descr="Penguin-03-june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6002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714500" y="4004454"/>
            <a:ext cx="830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H; Em hãy so sánh độ cao của từng con chữ trong câu tục ngữ? Và khoảng cách của các chữ?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71450" y="646070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8"/>
          <p:cNvSpPr txBox="1"/>
          <p:nvPr/>
        </p:nvSpPr>
        <p:spPr>
          <a:xfrm>
            <a:off x="1139116" y="240309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04205" y="29777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endParaRPr lang="en-US" sz="9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go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765176"/>
            <a:ext cx="6872287" cy="57181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eb header"/>
          <p:cNvPicPr>
            <a:picLocks noChangeAspect="1" noChangeArrowheads="1"/>
          </p:cNvPicPr>
          <p:nvPr/>
        </p:nvPicPr>
        <p:blipFill>
          <a:blip r:embed="rId1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10"/>
          <p:cNvSpPr>
            <a:spLocks noChangeArrowheads="1" noChangeShapeType="1" noTextEdit="1"/>
          </p:cNvSpPr>
          <p:nvPr/>
        </p:nvSpPr>
        <p:spPr bwMode="auto">
          <a:xfrm>
            <a:off x="2743200" y="990601"/>
            <a:ext cx="7239000" cy="181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sz="3200" b="1" kern="10">
              <a:ln w="9525">
                <a:solidFill>
                  <a:srgbClr val="FF00FF"/>
                </a:solidFill>
                <a:rou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endParaRPr lang="vi-VN" sz="3200" b="1" kern="10">
              <a:ln w="9525">
                <a:solidFill>
                  <a:srgbClr val="FF00FF"/>
                </a:solidFill>
                <a:rou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en-US" sz="28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305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400426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367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cao mấy ô li ?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216275" y="3068638"/>
            <a:ext cx="1600200" cy="519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7 ô li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216275" y="3716339"/>
            <a:ext cx="457200" cy="3841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4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284538" y="4149726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8 ô li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216275" y="36449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5 ô li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155" name="Picture 9" descr="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988" r="2942"/>
          <a:stretch>
            <a:fillRect/>
          </a:stretch>
        </p:blipFill>
        <p:spPr bwMode="auto">
          <a:xfrm>
            <a:off x="6240463" y="1484313"/>
            <a:ext cx="3638550" cy="459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9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  <p:bldP spid="12" grpId="0"/>
      <p:bldP spid="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en-US" sz="28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171" name="Picture 10" descr="hoa00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305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1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400426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2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367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mấy ô li ?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4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3"/>
            <a:ext cx="1600200" cy="519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3"/>
            <a:ext cx="1600200" cy="519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li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li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179" name="Picture 9" descr="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988" r="2942"/>
          <a:stretch>
            <a:fillRect/>
          </a:stretch>
        </p:blipFill>
        <p:spPr bwMode="auto">
          <a:xfrm>
            <a:off x="6240463" y="1484313"/>
            <a:ext cx="3638550" cy="459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en-US" sz="28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8195" name="Picture 10" descr="hoa00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305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400426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367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500313" y="2114550"/>
            <a:ext cx="3014276" cy="8066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*Con chữ H gồm 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 nét?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4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8203" name="Picture 9" descr="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988" r="2942"/>
          <a:stretch>
            <a:fillRect/>
          </a:stretch>
        </p:blipFill>
        <p:spPr bwMode="auto">
          <a:xfrm>
            <a:off x="5808663" y="1628775"/>
            <a:ext cx="3638550" cy="459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Oval 11"/>
          <p:cNvSpPr>
            <a:spLocks noChangeArrowheads="1"/>
          </p:cNvSpPr>
          <p:nvPr/>
        </p:nvSpPr>
        <p:spPr bwMode="auto"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/>
          <p:cNvSpPr>
            <a:spLocks noChangeArrowheads="1"/>
          </p:cNvSpPr>
          <p:nvPr/>
        </p:nvSpPr>
        <p:spPr bwMode="auto"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/>
          <p:cNvSpPr>
            <a:spLocks noChangeArrowheads="1"/>
          </p:cNvSpPr>
          <p:nvPr/>
        </p:nvSpPr>
        <p:spPr bwMode="auto"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2" name="Oval 14"/>
          <p:cNvSpPr>
            <a:spLocks noChangeArrowheads="1"/>
          </p:cNvSpPr>
          <p:nvPr/>
        </p:nvSpPr>
        <p:spPr bwMode="auto">
          <a:xfrm rot="2992430">
            <a:off x="6492083" y="3296445"/>
            <a:ext cx="141287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3" name="Oval 15"/>
          <p:cNvSpPr>
            <a:spLocks noChangeArrowheads="1"/>
          </p:cNvSpPr>
          <p:nvPr/>
        </p:nvSpPr>
        <p:spPr bwMode="auto"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4" name="Oval 16"/>
          <p:cNvSpPr>
            <a:spLocks noChangeArrowheads="1"/>
          </p:cNvSpPr>
          <p:nvPr/>
        </p:nvSpPr>
        <p:spPr bwMode="auto">
          <a:xfrm rot="4176645">
            <a:off x="6385719" y="3372644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5" name="Oval 17"/>
          <p:cNvSpPr>
            <a:spLocks noChangeArrowheads="1"/>
          </p:cNvSpPr>
          <p:nvPr/>
        </p:nvSpPr>
        <p:spPr bwMode="auto">
          <a:xfrm rot="5197122">
            <a:off x="6326188" y="3390901"/>
            <a:ext cx="141288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6" name="Oval 18"/>
          <p:cNvSpPr>
            <a:spLocks noChangeArrowheads="1"/>
          </p:cNvSpPr>
          <p:nvPr/>
        </p:nvSpPr>
        <p:spPr bwMode="auto"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7" name="Oval 19"/>
          <p:cNvSpPr>
            <a:spLocks noChangeArrowheads="1"/>
          </p:cNvSpPr>
          <p:nvPr/>
        </p:nvSpPr>
        <p:spPr bwMode="auto"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Oval 20"/>
          <p:cNvSpPr>
            <a:spLocks noChangeArrowheads="1"/>
          </p:cNvSpPr>
          <p:nvPr/>
        </p:nvSpPr>
        <p:spPr bwMode="auto">
          <a:xfrm rot="5400000">
            <a:off x="6167438" y="3408363"/>
            <a:ext cx="138113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19" name="Oval 21"/>
          <p:cNvSpPr>
            <a:spLocks noChangeArrowheads="1"/>
          </p:cNvSpPr>
          <p:nvPr/>
        </p:nvSpPr>
        <p:spPr bwMode="auto">
          <a:xfrm rot="5926186">
            <a:off x="6088857" y="3396457"/>
            <a:ext cx="139700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0" name="Oval 22"/>
          <p:cNvSpPr>
            <a:spLocks noChangeArrowheads="1"/>
          </p:cNvSpPr>
          <p:nvPr/>
        </p:nvSpPr>
        <p:spPr bwMode="auto"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1" name="Oval 23"/>
          <p:cNvSpPr>
            <a:spLocks noChangeArrowheads="1"/>
          </p:cNvSpPr>
          <p:nvPr/>
        </p:nvSpPr>
        <p:spPr bwMode="auto">
          <a:xfrm rot="6436100">
            <a:off x="5970588" y="3319463"/>
            <a:ext cx="138113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2" name="Oval 24"/>
          <p:cNvSpPr>
            <a:spLocks noChangeArrowheads="1"/>
          </p:cNvSpPr>
          <p:nvPr/>
        </p:nvSpPr>
        <p:spPr bwMode="auto">
          <a:xfrm rot="7591657">
            <a:off x="5912645" y="3269458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3" name="Oval 25"/>
          <p:cNvSpPr>
            <a:spLocks noChangeArrowheads="1"/>
          </p:cNvSpPr>
          <p:nvPr/>
        </p:nvSpPr>
        <p:spPr bwMode="auto"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4" name="Oval 26"/>
          <p:cNvSpPr>
            <a:spLocks noChangeArrowheads="1"/>
          </p:cNvSpPr>
          <p:nvPr/>
        </p:nvSpPr>
        <p:spPr bwMode="auto"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5" name="Oval 27"/>
          <p:cNvSpPr>
            <a:spLocks noChangeArrowheads="1"/>
          </p:cNvSpPr>
          <p:nvPr/>
        </p:nvSpPr>
        <p:spPr bwMode="auto"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6" name="Oval 28"/>
          <p:cNvSpPr>
            <a:spLocks noChangeArrowheads="1"/>
          </p:cNvSpPr>
          <p:nvPr/>
        </p:nvSpPr>
        <p:spPr bwMode="auto"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7" name="Oval 29"/>
          <p:cNvSpPr>
            <a:spLocks noChangeArrowheads="1"/>
          </p:cNvSpPr>
          <p:nvPr/>
        </p:nvSpPr>
        <p:spPr bwMode="auto"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8" name="Oval 30"/>
          <p:cNvSpPr>
            <a:spLocks noChangeArrowheads="1"/>
          </p:cNvSpPr>
          <p:nvPr/>
        </p:nvSpPr>
        <p:spPr bwMode="auto"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29" name="Oval 31"/>
          <p:cNvSpPr>
            <a:spLocks noChangeArrowheads="1"/>
          </p:cNvSpPr>
          <p:nvPr/>
        </p:nvSpPr>
        <p:spPr bwMode="auto">
          <a:xfrm rot="11746031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0" name="Oval 32"/>
          <p:cNvSpPr>
            <a:spLocks noChangeArrowheads="1"/>
          </p:cNvSpPr>
          <p:nvPr/>
        </p:nvSpPr>
        <p:spPr bwMode="auto">
          <a:xfrm rot="11667914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1" name="Oval 33"/>
          <p:cNvSpPr>
            <a:spLocks noChangeArrowheads="1"/>
          </p:cNvSpPr>
          <p:nvPr/>
        </p:nvSpPr>
        <p:spPr bwMode="auto">
          <a:xfrm rot="11979579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2" name="Oval 34"/>
          <p:cNvSpPr>
            <a:spLocks noChangeArrowheads="1"/>
          </p:cNvSpPr>
          <p:nvPr/>
        </p:nvSpPr>
        <p:spPr bwMode="auto">
          <a:xfrm rot="12368564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3" name="Oval 35"/>
          <p:cNvSpPr>
            <a:spLocks noChangeArrowheads="1"/>
          </p:cNvSpPr>
          <p:nvPr/>
        </p:nvSpPr>
        <p:spPr bwMode="auto">
          <a:xfrm rot="12368564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4" name="Oval 36"/>
          <p:cNvSpPr>
            <a:spLocks noChangeArrowheads="1"/>
          </p:cNvSpPr>
          <p:nvPr/>
        </p:nvSpPr>
        <p:spPr bwMode="auto">
          <a:xfrm rot="13031949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/>
          <p:cNvSpPr>
            <a:spLocks noChangeArrowheads="1"/>
          </p:cNvSpPr>
          <p:nvPr/>
        </p:nvSpPr>
        <p:spPr bwMode="auto">
          <a:xfrm rot="13779444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/>
          <p:cNvSpPr>
            <a:spLocks noChangeArrowheads="1"/>
          </p:cNvSpPr>
          <p:nvPr/>
        </p:nvSpPr>
        <p:spPr bwMode="auto">
          <a:xfrm rot="15115997">
            <a:off x="6020594" y="2401094"/>
            <a:ext cx="141288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/>
          <p:cNvSpPr>
            <a:spLocks noChangeArrowheads="1"/>
          </p:cNvSpPr>
          <p:nvPr/>
        </p:nvSpPr>
        <p:spPr bwMode="auto">
          <a:xfrm rot="15115997">
            <a:off x="6070601" y="2370138"/>
            <a:ext cx="141287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/>
          <p:cNvSpPr>
            <a:spLocks noChangeArrowheads="1"/>
          </p:cNvSpPr>
          <p:nvPr/>
        </p:nvSpPr>
        <p:spPr bwMode="auto">
          <a:xfrm rot="15696398">
            <a:off x="6133307" y="2355057"/>
            <a:ext cx="14287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/>
          <p:cNvSpPr>
            <a:spLocks noChangeArrowheads="1"/>
          </p:cNvSpPr>
          <p:nvPr/>
        </p:nvSpPr>
        <p:spPr bwMode="auto">
          <a:xfrm rot="16200000">
            <a:off x="6196013" y="2349501"/>
            <a:ext cx="138113" cy="1571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/>
          <p:cNvSpPr>
            <a:spLocks noChangeArrowheads="1"/>
          </p:cNvSpPr>
          <p:nvPr/>
        </p:nvSpPr>
        <p:spPr bwMode="auto">
          <a:xfrm rot="16200000">
            <a:off x="6253163" y="2349501"/>
            <a:ext cx="138113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/>
          <p:cNvSpPr>
            <a:spLocks noChangeArrowheads="1"/>
          </p:cNvSpPr>
          <p:nvPr/>
        </p:nvSpPr>
        <p:spPr bwMode="auto">
          <a:xfrm rot="16780401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/>
          <p:cNvSpPr>
            <a:spLocks noChangeArrowheads="1"/>
          </p:cNvSpPr>
          <p:nvPr/>
        </p:nvSpPr>
        <p:spPr bwMode="auto">
          <a:xfrm rot="16857642">
            <a:off x="6357145" y="2347120"/>
            <a:ext cx="138113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/>
          <p:cNvSpPr>
            <a:spLocks noChangeArrowheads="1"/>
          </p:cNvSpPr>
          <p:nvPr/>
        </p:nvSpPr>
        <p:spPr bwMode="auto">
          <a:xfrm rot="16857642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/>
          <p:cNvSpPr>
            <a:spLocks noChangeArrowheads="1"/>
          </p:cNvSpPr>
          <p:nvPr/>
        </p:nvSpPr>
        <p:spPr bwMode="auto">
          <a:xfrm rot="16857642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/>
          <p:cNvSpPr>
            <a:spLocks noChangeArrowheads="1"/>
          </p:cNvSpPr>
          <p:nvPr/>
        </p:nvSpPr>
        <p:spPr bwMode="auto">
          <a:xfrm rot="16857642">
            <a:off x="6553994" y="2410619"/>
            <a:ext cx="141288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/>
          <p:cNvSpPr>
            <a:spLocks noChangeArrowheads="1"/>
          </p:cNvSpPr>
          <p:nvPr/>
        </p:nvSpPr>
        <p:spPr bwMode="auto">
          <a:xfrm rot="16857642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/>
          <p:cNvSpPr>
            <a:spLocks noChangeArrowheads="1"/>
          </p:cNvSpPr>
          <p:nvPr/>
        </p:nvSpPr>
        <p:spPr bwMode="auto">
          <a:xfrm rot="16200000">
            <a:off x="6679408" y="2423320"/>
            <a:ext cx="141287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/>
          <p:cNvSpPr>
            <a:spLocks noChangeArrowheads="1"/>
          </p:cNvSpPr>
          <p:nvPr/>
        </p:nvSpPr>
        <p:spPr bwMode="auto">
          <a:xfrm rot="16200000">
            <a:off x="6738938" y="2422526"/>
            <a:ext cx="141288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/>
          <p:cNvSpPr>
            <a:spLocks noChangeArrowheads="1"/>
          </p:cNvSpPr>
          <p:nvPr/>
        </p:nvSpPr>
        <p:spPr bwMode="auto">
          <a:xfrm rot="16200000">
            <a:off x="6781007" y="2416970"/>
            <a:ext cx="14605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/>
          <p:cNvSpPr>
            <a:spLocks noChangeArrowheads="1"/>
          </p:cNvSpPr>
          <p:nvPr/>
        </p:nvSpPr>
        <p:spPr bwMode="auto">
          <a:xfrm rot="15739263">
            <a:off x="6845301" y="2408238"/>
            <a:ext cx="144462" cy="1571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/>
          <p:cNvSpPr>
            <a:spLocks noChangeArrowheads="1"/>
          </p:cNvSpPr>
          <p:nvPr/>
        </p:nvSpPr>
        <p:spPr bwMode="auto">
          <a:xfrm rot="15739263">
            <a:off x="6897688" y="2398713"/>
            <a:ext cx="144463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/>
          <p:cNvSpPr>
            <a:spLocks noChangeArrowheads="1"/>
          </p:cNvSpPr>
          <p:nvPr/>
        </p:nvSpPr>
        <p:spPr bwMode="auto">
          <a:xfrm rot="15354611">
            <a:off x="6953251" y="2366963"/>
            <a:ext cx="147637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/>
          <p:cNvSpPr>
            <a:spLocks noChangeArrowheads="1"/>
          </p:cNvSpPr>
          <p:nvPr/>
        </p:nvSpPr>
        <p:spPr bwMode="auto">
          <a:xfrm rot="14577821">
            <a:off x="7019926" y="2349501"/>
            <a:ext cx="14446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/>
          <p:cNvSpPr>
            <a:spLocks noChangeArrowheads="1"/>
          </p:cNvSpPr>
          <p:nvPr/>
        </p:nvSpPr>
        <p:spPr bwMode="auto">
          <a:xfrm rot="12763066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/>
          <p:cNvSpPr>
            <a:spLocks noChangeArrowheads="1"/>
          </p:cNvSpPr>
          <p:nvPr/>
        </p:nvSpPr>
        <p:spPr bwMode="auto">
          <a:xfrm rot="12102884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/>
          <p:cNvSpPr>
            <a:spLocks noChangeArrowheads="1"/>
          </p:cNvSpPr>
          <p:nvPr/>
        </p:nvSpPr>
        <p:spPr bwMode="auto">
          <a:xfrm rot="12102884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/>
          <p:cNvSpPr>
            <a:spLocks noChangeArrowheads="1"/>
          </p:cNvSpPr>
          <p:nvPr/>
        </p:nvSpPr>
        <p:spPr bwMode="auto">
          <a:xfrm rot="12102884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/>
          <p:cNvSpPr>
            <a:spLocks noChangeArrowheads="1"/>
          </p:cNvSpPr>
          <p:nvPr/>
        </p:nvSpPr>
        <p:spPr bwMode="auto">
          <a:xfrm rot="11355389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/>
          <p:cNvSpPr>
            <a:spLocks noChangeArrowheads="1"/>
          </p:cNvSpPr>
          <p:nvPr/>
        </p:nvSpPr>
        <p:spPr bwMode="auto">
          <a:xfrm rot="11355389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/>
          <p:cNvSpPr>
            <a:spLocks noChangeArrowheads="1"/>
          </p:cNvSpPr>
          <p:nvPr/>
        </p:nvSpPr>
        <p:spPr bwMode="auto">
          <a:xfrm rot="11355389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/>
          <p:cNvSpPr>
            <a:spLocks noChangeArrowheads="1"/>
          </p:cNvSpPr>
          <p:nvPr/>
        </p:nvSpPr>
        <p:spPr bwMode="auto">
          <a:xfrm rot="11355389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/>
          <p:cNvSpPr>
            <a:spLocks noChangeArrowheads="1"/>
          </p:cNvSpPr>
          <p:nvPr/>
        </p:nvSpPr>
        <p:spPr bwMode="auto">
          <a:xfrm rot="11355389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/>
          <p:cNvSpPr>
            <a:spLocks noChangeArrowheads="1"/>
          </p:cNvSpPr>
          <p:nvPr/>
        </p:nvSpPr>
        <p:spPr bwMode="auto">
          <a:xfrm rot="11355389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/>
          <p:cNvSpPr>
            <a:spLocks noChangeArrowheads="1"/>
          </p:cNvSpPr>
          <p:nvPr/>
        </p:nvSpPr>
        <p:spPr bwMode="auto">
          <a:xfrm rot="11355389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/>
          <p:cNvSpPr>
            <a:spLocks noChangeArrowheads="1"/>
          </p:cNvSpPr>
          <p:nvPr/>
        </p:nvSpPr>
        <p:spPr bwMode="auto">
          <a:xfrm rot="11355389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/>
          <p:cNvSpPr>
            <a:spLocks noChangeArrowheads="1"/>
          </p:cNvSpPr>
          <p:nvPr/>
        </p:nvSpPr>
        <p:spPr bwMode="auto">
          <a:xfrm rot="11355389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/>
          <p:cNvSpPr>
            <a:spLocks noChangeArrowheads="1"/>
          </p:cNvSpPr>
          <p:nvPr/>
        </p:nvSpPr>
        <p:spPr bwMode="auto">
          <a:xfrm rot="11355389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/>
          <p:cNvSpPr>
            <a:spLocks noChangeArrowheads="1"/>
          </p:cNvSpPr>
          <p:nvPr/>
        </p:nvSpPr>
        <p:spPr bwMode="auto">
          <a:xfrm rot="11355389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/>
          <p:cNvSpPr>
            <a:spLocks noChangeArrowheads="1"/>
          </p:cNvSpPr>
          <p:nvPr/>
        </p:nvSpPr>
        <p:spPr bwMode="auto"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/>
          <p:cNvSpPr>
            <a:spLocks noChangeArrowheads="1"/>
          </p:cNvSpPr>
          <p:nvPr/>
        </p:nvSpPr>
        <p:spPr bwMode="auto"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/>
          <p:cNvSpPr>
            <a:spLocks noChangeArrowheads="1"/>
          </p:cNvSpPr>
          <p:nvPr/>
        </p:nvSpPr>
        <p:spPr bwMode="auto"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/>
          <p:cNvSpPr>
            <a:spLocks noChangeArrowheads="1"/>
          </p:cNvSpPr>
          <p:nvPr/>
        </p:nvSpPr>
        <p:spPr bwMode="auto"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/>
          <p:cNvSpPr>
            <a:spLocks noChangeArrowheads="1"/>
          </p:cNvSpPr>
          <p:nvPr/>
        </p:nvSpPr>
        <p:spPr bwMode="auto"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/>
          <p:cNvSpPr>
            <a:spLocks noChangeArrowheads="1"/>
          </p:cNvSpPr>
          <p:nvPr/>
        </p:nvSpPr>
        <p:spPr bwMode="auto"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/>
          <p:cNvSpPr>
            <a:spLocks noChangeArrowheads="1"/>
          </p:cNvSpPr>
          <p:nvPr/>
        </p:nvSpPr>
        <p:spPr bwMode="auto"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/>
          <p:cNvSpPr>
            <a:spLocks noChangeArrowheads="1"/>
          </p:cNvSpPr>
          <p:nvPr/>
        </p:nvSpPr>
        <p:spPr bwMode="auto"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/>
          <p:cNvSpPr>
            <a:spLocks noChangeArrowheads="1"/>
          </p:cNvSpPr>
          <p:nvPr/>
        </p:nvSpPr>
        <p:spPr bwMode="auto"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/>
          <p:cNvSpPr>
            <a:spLocks noChangeArrowheads="1"/>
          </p:cNvSpPr>
          <p:nvPr/>
        </p:nvSpPr>
        <p:spPr bwMode="auto"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/>
          <p:cNvSpPr>
            <a:spLocks noChangeArrowheads="1"/>
          </p:cNvSpPr>
          <p:nvPr/>
        </p:nvSpPr>
        <p:spPr bwMode="auto"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/>
          <p:cNvSpPr>
            <a:spLocks noChangeArrowheads="1"/>
          </p:cNvSpPr>
          <p:nvPr/>
        </p:nvSpPr>
        <p:spPr bwMode="auto"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/>
          <p:cNvSpPr>
            <a:spLocks noChangeArrowheads="1"/>
          </p:cNvSpPr>
          <p:nvPr/>
        </p:nvSpPr>
        <p:spPr bwMode="auto"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/>
          <p:cNvSpPr>
            <a:spLocks noChangeArrowheads="1"/>
          </p:cNvSpPr>
          <p:nvPr/>
        </p:nvSpPr>
        <p:spPr bwMode="auto"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/>
          <p:cNvSpPr>
            <a:spLocks noChangeArrowheads="1"/>
          </p:cNvSpPr>
          <p:nvPr/>
        </p:nvSpPr>
        <p:spPr bwMode="auto"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/>
          <p:cNvSpPr>
            <a:spLocks noChangeArrowheads="1"/>
          </p:cNvSpPr>
          <p:nvPr/>
        </p:nvSpPr>
        <p:spPr bwMode="auto"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/>
          <p:cNvSpPr>
            <a:spLocks noChangeArrowheads="1"/>
          </p:cNvSpPr>
          <p:nvPr/>
        </p:nvSpPr>
        <p:spPr bwMode="auto"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/>
          <p:cNvSpPr>
            <a:spLocks noChangeArrowheads="1"/>
          </p:cNvSpPr>
          <p:nvPr/>
        </p:nvSpPr>
        <p:spPr bwMode="auto"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/>
          <p:cNvSpPr>
            <a:spLocks noChangeArrowheads="1"/>
          </p:cNvSpPr>
          <p:nvPr/>
        </p:nvSpPr>
        <p:spPr bwMode="auto"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/>
          <p:cNvSpPr>
            <a:spLocks noChangeArrowheads="1"/>
          </p:cNvSpPr>
          <p:nvPr/>
        </p:nvSpPr>
        <p:spPr bwMode="auto"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/>
          <p:cNvSpPr>
            <a:spLocks noChangeArrowheads="1"/>
          </p:cNvSpPr>
          <p:nvPr/>
        </p:nvSpPr>
        <p:spPr bwMode="auto"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/>
          <p:cNvSpPr>
            <a:spLocks noChangeArrowheads="1"/>
          </p:cNvSpPr>
          <p:nvPr/>
        </p:nvSpPr>
        <p:spPr bwMode="auto"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/>
          <p:cNvSpPr>
            <a:spLocks noChangeArrowheads="1"/>
          </p:cNvSpPr>
          <p:nvPr/>
        </p:nvSpPr>
        <p:spPr bwMode="auto"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/>
          <p:cNvSpPr>
            <a:spLocks noChangeArrowheads="1"/>
          </p:cNvSpPr>
          <p:nvPr/>
        </p:nvSpPr>
        <p:spPr bwMode="auto"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/>
          <p:cNvSpPr>
            <a:spLocks noChangeArrowheads="1"/>
          </p:cNvSpPr>
          <p:nvPr/>
        </p:nvSpPr>
        <p:spPr bwMode="auto"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/>
          <p:cNvSpPr>
            <a:spLocks noChangeArrowheads="1"/>
          </p:cNvSpPr>
          <p:nvPr/>
        </p:nvSpPr>
        <p:spPr bwMode="auto"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/>
          <p:cNvSpPr>
            <a:spLocks noChangeArrowheads="1"/>
          </p:cNvSpPr>
          <p:nvPr/>
        </p:nvSpPr>
        <p:spPr bwMode="auto"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/>
          <p:cNvSpPr>
            <a:spLocks noChangeArrowheads="1"/>
          </p:cNvSpPr>
          <p:nvPr/>
        </p:nvSpPr>
        <p:spPr bwMode="auto">
          <a:xfrm rot="1118898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/>
          <p:cNvSpPr>
            <a:spLocks noChangeArrowheads="1"/>
          </p:cNvSpPr>
          <p:nvPr/>
        </p:nvSpPr>
        <p:spPr bwMode="auto">
          <a:xfrm rot="12028822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/>
          <p:cNvSpPr>
            <a:spLocks noChangeArrowheads="1"/>
          </p:cNvSpPr>
          <p:nvPr/>
        </p:nvSpPr>
        <p:spPr bwMode="auto">
          <a:xfrm rot="12028822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/>
          <p:cNvSpPr>
            <a:spLocks noChangeArrowheads="1"/>
          </p:cNvSpPr>
          <p:nvPr/>
        </p:nvSpPr>
        <p:spPr bwMode="auto">
          <a:xfrm rot="12028822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/>
          <p:cNvSpPr>
            <a:spLocks noChangeArrowheads="1"/>
          </p:cNvSpPr>
          <p:nvPr/>
        </p:nvSpPr>
        <p:spPr bwMode="auto">
          <a:xfrm rot="12028822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/>
          <p:cNvSpPr>
            <a:spLocks noChangeArrowheads="1"/>
          </p:cNvSpPr>
          <p:nvPr/>
        </p:nvSpPr>
        <p:spPr bwMode="auto">
          <a:xfrm rot="12028822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/>
          <p:cNvSpPr>
            <a:spLocks noChangeArrowheads="1"/>
          </p:cNvSpPr>
          <p:nvPr/>
        </p:nvSpPr>
        <p:spPr bwMode="auto">
          <a:xfrm rot="12403336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/>
          <p:cNvSpPr>
            <a:spLocks noChangeArrowheads="1"/>
          </p:cNvSpPr>
          <p:nvPr/>
        </p:nvSpPr>
        <p:spPr bwMode="auto">
          <a:xfrm rot="12403336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/>
          <p:cNvSpPr>
            <a:spLocks noChangeArrowheads="1"/>
          </p:cNvSpPr>
          <p:nvPr/>
        </p:nvSpPr>
        <p:spPr bwMode="auto">
          <a:xfrm rot="13543136">
            <a:off x="6765926" y="586422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/>
          <p:cNvSpPr>
            <a:spLocks noChangeArrowheads="1"/>
          </p:cNvSpPr>
          <p:nvPr/>
        </p:nvSpPr>
        <p:spPr bwMode="auto">
          <a:xfrm rot="13543136">
            <a:off x="6710363" y="59261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/>
          <p:cNvSpPr>
            <a:spLocks noChangeArrowheads="1"/>
          </p:cNvSpPr>
          <p:nvPr/>
        </p:nvSpPr>
        <p:spPr bwMode="auto">
          <a:xfrm rot="14499859">
            <a:off x="6654007" y="5971382"/>
            <a:ext cx="138113" cy="1524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/>
          <p:cNvSpPr>
            <a:spLocks noChangeArrowheads="1"/>
          </p:cNvSpPr>
          <p:nvPr/>
        </p:nvSpPr>
        <p:spPr bwMode="auto">
          <a:xfrm rot="14499859">
            <a:off x="6587332" y="6020595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/>
          <p:cNvSpPr>
            <a:spLocks noChangeArrowheads="1"/>
          </p:cNvSpPr>
          <p:nvPr/>
        </p:nvSpPr>
        <p:spPr bwMode="auto">
          <a:xfrm rot="1602313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/>
          <p:cNvSpPr>
            <a:spLocks noChangeArrowheads="1"/>
          </p:cNvSpPr>
          <p:nvPr/>
        </p:nvSpPr>
        <p:spPr bwMode="auto">
          <a:xfrm rot="16023135">
            <a:off x="6440488" y="605631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/>
          <p:cNvSpPr>
            <a:spLocks noChangeArrowheads="1"/>
          </p:cNvSpPr>
          <p:nvPr/>
        </p:nvSpPr>
        <p:spPr bwMode="auto">
          <a:xfrm rot="17593652">
            <a:off x="6376194" y="6044406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/>
          <p:cNvSpPr>
            <a:spLocks noChangeArrowheads="1"/>
          </p:cNvSpPr>
          <p:nvPr/>
        </p:nvSpPr>
        <p:spPr bwMode="auto">
          <a:xfrm rot="18833188">
            <a:off x="6314282" y="6003132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/>
          <p:cNvSpPr>
            <a:spLocks noChangeArrowheads="1"/>
          </p:cNvSpPr>
          <p:nvPr/>
        </p:nvSpPr>
        <p:spPr bwMode="auto">
          <a:xfrm rot="18833188">
            <a:off x="6261101" y="595630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/>
          <p:cNvSpPr>
            <a:spLocks noChangeArrowheads="1"/>
          </p:cNvSpPr>
          <p:nvPr/>
        </p:nvSpPr>
        <p:spPr bwMode="auto">
          <a:xfrm rot="19789907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/>
          <p:cNvSpPr>
            <a:spLocks noChangeArrowheads="1"/>
          </p:cNvSpPr>
          <p:nvPr/>
        </p:nvSpPr>
        <p:spPr bwMode="auto">
          <a:xfrm rot="2119563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/>
          <p:cNvSpPr>
            <a:spLocks noChangeArrowheads="1"/>
          </p:cNvSpPr>
          <p:nvPr/>
        </p:nvSpPr>
        <p:spPr bwMode="auto"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/>
          <p:cNvSpPr>
            <a:spLocks noChangeArrowheads="1"/>
          </p:cNvSpPr>
          <p:nvPr/>
        </p:nvSpPr>
        <p:spPr bwMode="auto"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/>
          <p:cNvSpPr>
            <a:spLocks noChangeArrowheads="1"/>
          </p:cNvSpPr>
          <p:nvPr/>
        </p:nvSpPr>
        <p:spPr bwMode="auto"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/>
          <p:cNvSpPr>
            <a:spLocks noChangeArrowheads="1"/>
          </p:cNvSpPr>
          <p:nvPr/>
        </p:nvSpPr>
        <p:spPr bwMode="auto"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/>
          <p:cNvSpPr>
            <a:spLocks noChangeArrowheads="1"/>
          </p:cNvSpPr>
          <p:nvPr/>
        </p:nvSpPr>
        <p:spPr bwMode="auto"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/>
          <p:cNvSpPr>
            <a:spLocks noChangeArrowheads="1"/>
          </p:cNvSpPr>
          <p:nvPr/>
        </p:nvSpPr>
        <p:spPr bwMode="auto"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/>
          <p:cNvSpPr>
            <a:spLocks noChangeArrowheads="1"/>
          </p:cNvSpPr>
          <p:nvPr/>
        </p:nvSpPr>
        <p:spPr bwMode="auto"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/>
          <p:cNvSpPr>
            <a:spLocks noChangeArrowheads="1"/>
          </p:cNvSpPr>
          <p:nvPr/>
        </p:nvSpPr>
        <p:spPr bwMode="auto"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/>
          <p:cNvSpPr>
            <a:spLocks noChangeArrowheads="1"/>
          </p:cNvSpPr>
          <p:nvPr/>
        </p:nvSpPr>
        <p:spPr bwMode="auto"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/>
          <p:cNvSpPr>
            <a:spLocks noChangeArrowheads="1"/>
          </p:cNvSpPr>
          <p:nvPr/>
        </p:nvSpPr>
        <p:spPr bwMode="auto"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/>
          <p:cNvSpPr>
            <a:spLocks noChangeArrowheads="1"/>
          </p:cNvSpPr>
          <p:nvPr/>
        </p:nvSpPr>
        <p:spPr bwMode="auto"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/>
          <p:cNvSpPr>
            <a:spLocks noChangeArrowheads="1"/>
          </p:cNvSpPr>
          <p:nvPr/>
        </p:nvSpPr>
        <p:spPr bwMode="auto"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/>
          <p:cNvSpPr>
            <a:spLocks noChangeArrowheads="1"/>
          </p:cNvSpPr>
          <p:nvPr/>
        </p:nvSpPr>
        <p:spPr bwMode="auto"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/>
          <p:cNvSpPr>
            <a:spLocks noChangeArrowheads="1"/>
          </p:cNvSpPr>
          <p:nvPr/>
        </p:nvSpPr>
        <p:spPr bwMode="auto"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/>
          <p:cNvSpPr>
            <a:spLocks noChangeArrowheads="1"/>
          </p:cNvSpPr>
          <p:nvPr/>
        </p:nvSpPr>
        <p:spPr bwMode="auto"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/>
          <p:cNvSpPr>
            <a:spLocks noChangeArrowheads="1"/>
          </p:cNvSpPr>
          <p:nvPr/>
        </p:nvSpPr>
        <p:spPr bwMode="auto">
          <a:xfrm rot="2983022">
            <a:off x="6757988" y="46053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/>
          <p:cNvSpPr>
            <a:spLocks noChangeArrowheads="1"/>
          </p:cNvSpPr>
          <p:nvPr/>
        </p:nvSpPr>
        <p:spPr bwMode="auto">
          <a:xfrm rot="2983022">
            <a:off x="6819901" y="45402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/>
          <p:cNvSpPr>
            <a:spLocks noChangeArrowheads="1"/>
          </p:cNvSpPr>
          <p:nvPr/>
        </p:nvSpPr>
        <p:spPr bwMode="auto">
          <a:xfrm rot="2983022">
            <a:off x="6885782" y="4469607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/>
          <p:cNvSpPr>
            <a:spLocks noChangeArrowheads="1"/>
          </p:cNvSpPr>
          <p:nvPr/>
        </p:nvSpPr>
        <p:spPr bwMode="auto">
          <a:xfrm rot="2983022">
            <a:off x="6938963" y="43989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/>
          <p:cNvSpPr>
            <a:spLocks noChangeArrowheads="1"/>
          </p:cNvSpPr>
          <p:nvPr/>
        </p:nvSpPr>
        <p:spPr bwMode="auto"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/>
          <p:cNvSpPr>
            <a:spLocks noChangeArrowheads="1"/>
          </p:cNvSpPr>
          <p:nvPr/>
        </p:nvSpPr>
        <p:spPr bwMode="auto">
          <a:xfrm rot="2983022">
            <a:off x="7060407" y="4280695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/>
          <p:cNvSpPr>
            <a:spLocks noChangeArrowheads="1"/>
          </p:cNvSpPr>
          <p:nvPr/>
        </p:nvSpPr>
        <p:spPr bwMode="auto"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/>
          <p:cNvSpPr>
            <a:spLocks noChangeArrowheads="1"/>
          </p:cNvSpPr>
          <p:nvPr/>
        </p:nvSpPr>
        <p:spPr bwMode="auto"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/>
          <p:cNvSpPr>
            <a:spLocks noChangeArrowheads="1"/>
          </p:cNvSpPr>
          <p:nvPr/>
        </p:nvSpPr>
        <p:spPr bwMode="auto"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/>
          <p:cNvSpPr>
            <a:spLocks noChangeArrowheads="1"/>
          </p:cNvSpPr>
          <p:nvPr/>
        </p:nvSpPr>
        <p:spPr bwMode="auto">
          <a:xfrm rot="2983022">
            <a:off x="7316788" y="402748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/>
          <p:cNvSpPr>
            <a:spLocks noChangeArrowheads="1"/>
          </p:cNvSpPr>
          <p:nvPr/>
        </p:nvSpPr>
        <p:spPr bwMode="auto">
          <a:xfrm rot="2983022">
            <a:off x="7388226" y="39687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/>
          <p:cNvSpPr>
            <a:spLocks noChangeArrowheads="1"/>
          </p:cNvSpPr>
          <p:nvPr/>
        </p:nvSpPr>
        <p:spPr bwMode="auto"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/>
          <p:cNvSpPr>
            <a:spLocks noChangeArrowheads="1"/>
          </p:cNvSpPr>
          <p:nvPr/>
        </p:nvSpPr>
        <p:spPr bwMode="auto">
          <a:xfrm rot="2983022">
            <a:off x="7511257" y="3850482"/>
            <a:ext cx="139700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/>
          <p:cNvSpPr>
            <a:spLocks noChangeArrowheads="1"/>
          </p:cNvSpPr>
          <p:nvPr/>
        </p:nvSpPr>
        <p:spPr bwMode="auto">
          <a:xfrm rot="2983022">
            <a:off x="7572376" y="37909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/>
          <p:cNvSpPr>
            <a:spLocks noChangeArrowheads="1"/>
          </p:cNvSpPr>
          <p:nvPr/>
        </p:nvSpPr>
        <p:spPr bwMode="auto">
          <a:xfrm rot="2983022">
            <a:off x="7634288" y="37385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/>
          <p:cNvSpPr>
            <a:spLocks noChangeArrowheads="1"/>
          </p:cNvSpPr>
          <p:nvPr/>
        </p:nvSpPr>
        <p:spPr bwMode="auto">
          <a:xfrm rot="2983022">
            <a:off x="7696201" y="36734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/>
          <p:cNvSpPr>
            <a:spLocks noChangeArrowheads="1"/>
          </p:cNvSpPr>
          <p:nvPr/>
        </p:nvSpPr>
        <p:spPr bwMode="auto"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/>
          <p:cNvSpPr>
            <a:spLocks noChangeArrowheads="1"/>
          </p:cNvSpPr>
          <p:nvPr/>
        </p:nvSpPr>
        <p:spPr bwMode="auto">
          <a:xfrm rot="2983022">
            <a:off x="7815263" y="35607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/>
          <p:cNvSpPr>
            <a:spLocks noChangeArrowheads="1"/>
          </p:cNvSpPr>
          <p:nvPr/>
        </p:nvSpPr>
        <p:spPr bwMode="auto">
          <a:xfrm rot="2983022">
            <a:off x="7874794" y="3496469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/>
          <p:cNvSpPr>
            <a:spLocks noChangeArrowheads="1"/>
          </p:cNvSpPr>
          <p:nvPr/>
        </p:nvSpPr>
        <p:spPr bwMode="auto">
          <a:xfrm rot="2983022">
            <a:off x="7937501" y="34194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/>
          <p:cNvSpPr>
            <a:spLocks noChangeArrowheads="1"/>
          </p:cNvSpPr>
          <p:nvPr/>
        </p:nvSpPr>
        <p:spPr bwMode="auto"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/>
          <p:cNvSpPr>
            <a:spLocks noChangeArrowheads="1"/>
          </p:cNvSpPr>
          <p:nvPr/>
        </p:nvSpPr>
        <p:spPr bwMode="auto"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/>
          <p:cNvSpPr>
            <a:spLocks noChangeArrowheads="1"/>
          </p:cNvSpPr>
          <p:nvPr/>
        </p:nvSpPr>
        <p:spPr bwMode="auto"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/>
          <p:cNvSpPr>
            <a:spLocks noChangeArrowheads="1"/>
          </p:cNvSpPr>
          <p:nvPr/>
        </p:nvSpPr>
        <p:spPr bwMode="auto"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/>
          <p:cNvSpPr>
            <a:spLocks noChangeArrowheads="1"/>
          </p:cNvSpPr>
          <p:nvPr/>
        </p:nvSpPr>
        <p:spPr bwMode="auto"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/>
          <p:cNvSpPr>
            <a:spLocks noChangeArrowheads="1"/>
          </p:cNvSpPr>
          <p:nvPr/>
        </p:nvSpPr>
        <p:spPr bwMode="auto"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/>
          <p:cNvSpPr>
            <a:spLocks noChangeArrowheads="1"/>
          </p:cNvSpPr>
          <p:nvPr/>
        </p:nvSpPr>
        <p:spPr bwMode="auto"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/>
          <p:cNvSpPr>
            <a:spLocks noChangeArrowheads="1"/>
          </p:cNvSpPr>
          <p:nvPr/>
        </p:nvSpPr>
        <p:spPr bwMode="auto"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/>
          <p:cNvSpPr>
            <a:spLocks noChangeArrowheads="1"/>
          </p:cNvSpPr>
          <p:nvPr/>
        </p:nvSpPr>
        <p:spPr bwMode="auto"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/>
          <p:cNvSpPr>
            <a:spLocks noChangeArrowheads="1"/>
          </p:cNvSpPr>
          <p:nvPr/>
        </p:nvSpPr>
        <p:spPr bwMode="auto">
          <a:xfrm rot="21087173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/>
          <p:cNvSpPr>
            <a:spLocks noChangeArrowheads="1"/>
          </p:cNvSpPr>
          <p:nvPr/>
        </p:nvSpPr>
        <p:spPr bwMode="auto">
          <a:xfrm rot="2044999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/>
          <p:cNvSpPr>
            <a:spLocks noChangeArrowheads="1"/>
          </p:cNvSpPr>
          <p:nvPr/>
        </p:nvSpPr>
        <p:spPr bwMode="auto">
          <a:xfrm rot="18457595">
            <a:off x="8312151" y="243522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/>
          <p:cNvSpPr>
            <a:spLocks noChangeArrowheads="1"/>
          </p:cNvSpPr>
          <p:nvPr/>
        </p:nvSpPr>
        <p:spPr bwMode="auto">
          <a:xfrm rot="162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/>
          <p:cNvSpPr>
            <a:spLocks noChangeArrowheads="1"/>
          </p:cNvSpPr>
          <p:nvPr/>
        </p:nvSpPr>
        <p:spPr bwMode="auto">
          <a:xfrm rot="162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/>
          <p:cNvSpPr>
            <a:spLocks noChangeArrowheads="1"/>
          </p:cNvSpPr>
          <p:nvPr/>
        </p:nvSpPr>
        <p:spPr bwMode="auto">
          <a:xfrm rot="15127278">
            <a:off x="8158163" y="236696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/>
          <p:cNvSpPr>
            <a:spLocks noChangeArrowheads="1"/>
          </p:cNvSpPr>
          <p:nvPr/>
        </p:nvSpPr>
        <p:spPr bwMode="auto">
          <a:xfrm rot="15127278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/>
          <p:cNvSpPr>
            <a:spLocks noChangeArrowheads="1"/>
          </p:cNvSpPr>
          <p:nvPr/>
        </p:nvSpPr>
        <p:spPr bwMode="auto">
          <a:xfrm rot="14706289">
            <a:off x="8043863" y="24082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/>
          <p:cNvSpPr>
            <a:spLocks noChangeArrowheads="1"/>
          </p:cNvSpPr>
          <p:nvPr/>
        </p:nvSpPr>
        <p:spPr bwMode="auto">
          <a:xfrm rot="14233301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/>
          <p:cNvSpPr>
            <a:spLocks noChangeArrowheads="1"/>
          </p:cNvSpPr>
          <p:nvPr/>
        </p:nvSpPr>
        <p:spPr bwMode="auto">
          <a:xfrm rot="14233301">
            <a:off x="7935119" y="2482056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/>
          <p:cNvSpPr>
            <a:spLocks noChangeArrowheads="1"/>
          </p:cNvSpPr>
          <p:nvPr/>
        </p:nvSpPr>
        <p:spPr bwMode="auto">
          <a:xfrm rot="14074748">
            <a:off x="7885113" y="253523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/>
          <p:cNvSpPr>
            <a:spLocks noChangeArrowheads="1"/>
          </p:cNvSpPr>
          <p:nvPr/>
        </p:nvSpPr>
        <p:spPr bwMode="auto">
          <a:xfrm rot="14074748">
            <a:off x="7839076" y="25939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/>
          <p:cNvSpPr>
            <a:spLocks noChangeArrowheads="1"/>
          </p:cNvSpPr>
          <p:nvPr/>
        </p:nvSpPr>
        <p:spPr bwMode="auto">
          <a:xfrm rot="1311802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/>
          <p:cNvSpPr>
            <a:spLocks noChangeArrowheads="1"/>
          </p:cNvSpPr>
          <p:nvPr/>
        </p:nvSpPr>
        <p:spPr bwMode="auto">
          <a:xfrm rot="1311802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/>
          <p:cNvSpPr>
            <a:spLocks noChangeArrowheads="1"/>
          </p:cNvSpPr>
          <p:nvPr/>
        </p:nvSpPr>
        <p:spPr bwMode="auto">
          <a:xfrm rot="1284999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/>
          <p:cNvSpPr>
            <a:spLocks noChangeArrowheads="1"/>
          </p:cNvSpPr>
          <p:nvPr/>
        </p:nvSpPr>
        <p:spPr bwMode="auto">
          <a:xfrm rot="12422494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/>
          <p:cNvSpPr>
            <a:spLocks noChangeArrowheads="1"/>
          </p:cNvSpPr>
          <p:nvPr/>
        </p:nvSpPr>
        <p:spPr bwMode="auto">
          <a:xfrm rot="12422494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/>
          <p:cNvSpPr>
            <a:spLocks noChangeArrowheads="1"/>
          </p:cNvSpPr>
          <p:nvPr/>
        </p:nvSpPr>
        <p:spPr bwMode="auto">
          <a:xfrm rot="11837348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/>
          <p:cNvSpPr>
            <a:spLocks noChangeArrowheads="1"/>
          </p:cNvSpPr>
          <p:nvPr/>
        </p:nvSpPr>
        <p:spPr bwMode="auto">
          <a:xfrm rot="11409847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/>
          <p:cNvSpPr>
            <a:spLocks noChangeArrowheads="1"/>
          </p:cNvSpPr>
          <p:nvPr/>
        </p:nvSpPr>
        <p:spPr bwMode="auto">
          <a:xfrm rot="11409847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/>
          <p:cNvSpPr>
            <a:spLocks noChangeArrowheads="1"/>
          </p:cNvSpPr>
          <p:nvPr/>
        </p:nvSpPr>
        <p:spPr bwMode="auto">
          <a:xfrm rot="11409847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/>
          <p:cNvSpPr>
            <a:spLocks noChangeArrowheads="1"/>
          </p:cNvSpPr>
          <p:nvPr/>
        </p:nvSpPr>
        <p:spPr bwMode="auto">
          <a:xfrm rot="11409847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/>
          <p:cNvSpPr>
            <a:spLocks noChangeArrowheads="1"/>
          </p:cNvSpPr>
          <p:nvPr/>
        </p:nvSpPr>
        <p:spPr bwMode="auto">
          <a:xfrm rot="11409847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/>
          <p:cNvSpPr>
            <a:spLocks noChangeArrowheads="1"/>
          </p:cNvSpPr>
          <p:nvPr/>
        </p:nvSpPr>
        <p:spPr bwMode="auto">
          <a:xfrm rot="11409847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/>
          <p:cNvSpPr>
            <a:spLocks noChangeArrowheads="1"/>
          </p:cNvSpPr>
          <p:nvPr/>
        </p:nvSpPr>
        <p:spPr bwMode="auto">
          <a:xfrm rot="11409847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/>
          <p:cNvSpPr>
            <a:spLocks noChangeArrowheads="1"/>
          </p:cNvSpPr>
          <p:nvPr/>
        </p:nvSpPr>
        <p:spPr bwMode="auto">
          <a:xfrm rot="11035333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/>
          <p:cNvSpPr>
            <a:spLocks noChangeArrowheads="1"/>
          </p:cNvSpPr>
          <p:nvPr/>
        </p:nvSpPr>
        <p:spPr bwMode="auto">
          <a:xfrm rot="11409847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/>
          <p:cNvSpPr>
            <a:spLocks noChangeArrowheads="1"/>
          </p:cNvSpPr>
          <p:nvPr/>
        </p:nvSpPr>
        <p:spPr bwMode="auto">
          <a:xfrm rot="11035333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/>
          <p:cNvSpPr>
            <a:spLocks noChangeArrowheads="1"/>
          </p:cNvSpPr>
          <p:nvPr/>
        </p:nvSpPr>
        <p:spPr bwMode="auto">
          <a:xfrm rot="11409847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/>
          <p:cNvSpPr>
            <a:spLocks noChangeArrowheads="1"/>
          </p:cNvSpPr>
          <p:nvPr/>
        </p:nvSpPr>
        <p:spPr bwMode="auto">
          <a:xfrm rot="11035333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/>
          <p:cNvSpPr>
            <a:spLocks noChangeArrowheads="1"/>
          </p:cNvSpPr>
          <p:nvPr/>
        </p:nvSpPr>
        <p:spPr bwMode="auto">
          <a:xfrm rot="11409847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/>
          <p:cNvSpPr>
            <a:spLocks noChangeArrowheads="1"/>
          </p:cNvSpPr>
          <p:nvPr/>
        </p:nvSpPr>
        <p:spPr bwMode="auto">
          <a:xfrm rot="11035333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/>
          <p:cNvSpPr>
            <a:spLocks noChangeArrowheads="1"/>
          </p:cNvSpPr>
          <p:nvPr/>
        </p:nvSpPr>
        <p:spPr bwMode="auto">
          <a:xfrm rot="11409847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/>
          <p:cNvSpPr>
            <a:spLocks noChangeArrowheads="1"/>
          </p:cNvSpPr>
          <p:nvPr/>
        </p:nvSpPr>
        <p:spPr bwMode="auto">
          <a:xfrm rot="11035333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/>
          <p:cNvSpPr>
            <a:spLocks noChangeArrowheads="1"/>
          </p:cNvSpPr>
          <p:nvPr/>
        </p:nvSpPr>
        <p:spPr bwMode="auto"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/>
          <p:cNvSpPr>
            <a:spLocks noChangeArrowheads="1"/>
          </p:cNvSpPr>
          <p:nvPr/>
        </p:nvSpPr>
        <p:spPr bwMode="auto"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/>
          <p:cNvSpPr>
            <a:spLocks noChangeArrowheads="1"/>
          </p:cNvSpPr>
          <p:nvPr/>
        </p:nvSpPr>
        <p:spPr bwMode="auto"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/>
          <p:cNvSpPr>
            <a:spLocks noChangeArrowheads="1"/>
          </p:cNvSpPr>
          <p:nvPr/>
        </p:nvSpPr>
        <p:spPr bwMode="auto"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/>
          <p:cNvSpPr>
            <a:spLocks noChangeArrowheads="1"/>
          </p:cNvSpPr>
          <p:nvPr/>
        </p:nvSpPr>
        <p:spPr bwMode="auto"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/>
          <p:cNvSpPr>
            <a:spLocks noChangeArrowheads="1"/>
          </p:cNvSpPr>
          <p:nvPr/>
        </p:nvSpPr>
        <p:spPr bwMode="auto"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/>
          <p:cNvSpPr>
            <a:spLocks noChangeArrowheads="1"/>
          </p:cNvSpPr>
          <p:nvPr/>
        </p:nvSpPr>
        <p:spPr bwMode="auto"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/>
          <p:cNvSpPr>
            <a:spLocks noChangeArrowheads="1"/>
          </p:cNvSpPr>
          <p:nvPr/>
        </p:nvSpPr>
        <p:spPr bwMode="auto"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/>
          <p:cNvSpPr>
            <a:spLocks noChangeArrowheads="1"/>
          </p:cNvSpPr>
          <p:nvPr/>
        </p:nvSpPr>
        <p:spPr bwMode="auto"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/>
          <p:cNvSpPr>
            <a:spLocks noChangeArrowheads="1"/>
          </p:cNvSpPr>
          <p:nvPr/>
        </p:nvSpPr>
        <p:spPr bwMode="auto"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/>
          <p:cNvSpPr>
            <a:spLocks noChangeArrowheads="1"/>
          </p:cNvSpPr>
          <p:nvPr/>
        </p:nvSpPr>
        <p:spPr bwMode="auto"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/>
          <p:cNvSpPr>
            <a:spLocks noChangeArrowheads="1"/>
          </p:cNvSpPr>
          <p:nvPr/>
        </p:nvSpPr>
        <p:spPr bwMode="auto"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/>
          <p:cNvSpPr>
            <a:spLocks noChangeArrowheads="1"/>
          </p:cNvSpPr>
          <p:nvPr/>
        </p:nvSpPr>
        <p:spPr bwMode="auto"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/>
          <p:cNvSpPr>
            <a:spLocks noChangeArrowheads="1"/>
          </p:cNvSpPr>
          <p:nvPr/>
        </p:nvSpPr>
        <p:spPr bwMode="auto"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/>
          <p:cNvSpPr>
            <a:spLocks noChangeArrowheads="1"/>
          </p:cNvSpPr>
          <p:nvPr/>
        </p:nvSpPr>
        <p:spPr bwMode="auto"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/>
          <p:cNvSpPr>
            <a:spLocks noChangeArrowheads="1"/>
          </p:cNvSpPr>
          <p:nvPr/>
        </p:nvSpPr>
        <p:spPr bwMode="auto">
          <a:xfrm rot="7123279">
            <a:off x="7889876" y="595630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/>
          <p:cNvSpPr>
            <a:spLocks noChangeArrowheads="1"/>
          </p:cNvSpPr>
          <p:nvPr/>
        </p:nvSpPr>
        <p:spPr bwMode="auto"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/>
          <p:cNvSpPr>
            <a:spLocks noChangeArrowheads="1"/>
          </p:cNvSpPr>
          <p:nvPr/>
        </p:nvSpPr>
        <p:spPr bwMode="auto"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/>
          <p:cNvSpPr>
            <a:spLocks noChangeArrowheads="1"/>
          </p:cNvSpPr>
          <p:nvPr/>
        </p:nvSpPr>
        <p:spPr bwMode="auto"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/>
          <p:cNvSpPr>
            <a:spLocks noChangeArrowheads="1"/>
          </p:cNvSpPr>
          <p:nvPr/>
        </p:nvSpPr>
        <p:spPr bwMode="auto"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/>
          <p:cNvSpPr>
            <a:spLocks noChangeArrowheads="1"/>
          </p:cNvSpPr>
          <p:nvPr/>
        </p:nvSpPr>
        <p:spPr bwMode="auto">
          <a:xfrm rot="5400000">
            <a:off x="8221663" y="6056313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/>
          <p:cNvSpPr>
            <a:spLocks noChangeArrowheads="1"/>
          </p:cNvSpPr>
          <p:nvPr/>
        </p:nvSpPr>
        <p:spPr bwMode="auto">
          <a:xfrm rot="4482187">
            <a:off x="8297863" y="6046788"/>
            <a:ext cx="138113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/>
          <p:cNvSpPr>
            <a:spLocks noChangeArrowheads="1"/>
          </p:cNvSpPr>
          <p:nvPr/>
        </p:nvSpPr>
        <p:spPr bwMode="auto">
          <a:xfrm rot="4107672">
            <a:off x="8370094" y="6020594"/>
            <a:ext cx="139700" cy="1539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/>
          <p:cNvSpPr>
            <a:spLocks noChangeArrowheads="1"/>
          </p:cNvSpPr>
          <p:nvPr/>
        </p:nvSpPr>
        <p:spPr bwMode="auto">
          <a:xfrm rot="3574832">
            <a:off x="8432801" y="5988051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/>
          <p:cNvSpPr>
            <a:spLocks noChangeArrowheads="1"/>
          </p:cNvSpPr>
          <p:nvPr/>
        </p:nvSpPr>
        <p:spPr bwMode="auto">
          <a:xfrm rot="3395180">
            <a:off x="8499476" y="5946776"/>
            <a:ext cx="138112" cy="1539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/>
          <p:cNvSpPr>
            <a:spLocks noChangeArrowheads="1"/>
          </p:cNvSpPr>
          <p:nvPr/>
        </p:nvSpPr>
        <p:spPr bwMode="auto"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/>
          <p:cNvSpPr>
            <a:spLocks noChangeArrowheads="1"/>
          </p:cNvSpPr>
          <p:nvPr/>
        </p:nvSpPr>
        <p:spPr bwMode="auto"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/>
          <p:cNvSpPr>
            <a:spLocks noChangeArrowheads="1"/>
          </p:cNvSpPr>
          <p:nvPr/>
        </p:nvSpPr>
        <p:spPr bwMode="auto"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/>
          <p:cNvSpPr>
            <a:spLocks noChangeArrowheads="1"/>
          </p:cNvSpPr>
          <p:nvPr/>
        </p:nvSpPr>
        <p:spPr bwMode="auto"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/>
          <p:cNvSpPr>
            <a:spLocks noChangeArrowheads="1"/>
          </p:cNvSpPr>
          <p:nvPr/>
        </p:nvSpPr>
        <p:spPr bwMode="auto"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/>
          <p:cNvSpPr>
            <a:spLocks noChangeArrowheads="1"/>
          </p:cNvSpPr>
          <p:nvPr/>
        </p:nvSpPr>
        <p:spPr bwMode="auto"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/>
          <p:cNvSpPr>
            <a:spLocks noChangeArrowheads="1"/>
          </p:cNvSpPr>
          <p:nvPr/>
        </p:nvSpPr>
        <p:spPr bwMode="auto"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/>
          <p:cNvSpPr>
            <a:spLocks noChangeArrowheads="1"/>
          </p:cNvSpPr>
          <p:nvPr/>
        </p:nvSpPr>
        <p:spPr bwMode="auto"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/>
          <p:cNvSpPr>
            <a:spLocks noChangeArrowheads="1"/>
          </p:cNvSpPr>
          <p:nvPr/>
        </p:nvSpPr>
        <p:spPr bwMode="auto">
          <a:xfrm rot="11409847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/>
          <p:cNvSpPr>
            <a:spLocks noChangeArrowheads="1"/>
          </p:cNvSpPr>
          <p:nvPr/>
        </p:nvSpPr>
        <p:spPr bwMode="auto">
          <a:xfrm rot="11035333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/>
          <p:cNvSpPr>
            <a:spLocks noChangeArrowheads="1"/>
          </p:cNvSpPr>
          <p:nvPr/>
        </p:nvSpPr>
        <p:spPr bwMode="auto">
          <a:xfrm rot="11409847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/>
          <p:cNvSpPr>
            <a:spLocks noChangeArrowheads="1"/>
          </p:cNvSpPr>
          <p:nvPr/>
        </p:nvSpPr>
        <p:spPr bwMode="auto">
          <a:xfrm rot="11035333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/>
          <p:cNvSpPr>
            <a:spLocks noChangeArrowheads="1"/>
          </p:cNvSpPr>
          <p:nvPr/>
        </p:nvSpPr>
        <p:spPr bwMode="auto">
          <a:xfrm rot="11409847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/>
          <p:cNvSpPr>
            <a:spLocks noChangeArrowheads="1"/>
          </p:cNvSpPr>
          <p:nvPr/>
        </p:nvSpPr>
        <p:spPr bwMode="auto">
          <a:xfrm rot="11035333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/>
          <p:cNvSpPr>
            <a:spLocks noChangeArrowheads="1"/>
          </p:cNvSpPr>
          <p:nvPr/>
        </p:nvSpPr>
        <p:spPr bwMode="auto">
          <a:xfrm rot="10982346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/>
          <p:cNvSpPr>
            <a:spLocks noChangeArrowheads="1"/>
          </p:cNvSpPr>
          <p:nvPr/>
        </p:nvSpPr>
        <p:spPr bwMode="auto">
          <a:xfrm rot="11035333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/>
          <p:cNvSpPr>
            <a:spLocks noChangeArrowheads="1"/>
          </p:cNvSpPr>
          <p:nvPr/>
        </p:nvSpPr>
        <p:spPr bwMode="auto">
          <a:xfrm rot="11409847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/>
          <p:cNvSpPr>
            <a:spLocks noChangeArrowheads="1"/>
          </p:cNvSpPr>
          <p:nvPr/>
        </p:nvSpPr>
        <p:spPr bwMode="auto">
          <a:xfrm rot="11035333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/>
          <p:cNvSpPr>
            <a:spLocks noChangeArrowheads="1"/>
          </p:cNvSpPr>
          <p:nvPr/>
        </p:nvSpPr>
        <p:spPr bwMode="auto"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/>
          <p:cNvSpPr>
            <a:spLocks noChangeArrowheads="1"/>
          </p:cNvSpPr>
          <p:nvPr/>
        </p:nvSpPr>
        <p:spPr bwMode="auto"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/>
          <p:cNvSpPr>
            <a:spLocks noChangeArrowheads="1"/>
          </p:cNvSpPr>
          <p:nvPr/>
        </p:nvSpPr>
        <p:spPr bwMode="auto"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>
            <a:solidFill>
              <a:srgbClr val="9900CC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29712" grpId="0" animBg="1"/>
      <p:bldP spid="29713" grpId="0" animBg="1"/>
      <p:bldP spid="29714" grpId="0" animBg="1"/>
      <p:bldP spid="29715" grpId="0" animBg="1"/>
      <p:bldP spid="29716" grpId="0" animBg="1"/>
      <p:bldP spid="29717" grpId="0" animBg="1"/>
      <p:bldP spid="29718" grpId="0" animBg="1"/>
      <p:bldP spid="29719" grpId="0" animBg="1"/>
      <p:bldP spid="29720" grpId="0" animBg="1"/>
      <p:bldP spid="29721" grpId="0" animBg="1"/>
      <p:bldP spid="29722" grpId="0" animBg="1"/>
      <p:bldP spid="29723" grpId="0" animBg="1"/>
      <p:bldP spid="29724" grpId="0" animBg="1"/>
      <p:bldP spid="29725" grpId="0" animBg="1"/>
      <p:bldP spid="29726" grpId="0" animBg="1"/>
      <p:bldP spid="29727" grpId="0" animBg="1"/>
      <p:bldP spid="29728" grpId="0" animBg="1"/>
      <p:bldP spid="29729" grpId="0" animBg="1"/>
      <p:bldP spid="29730" grpId="0" animBg="1"/>
      <p:bldP spid="29731" grpId="0" animBg="1"/>
      <p:bldP spid="29732" grpId="0" animBg="1"/>
      <p:bldP spid="29733" grpId="0" animBg="1"/>
      <p:bldP spid="29734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1202"/>
            <a:ext cx="2510367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1924050" y="828678"/>
            <a:ext cx="7277100" cy="77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3200" b="1">
                <a:latin typeface="HP001 4 hàng" panose="020B0603050302020204" pitchFamily="34" charset="0"/>
              </a:rPr>
              <a:t>Chữ hoa </a:t>
            </a:r>
            <a:r>
              <a:rPr lang="en-US" sz="3600" b="1">
                <a:latin typeface="HP001 4 hàng" panose="020B0603050302020204" pitchFamily="34" charset="0"/>
              </a:rPr>
              <a:t>H </a:t>
            </a:r>
            <a:r>
              <a:rPr lang="en-US" sz="3200" b="1">
                <a:latin typeface="HP001 4 hàng" panose="020B0603050302020204" pitchFamily="34" charset="0"/>
              </a:rPr>
              <a:t>có cấu tạo gồm mấy nét?</a:t>
            </a:r>
            <a:endParaRPr lang="en-US" sz="3200" b="1">
              <a:latin typeface="HP001 4 hàng" panose="020B0603050302020204" pitchFamily="34" charset="0"/>
            </a:endParaRPr>
          </a:p>
        </p:txBody>
      </p:sp>
      <p:sp>
        <p:nvSpPr>
          <p:cNvPr id="9" name="Text Box 152"/>
          <p:cNvSpPr txBox="1">
            <a:spLocks noChangeArrowheads="1"/>
          </p:cNvSpPr>
          <p:nvPr/>
        </p:nvSpPr>
        <p:spPr bwMode="auto">
          <a:xfrm>
            <a:off x="2038350" y="560165"/>
            <a:ext cx="8229600" cy="77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H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cấu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gồm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4368" y="1524002"/>
            <a:ext cx="6862233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900" b="1" u="sng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 1:</a:t>
            </a:r>
            <a:r>
              <a:rPr lang="en-US" sz="29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>
                <a:latin typeface="HP001 4 hàng" panose="020B0603050302020204" pitchFamily="34" charset="0"/>
                <a:cs typeface="Times New Roman" panose="02020603050405020304" pitchFamily="18" charset="0"/>
              </a:rPr>
              <a:t>là kết hợp của 2 nét cơ bản cong trái và lượn ngang.</a:t>
            </a:r>
            <a:endParaRPr lang="en-US" sz="29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900" b="1" u="sng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 2: </a:t>
            </a:r>
            <a:r>
              <a:rPr lang="en-US" sz="2900" b="1">
                <a:latin typeface="HP001 4 hàng" panose="020B0603050302020204" pitchFamily="34" charset="0"/>
                <a:cs typeface="Times New Roman" panose="02020603050405020304" pitchFamily="18" charset="0"/>
              </a:rPr>
              <a:t>là kết hợp của 3 nét cơ bản: khuyết ngược, khuyết xuôi và móc phải</a:t>
            </a:r>
            <a:endParaRPr lang="en-US" sz="29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900" b="1" u="sng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 3: </a:t>
            </a:r>
            <a:r>
              <a:rPr lang="en-US" sz="2900" b="1">
                <a:latin typeface="HP001 4 hàng" panose="020B0603050302020204" pitchFamily="34" charset="0"/>
                <a:cs typeface="Times New Roman" panose="02020603050405020304" pitchFamily="18" charset="0"/>
              </a:rPr>
              <a:t>là nét thẳng đứng (nằm giữa đoạn nối của 2 nét khuyết).</a:t>
            </a:r>
            <a:endParaRPr lang="en-US" sz="29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474" r="54736" b="20276"/>
          <a:stretch>
            <a:fillRect/>
          </a:stretch>
        </p:blipFill>
        <p:spPr bwMode="auto">
          <a:xfrm>
            <a:off x="3187700" y="1601789"/>
            <a:ext cx="3551238" cy="4529137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43"/>
          <p:cNvGrpSpPr/>
          <p:nvPr/>
        </p:nvGrpSpPr>
        <p:grpSpPr bwMode="auto">
          <a:xfrm>
            <a:off x="3405188" y="1974850"/>
            <a:ext cx="2576512" cy="3932238"/>
            <a:chOff x="1476375" y="1714488"/>
            <a:chExt cx="2576513" cy="3932250"/>
          </a:xfrm>
        </p:grpSpPr>
        <p:sp>
          <p:nvSpPr>
            <p:cNvPr id="245" name="Arc 10"/>
            <p:cNvSpPr/>
            <p:nvPr/>
          </p:nvSpPr>
          <p:spPr bwMode="auto">
            <a:xfrm rot="15469821" flipV="1">
              <a:off x="2403474" y="2357428"/>
              <a:ext cx="449264" cy="287338"/>
            </a:xfrm>
            <a:custGeom>
              <a:avLst/>
              <a:gdLst>
                <a:gd name="T0" fmla="*/ 1370 w 21722"/>
                <a:gd name="T1" fmla="*/ 2114 h 21600"/>
                <a:gd name="T2" fmla="*/ 0 w 21722"/>
                <a:gd name="T3" fmla="*/ 5016 h 21600"/>
                <a:gd name="T4" fmla="*/ 130 w 21722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22"/>
                <a:gd name="T10" fmla="*/ 0 h 21600"/>
                <a:gd name="T11" fmla="*/ 21722 w 217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2" h="21600" fill="none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rot="10800000" vert="eaVert"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500" name="Group 492"/>
            <p:cNvGrpSpPr/>
            <p:nvPr/>
          </p:nvGrpSpPr>
          <p:grpSpPr bwMode="auto"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247" name="Arc 8"/>
              <p:cNvSpPr/>
              <p:nvPr/>
            </p:nvSpPr>
            <p:spPr bwMode="auto">
              <a:xfrm rot="13094310" flipH="1">
                <a:off x="1835150" y="4724397"/>
                <a:ext cx="71437" cy="642940"/>
              </a:xfrm>
              <a:custGeom>
                <a:avLst/>
                <a:gdLst>
                  <a:gd name="T0" fmla="*/ 1425 w 21142"/>
                  <a:gd name="T1" fmla="*/ 1574 h 20119"/>
                  <a:gd name="T2" fmla="*/ 527 w 21142"/>
                  <a:gd name="T3" fmla="*/ 720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rot="10800000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Arc 11"/>
              <p:cNvSpPr/>
              <p:nvPr/>
            </p:nvSpPr>
            <p:spPr bwMode="auto">
              <a:xfrm rot="7111359">
                <a:off x="1440655" y="2959886"/>
                <a:ext cx="503240" cy="431800"/>
              </a:xfrm>
              <a:custGeom>
                <a:avLst/>
                <a:gdLst>
                  <a:gd name="T0" fmla="*/ 141 w 21569"/>
                  <a:gd name="T1" fmla="*/ 0 h 20036"/>
                  <a:gd name="T2" fmla="*/ 370 w 21569"/>
                  <a:gd name="T3" fmla="*/ 4115 h 20036"/>
                  <a:gd name="T4" fmla="*/ 0 w 21569"/>
                  <a:gd name="T5" fmla="*/ 4376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rot="10800000"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Line 13"/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8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0" name="Text Box 9"/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1" name="Arc 10"/>
              <p:cNvSpPr/>
              <p:nvPr/>
            </p:nvSpPr>
            <p:spPr bwMode="auto">
              <a:xfrm rot="15469821" flipH="1">
                <a:off x="3621087" y="5214937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2" name="Arc 10"/>
              <p:cNvSpPr/>
              <p:nvPr/>
            </p:nvSpPr>
            <p:spPr bwMode="auto">
              <a:xfrm rot="15469821" flipH="1">
                <a:off x="3421062" y="2779705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3" name="Text Box 9"/>
              <p:cNvSpPr txBox="1">
                <a:spLocks noChangeArrowheads="1"/>
              </p:cNvSpPr>
              <p:nvPr/>
            </p:nvSpPr>
            <p:spPr bwMode="auto">
              <a:xfrm>
                <a:off x="2643187" y="1714488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4" name="Text Box 9"/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9220" name="Group 18"/>
          <p:cNvGrpSpPr/>
          <p:nvPr/>
        </p:nvGrpSpPr>
        <p:grpSpPr bwMode="auto">
          <a:xfrm>
            <a:off x="7167563" y="1438276"/>
            <a:ext cx="4000500" cy="4633913"/>
            <a:chOff x="5643571" y="1438279"/>
            <a:chExt cx="4000528" cy="4633913"/>
          </a:xfrm>
        </p:grpSpPr>
        <p:pic>
          <p:nvPicPr>
            <p:cNvPr id="9495" name="Picture 3" descr="Grey_bunny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82" y="4000504"/>
              <a:ext cx="1071570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96" name="Group 17"/>
            <p:cNvGrpSpPr/>
            <p:nvPr/>
          </p:nvGrpSpPr>
          <p:grpSpPr bwMode="auto">
            <a:xfrm>
              <a:off x="5643571" y="1438279"/>
              <a:ext cx="4000528" cy="1809750"/>
              <a:chOff x="6026183" y="1438279"/>
              <a:chExt cx="3617915" cy="1809750"/>
            </a:xfrm>
          </p:grpSpPr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6263070" y="1714504"/>
                <a:ext cx="3381028" cy="107721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Shelley Allegro" pitchFamily="82" charset="0"/>
                  </a:rPr>
                  <a:t> 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M×nh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cïng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stote" panose="020B7200000000000000" pitchFamily="34" charset="0"/>
                </a:endParaRPr>
              </a:p>
              <a:p>
                <a:pPr algn="just">
                  <a:defRPr/>
                </a:pP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viÕt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÷ H !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stote" panose="020B7200000000000000" pitchFamily="34" charset="0"/>
                </a:endParaRPr>
              </a:p>
            </p:txBody>
          </p:sp>
        </p:grpSp>
      </p:grpSp>
      <p:sp>
        <p:nvSpPr>
          <p:cNvPr id="9726" name="Oval 12"/>
          <p:cNvSpPr>
            <a:spLocks noChangeArrowheads="1"/>
          </p:cNvSpPr>
          <p:nvPr/>
        </p:nvSpPr>
        <p:spPr bwMode="auto">
          <a:xfrm rot="2234283">
            <a:off x="3941764" y="3109914"/>
            <a:ext cx="109537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27" name="Oval 13"/>
          <p:cNvSpPr>
            <a:spLocks noChangeArrowheads="1"/>
          </p:cNvSpPr>
          <p:nvPr/>
        </p:nvSpPr>
        <p:spPr bwMode="auto">
          <a:xfrm rot="2234283">
            <a:off x="3902075" y="3170239"/>
            <a:ext cx="109538" cy="1873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28" name="Oval 14"/>
          <p:cNvSpPr>
            <a:spLocks noChangeArrowheads="1"/>
          </p:cNvSpPr>
          <p:nvPr/>
        </p:nvSpPr>
        <p:spPr bwMode="auto">
          <a:xfrm rot="2992430">
            <a:off x="3823494" y="3250407"/>
            <a:ext cx="141288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29" name="Oval 15"/>
          <p:cNvSpPr>
            <a:spLocks noChangeArrowheads="1"/>
          </p:cNvSpPr>
          <p:nvPr/>
        </p:nvSpPr>
        <p:spPr bwMode="auto">
          <a:xfrm rot="3070548">
            <a:off x="3778251" y="3290889"/>
            <a:ext cx="138113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0" name="Oval 16"/>
          <p:cNvSpPr>
            <a:spLocks noChangeArrowheads="1"/>
          </p:cNvSpPr>
          <p:nvPr/>
        </p:nvSpPr>
        <p:spPr bwMode="auto">
          <a:xfrm rot="4176645">
            <a:off x="3717132" y="332660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1" name="Oval 17"/>
          <p:cNvSpPr>
            <a:spLocks noChangeArrowheads="1"/>
          </p:cNvSpPr>
          <p:nvPr/>
        </p:nvSpPr>
        <p:spPr bwMode="auto">
          <a:xfrm rot="5197122">
            <a:off x="3658394" y="3344069"/>
            <a:ext cx="141288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2" name="Oval 18"/>
          <p:cNvSpPr>
            <a:spLocks noChangeArrowheads="1"/>
          </p:cNvSpPr>
          <p:nvPr/>
        </p:nvSpPr>
        <p:spPr bwMode="auto">
          <a:xfrm rot="5197122">
            <a:off x="3605213" y="33559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3" name="Oval 19"/>
          <p:cNvSpPr>
            <a:spLocks noChangeArrowheads="1"/>
          </p:cNvSpPr>
          <p:nvPr/>
        </p:nvSpPr>
        <p:spPr bwMode="auto">
          <a:xfrm rot="5197122">
            <a:off x="3556794" y="3358357"/>
            <a:ext cx="139700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4" name="Oval 20"/>
          <p:cNvSpPr>
            <a:spLocks noChangeArrowheads="1"/>
          </p:cNvSpPr>
          <p:nvPr/>
        </p:nvSpPr>
        <p:spPr bwMode="auto">
          <a:xfrm rot="5400000">
            <a:off x="3500438" y="3362326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5" name="Oval 21"/>
          <p:cNvSpPr>
            <a:spLocks noChangeArrowheads="1"/>
          </p:cNvSpPr>
          <p:nvPr/>
        </p:nvSpPr>
        <p:spPr bwMode="auto">
          <a:xfrm rot="5926186">
            <a:off x="3421857" y="3348832"/>
            <a:ext cx="138113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6" name="Oval 22"/>
          <p:cNvSpPr>
            <a:spLocks noChangeArrowheads="1"/>
          </p:cNvSpPr>
          <p:nvPr/>
        </p:nvSpPr>
        <p:spPr bwMode="auto">
          <a:xfrm rot="6436100">
            <a:off x="3359945" y="3312320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7" name="Oval 23"/>
          <p:cNvSpPr>
            <a:spLocks noChangeArrowheads="1"/>
          </p:cNvSpPr>
          <p:nvPr/>
        </p:nvSpPr>
        <p:spPr bwMode="auto">
          <a:xfrm rot="6436100">
            <a:off x="3305176" y="3273426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8" name="Oval 24"/>
          <p:cNvSpPr>
            <a:spLocks noChangeArrowheads="1"/>
          </p:cNvSpPr>
          <p:nvPr/>
        </p:nvSpPr>
        <p:spPr bwMode="auto">
          <a:xfrm rot="7591657">
            <a:off x="3246438" y="3224213"/>
            <a:ext cx="14287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39" name="Oval 25"/>
          <p:cNvSpPr>
            <a:spLocks noChangeArrowheads="1"/>
          </p:cNvSpPr>
          <p:nvPr/>
        </p:nvSpPr>
        <p:spPr bwMode="auto">
          <a:xfrm rot="8452617">
            <a:off x="3211514" y="313372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0" name="Oval 26"/>
          <p:cNvSpPr>
            <a:spLocks noChangeArrowheads="1"/>
          </p:cNvSpPr>
          <p:nvPr/>
        </p:nvSpPr>
        <p:spPr bwMode="auto">
          <a:xfrm rot="9313577">
            <a:off x="3176588" y="3065463"/>
            <a:ext cx="112712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1" name="Oval 27"/>
          <p:cNvSpPr>
            <a:spLocks noChangeArrowheads="1"/>
          </p:cNvSpPr>
          <p:nvPr/>
        </p:nvSpPr>
        <p:spPr bwMode="auto">
          <a:xfrm rot="10052744">
            <a:off x="3159126" y="2997200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2" name="Oval 28"/>
          <p:cNvSpPr>
            <a:spLocks noChangeArrowheads="1"/>
          </p:cNvSpPr>
          <p:nvPr/>
        </p:nvSpPr>
        <p:spPr bwMode="auto">
          <a:xfrm rot="10518654">
            <a:off x="3151188" y="2924175"/>
            <a:ext cx="112712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3" name="Oval 29"/>
          <p:cNvSpPr>
            <a:spLocks noChangeArrowheads="1"/>
          </p:cNvSpPr>
          <p:nvPr/>
        </p:nvSpPr>
        <p:spPr bwMode="auto">
          <a:xfrm rot="10518654">
            <a:off x="3143251" y="2855914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4" name="Oval 30"/>
          <p:cNvSpPr>
            <a:spLocks noChangeArrowheads="1"/>
          </p:cNvSpPr>
          <p:nvPr/>
        </p:nvSpPr>
        <p:spPr bwMode="auto">
          <a:xfrm rot="10800000">
            <a:off x="3143251" y="2790826"/>
            <a:ext cx="111125" cy="1825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5" name="Oval 31"/>
          <p:cNvSpPr>
            <a:spLocks noChangeArrowheads="1"/>
          </p:cNvSpPr>
          <p:nvPr/>
        </p:nvSpPr>
        <p:spPr bwMode="auto">
          <a:xfrm rot="11746031">
            <a:off x="3148014" y="270827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6" name="Oval 32"/>
          <p:cNvSpPr>
            <a:spLocks noChangeArrowheads="1"/>
          </p:cNvSpPr>
          <p:nvPr/>
        </p:nvSpPr>
        <p:spPr bwMode="auto">
          <a:xfrm rot="11667914">
            <a:off x="3157539" y="2649539"/>
            <a:ext cx="111125" cy="185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7" name="Oval 33"/>
          <p:cNvSpPr>
            <a:spLocks noChangeArrowheads="1"/>
          </p:cNvSpPr>
          <p:nvPr/>
        </p:nvSpPr>
        <p:spPr bwMode="auto">
          <a:xfrm rot="11979579">
            <a:off x="3176588" y="2592388"/>
            <a:ext cx="112712" cy="1825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8" name="Oval 34"/>
          <p:cNvSpPr>
            <a:spLocks noChangeArrowheads="1"/>
          </p:cNvSpPr>
          <p:nvPr/>
        </p:nvSpPr>
        <p:spPr bwMode="auto">
          <a:xfrm rot="12368564">
            <a:off x="3201989" y="2535238"/>
            <a:ext cx="111125" cy="18415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49" name="Oval 35"/>
          <p:cNvSpPr>
            <a:spLocks noChangeArrowheads="1"/>
          </p:cNvSpPr>
          <p:nvPr/>
        </p:nvSpPr>
        <p:spPr bwMode="auto">
          <a:xfrm rot="12368564">
            <a:off x="3232151" y="2486025"/>
            <a:ext cx="111125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0" name="Oval 36"/>
          <p:cNvSpPr>
            <a:spLocks noChangeArrowheads="1"/>
          </p:cNvSpPr>
          <p:nvPr/>
        </p:nvSpPr>
        <p:spPr bwMode="auto">
          <a:xfrm rot="13031949">
            <a:off x="3282950" y="2416175"/>
            <a:ext cx="109538" cy="185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1" name="Oval 37"/>
          <p:cNvSpPr>
            <a:spLocks noChangeArrowheads="1"/>
          </p:cNvSpPr>
          <p:nvPr/>
        </p:nvSpPr>
        <p:spPr bwMode="auto">
          <a:xfrm rot="13779444">
            <a:off x="3317082" y="2382044"/>
            <a:ext cx="13652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2" name="Oval 38"/>
          <p:cNvSpPr>
            <a:spLocks noChangeArrowheads="1"/>
          </p:cNvSpPr>
          <p:nvPr/>
        </p:nvSpPr>
        <p:spPr bwMode="auto">
          <a:xfrm rot="15115997">
            <a:off x="3352801" y="2355851"/>
            <a:ext cx="142875" cy="1492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3" name="Oval 39"/>
          <p:cNvSpPr>
            <a:spLocks noChangeArrowheads="1"/>
          </p:cNvSpPr>
          <p:nvPr/>
        </p:nvSpPr>
        <p:spPr bwMode="auto">
          <a:xfrm rot="15115997">
            <a:off x="3403601" y="2322513"/>
            <a:ext cx="141287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4" name="Oval 40"/>
          <p:cNvSpPr>
            <a:spLocks noChangeArrowheads="1"/>
          </p:cNvSpPr>
          <p:nvPr/>
        </p:nvSpPr>
        <p:spPr bwMode="auto">
          <a:xfrm rot="15696398">
            <a:off x="3467100" y="2308225"/>
            <a:ext cx="141288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5" name="Oval 41"/>
          <p:cNvSpPr>
            <a:spLocks noChangeArrowheads="1"/>
          </p:cNvSpPr>
          <p:nvPr/>
        </p:nvSpPr>
        <p:spPr bwMode="auto">
          <a:xfrm rot="16200000">
            <a:off x="3528220" y="2302670"/>
            <a:ext cx="138113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6" name="Oval 42"/>
          <p:cNvSpPr>
            <a:spLocks noChangeArrowheads="1"/>
          </p:cNvSpPr>
          <p:nvPr/>
        </p:nvSpPr>
        <p:spPr bwMode="auto">
          <a:xfrm rot="16200000">
            <a:off x="3586164" y="2303464"/>
            <a:ext cx="136525" cy="1492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7" name="Oval 43"/>
          <p:cNvSpPr>
            <a:spLocks noChangeArrowheads="1"/>
          </p:cNvSpPr>
          <p:nvPr/>
        </p:nvSpPr>
        <p:spPr bwMode="auto">
          <a:xfrm rot="16780401">
            <a:off x="3636963" y="2297113"/>
            <a:ext cx="139700" cy="1492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8" name="Oval 44"/>
          <p:cNvSpPr>
            <a:spLocks noChangeArrowheads="1"/>
          </p:cNvSpPr>
          <p:nvPr/>
        </p:nvSpPr>
        <p:spPr bwMode="auto">
          <a:xfrm rot="16857642">
            <a:off x="3689351" y="2300289"/>
            <a:ext cx="136525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59" name="Oval 45"/>
          <p:cNvSpPr>
            <a:spLocks noChangeArrowheads="1"/>
          </p:cNvSpPr>
          <p:nvPr/>
        </p:nvSpPr>
        <p:spPr bwMode="auto">
          <a:xfrm rot="16857642">
            <a:off x="3753645" y="2305845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0" name="Oval 46"/>
          <p:cNvSpPr>
            <a:spLocks noChangeArrowheads="1"/>
          </p:cNvSpPr>
          <p:nvPr/>
        </p:nvSpPr>
        <p:spPr bwMode="auto">
          <a:xfrm rot="16857642">
            <a:off x="3821907" y="2337594"/>
            <a:ext cx="14287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1" name="Oval 47"/>
          <p:cNvSpPr>
            <a:spLocks noChangeArrowheads="1"/>
          </p:cNvSpPr>
          <p:nvPr/>
        </p:nvSpPr>
        <p:spPr bwMode="auto">
          <a:xfrm rot="16857642">
            <a:off x="3884613" y="2363788"/>
            <a:ext cx="141288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2" name="Oval 48"/>
          <p:cNvSpPr>
            <a:spLocks noChangeArrowheads="1"/>
          </p:cNvSpPr>
          <p:nvPr/>
        </p:nvSpPr>
        <p:spPr bwMode="auto">
          <a:xfrm rot="16857642">
            <a:off x="3945732" y="2374107"/>
            <a:ext cx="139700" cy="1508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3" name="Oval 49"/>
          <p:cNvSpPr>
            <a:spLocks noChangeArrowheads="1"/>
          </p:cNvSpPr>
          <p:nvPr/>
        </p:nvSpPr>
        <p:spPr bwMode="auto">
          <a:xfrm rot="16200000">
            <a:off x="4009232" y="2377282"/>
            <a:ext cx="14287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4" name="Oval 50"/>
          <p:cNvSpPr>
            <a:spLocks noChangeArrowheads="1"/>
          </p:cNvSpPr>
          <p:nvPr/>
        </p:nvSpPr>
        <p:spPr bwMode="auto">
          <a:xfrm rot="16200000">
            <a:off x="4067970" y="2375695"/>
            <a:ext cx="14287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5" name="Oval 51"/>
          <p:cNvSpPr>
            <a:spLocks noChangeArrowheads="1"/>
          </p:cNvSpPr>
          <p:nvPr/>
        </p:nvSpPr>
        <p:spPr bwMode="auto">
          <a:xfrm rot="16200000">
            <a:off x="4110832" y="2370932"/>
            <a:ext cx="147637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6" name="Oval 52"/>
          <p:cNvSpPr>
            <a:spLocks noChangeArrowheads="1"/>
          </p:cNvSpPr>
          <p:nvPr/>
        </p:nvSpPr>
        <p:spPr bwMode="auto">
          <a:xfrm rot="15739263">
            <a:off x="4174332" y="2361407"/>
            <a:ext cx="144462" cy="1555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7" name="Oval 53"/>
          <p:cNvSpPr>
            <a:spLocks noChangeArrowheads="1"/>
          </p:cNvSpPr>
          <p:nvPr/>
        </p:nvSpPr>
        <p:spPr bwMode="auto">
          <a:xfrm rot="15739263">
            <a:off x="4227513" y="2352675"/>
            <a:ext cx="14446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8" name="Oval 54"/>
          <p:cNvSpPr>
            <a:spLocks noChangeArrowheads="1"/>
          </p:cNvSpPr>
          <p:nvPr/>
        </p:nvSpPr>
        <p:spPr bwMode="auto">
          <a:xfrm rot="15354611">
            <a:off x="4283869" y="2320131"/>
            <a:ext cx="14605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69" name="Oval 55"/>
          <p:cNvSpPr>
            <a:spLocks noChangeArrowheads="1"/>
          </p:cNvSpPr>
          <p:nvPr/>
        </p:nvSpPr>
        <p:spPr bwMode="auto">
          <a:xfrm rot="14577821">
            <a:off x="4333876" y="2308226"/>
            <a:ext cx="14446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0" name="Oval 56"/>
          <p:cNvSpPr>
            <a:spLocks noChangeArrowheads="1"/>
          </p:cNvSpPr>
          <p:nvPr/>
        </p:nvSpPr>
        <p:spPr bwMode="auto">
          <a:xfrm rot="14577821">
            <a:off x="4373563" y="2311400"/>
            <a:ext cx="14446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1" name="Oval 57"/>
          <p:cNvSpPr>
            <a:spLocks noChangeArrowheads="1"/>
          </p:cNvSpPr>
          <p:nvPr/>
        </p:nvSpPr>
        <p:spPr bwMode="auto">
          <a:xfrm rot="12763066">
            <a:off x="4419601" y="229870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2" name="Oval 58"/>
          <p:cNvSpPr>
            <a:spLocks noChangeArrowheads="1"/>
          </p:cNvSpPr>
          <p:nvPr/>
        </p:nvSpPr>
        <p:spPr bwMode="auto">
          <a:xfrm rot="12102884">
            <a:off x="4371975" y="2363788"/>
            <a:ext cx="114300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3" name="Oval 59"/>
          <p:cNvSpPr>
            <a:spLocks noChangeArrowheads="1"/>
          </p:cNvSpPr>
          <p:nvPr/>
        </p:nvSpPr>
        <p:spPr bwMode="auto">
          <a:xfrm rot="12102884">
            <a:off x="4349750" y="2430464"/>
            <a:ext cx="109538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4" name="Oval 60"/>
          <p:cNvSpPr>
            <a:spLocks noChangeArrowheads="1"/>
          </p:cNvSpPr>
          <p:nvPr/>
        </p:nvSpPr>
        <p:spPr bwMode="auto">
          <a:xfrm rot="12102884">
            <a:off x="4316414" y="2503488"/>
            <a:ext cx="111125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5" name="Oval 61"/>
          <p:cNvSpPr>
            <a:spLocks noChangeArrowheads="1"/>
          </p:cNvSpPr>
          <p:nvPr/>
        </p:nvSpPr>
        <p:spPr bwMode="auto">
          <a:xfrm rot="11355389">
            <a:off x="4305301" y="258445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6" name="Oval 62"/>
          <p:cNvSpPr>
            <a:spLocks noChangeArrowheads="1"/>
          </p:cNvSpPr>
          <p:nvPr/>
        </p:nvSpPr>
        <p:spPr bwMode="auto">
          <a:xfrm rot="11355389">
            <a:off x="4289425" y="267970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7" name="Oval 63"/>
          <p:cNvSpPr>
            <a:spLocks noChangeArrowheads="1"/>
          </p:cNvSpPr>
          <p:nvPr/>
        </p:nvSpPr>
        <p:spPr bwMode="auto">
          <a:xfrm rot="11355389">
            <a:off x="4278314" y="2751139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8" name="Oval 64"/>
          <p:cNvSpPr>
            <a:spLocks noChangeArrowheads="1"/>
          </p:cNvSpPr>
          <p:nvPr/>
        </p:nvSpPr>
        <p:spPr bwMode="auto">
          <a:xfrm rot="11355389">
            <a:off x="4276725" y="2847975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79" name="Oval 65"/>
          <p:cNvSpPr>
            <a:spLocks noChangeArrowheads="1"/>
          </p:cNvSpPr>
          <p:nvPr/>
        </p:nvSpPr>
        <p:spPr bwMode="auto">
          <a:xfrm rot="11355389">
            <a:off x="4270376" y="2938463"/>
            <a:ext cx="112713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0" name="Oval 66"/>
          <p:cNvSpPr>
            <a:spLocks noChangeArrowheads="1"/>
          </p:cNvSpPr>
          <p:nvPr/>
        </p:nvSpPr>
        <p:spPr bwMode="auto">
          <a:xfrm rot="11355389">
            <a:off x="4270376" y="3003550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1" name="Oval 67"/>
          <p:cNvSpPr>
            <a:spLocks noChangeArrowheads="1"/>
          </p:cNvSpPr>
          <p:nvPr/>
        </p:nvSpPr>
        <p:spPr bwMode="auto">
          <a:xfrm rot="11355389">
            <a:off x="4270376" y="30813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2" name="Oval 68"/>
          <p:cNvSpPr>
            <a:spLocks noChangeArrowheads="1"/>
          </p:cNvSpPr>
          <p:nvPr/>
        </p:nvSpPr>
        <p:spPr bwMode="auto">
          <a:xfrm rot="11355389">
            <a:off x="4270376" y="314642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3" name="Oval 69"/>
          <p:cNvSpPr>
            <a:spLocks noChangeArrowheads="1"/>
          </p:cNvSpPr>
          <p:nvPr/>
        </p:nvSpPr>
        <p:spPr bwMode="auto">
          <a:xfrm rot="11355389">
            <a:off x="4270376" y="32162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4" name="Oval 70"/>
          <p:cNvSpPr>
            <a:spLocks noChangeArrowheads="1"/>
          </p:cNvSpPr>
          <p:nvPr/>
        </p:nvSpPr>
        <p:spPr bwMode="auto">
          <a:xfrm rot="11355389">
            <a:off x="4270376" y="32718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5" name="Oval 71"/>
          <p:cNvSpPr>
            <a:spLocks noChangeArrowheads="1"/>
          </p:cNvSpPr>
          <p:nvPr/>
        </p:nvSpPr>
        <p:spPr bwMode="auto">
          <a:xfrm rot="11355389">
            <a:off x="4276725" y="334645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6" name="Oval 72"/>
          <p:cNvSpPr>
            <a:spLocks noChangeArrowheads="1"/>
          </p:cNvSpPr>
          <p:nvPr/>
        </p:nvSpPr>
        <p:spPr bwMode="auto">
          <a:xfrm rot="10510902">
            <a:off x="4276725" y="3413126"/>
            <a:ext cx="109538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7" name="Oval 73"/>
          <p:cNvSpPr>
            <a:spLocks noChangeArrowheads="1"/>
          </p:cNvSpPr>
          <p:nvPr/>
        </p:nvSpPr>
        <p:spPr bwMode="auto">
          <a:xfrm rot="10800000">
            <a:off x="4276725" y="347821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8" name="Oval 74"/>
          <p:cNvSpPr>
            <a:spLocks noChangeArrowheads="1"/>
          </p:cNvSpPr>
          <p:nvPr/>
        </p:nvSpPr>
        <p:spPr bwMode="auto">
          <a:xfrm rot="10800000">
            <a:off x="4283076" y="35560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89" name="Oval 75"/>
          <p:cNvSpPr>
            <a:spLocks noChangeArrowheads="1"/>
          </p:cNvSpPr>
          <p:nvPr/>
        </p:nvSpPr>
        <p:spPr bwMode="auto">
          <a:xfrm rot="10800000">
            <a:off x="4278314" y="362267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0" name="Oval 76"/>
          <p:cNvSpPr>
            <a:spLocks noChangeArrowheads="1"/>
          </p:cNvSpPr>
          <p:nvPr/>
        </p:nvSpPr>
        <p:spPr bwMode="auto">
          <a:xfrm rot="10800000">
            <a:off x="4286251" y="369252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1" name="Oval 77"/>
          <p:cNvSpPr>
            <a:spLocks noChangeArrowheads="1"/>
          </p:cNvSpPr>
          <p:nvPr/>
        </p:nvSpPr>
        <p:spPr bwMode="auto">
          <a:xfrm rot="10800000">
            <a:off x="4291014" y="377348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2" name="Oval 78"/>
          <p:cNvSpPr>
            <a:spLocks noChangeArrowheads="1"/>
          </p:cNvSpPr>
          <p:nvPr/>
        </p:nvSpPr>
        <p:spPr bwMode="auto">
          <a:xfrm rot="10800000">
            <a:off x="4295775" y="3841750"/>
            <a:ext cx="114300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3" name="Oval 79"/>
          <p:cNvSpPr>
            <a:spLocks noChangeArrowheads="1"/>
          </p:cNvSpPr>
          <p:nvPr/>
        </p:nvSpPr>
        <p:spPr bwMode="auto">
          <a:xfrm rot="10800000">
            <a:off x="4295775" y="389731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4" name="Oval 80"/>
          <p:cNvSpPr>
            <a:spLocks noChangeArrowheads="1"/>
          </p:cNvSpPr>
          <p:nvPr/>
        </p:nvSpPr>
        <p:spPr bwMode="auto">
          <a:xfrm rot="10800000">
            <a:off x="4298951" y="3971925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5" name="Oval 81"/>
          <p:cNvSpPr>
            <a:spLocks noChangeArrowheads="1"/>
          </p:cNvSpPr>
          <p:nvPr/>
        </p:nvSpPr>
        <p:spPr bwMode="auto">
          <a:xfrm rot="10800000">
            <a:off x="4298951" y="40417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6" name="Oval 82"/>
          <p:cNvSpPr>
            <a:spLocks noChangeArrowheads="1"/>
          </p:cNvSpPr>
          <p:nvPr/>
        </p:nvSpPr>
        <p:spPr bwMode="auto">
          <a:xfrm rot="10800000">
            <a:off x="4306889" y="411162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7" name="Oval 83"/>
          <p:cNvSpPr>
            <a:spLocks noChangeArrowheads="1"/>
          </p:cNvSpPr>
          <p:nvPr/>
        </p:nvSpPr>
        <p:spPr bwMode="auto">
          <a:xfrm rot="10800000">
            <a:off x="4311651" y="4176713"/>
            <a:ext cx="111125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8" name="Oval 84"/>
          <p:cNvSpPr>
            <a:spLocks noChangeArrowheads="1"/>
          </p:cNvSpPr>
          <p:nvPr/>
        </p:nvSpPr>
        <p:spPr bwMode="auto">
          <a:xfrm rot="10800000">
            <a:off x="4311651" y="42513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799" name="Oval 85"/>
          <p:cNvSpPr>
            <a:spLocks noChangeArrowheads="1"/>
          </p:cNvSpPr>
          <p:nvPr/>
        </p:nvSpPr>
        <p:spPr bwMode="auto">
          <a:xfrm rot="10800000">
            <a:off x="4311651" y="43227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0" name="Oval 86"/>
          <p:cNvSpPr>
            <a:spLocks noChangeArrowheads="1"/>
          </p:cNvSpPr>
          <p:nvPr/>
        </p:nvSpPr>
        <p:spPr bwMode="auto">
          <a:xfrm rot="10800000">
            <a:off x="4318001" y="43767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1" name="Oval 87"/>
          <p:cNvSpPr>
            <a:spLocks noChangeArrowheads="1"/>
          </p:cNvSpPr>
          <p:nvPr/>
        </p:nvSpPr>
        <p:spPr bwMode="auto">
          <a:xfrm rot="10800000">
            <a:off x="4318001" y="44608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2" name="Oval 88"/>
          <p:cNvSpPr>
            <a:spLocks noChangeArrowheads="1"/>
          </p:cNvSpPr>
          <p:nvPr/>
        </p:nvSpPr>
        <p:spPr bwMode="auto">
          <a:xfrm rot="10800000">
            <a:off x="4318001" y="4511676"/>
            <a:ext cx="112713" cy="1873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3" name="Oval 89"/>
          <p:cNvSpPr>
            <a:spLocks noChangeArrowheads="1"/>
          </p:cNvSpPr>
          <p:nvPr/>
        </p:nvSpPr>
        <p:spPr bwMode="auto">
          <a:xfrm rot="10800000">
            <a:off x="4324350" y="457835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4" name="Oval 90"/>
          <p:cNvSpPr>
            <a:spLocks noChangeArrowheads="1"/>
          </p:cNvSpPr>
          <p:nvPr/>
        </p:nvSpPr>
        <p:spPr bwMode="auto">
          <a:xfrm rot="10800000">
            <a:off x="4329114" y="4652963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5" name="Oval 91"/>
          <p:cNvSpPr>
            <a:spLocks noChangeArrowheads="1"/>
          </p:cNvSpPr>
          <p:nvPr/>
        </p:nvSpPr>
        <p:spPr bwMode="auto">
          <a:xfrm rot="10800000">
            <a:off x="4329114" y="4721225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6" name="Oval 92"/>
          <p:cNvSpPr>
            <a:spLocks noChangeArrowheads="1"/>
          </p:cNvSpPr>
          <p:nvPr/>
        </p:nvSpPr>
        <p:spPr bwMode="auto">
          <a:xfrm rot="10800000">
            <a:off x="4329114" y="4786314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7" name="Oval 93"/>
          <p:cNvSpPr>
            <a:spLocks noChangeArrowheads="1"/>
          </p:cNvSpPr>
          <p:nvPr/>
        </p:nvSpPr>
        <p:spPr bwMode="auto">
          <a:xfrm rot="10800000">
            <a:off x="4329114" y="4859338"/>
            <a:ext cx="109537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8" name="Oval 94"/>
          <p:cNvSpPr>
            <a:spLocks noChangeArrowheads="1"/>
          </p:cNvSpPr>
          <p:nvPr/>
        </p:nvSpPr>
        <p:spPr bwMode="auto">
          <a:xfrm rot="10800000">
            <a:off x="4324350" y="493236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09" name="Oval 95"/>
          <p:cNvSpPr>
            <a:spLocks noChangeArrowheads="1"/>
          </p:cNvSpPr>
          <p:nvPr/>
        </p:nvSpPr>
        <p:spPr bwMode="auto">
          <a:xfrm rot="10800000">
            <a:off x="4318000" y="500380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0" name="Oval 96"/>
          <p:cNvSpPr>
            <a:spLocks noChangeArrowheads="1"/>
          </p:cNvSpPr>
          <p:nvPr/>
        </p:nvSpPr>
        <p:spPr bwMode="auto">
          <a:xfrm rot="10800000">
            <a:off x="4318000" y="5075239"/>
            <a:ext cx="109538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1" name="Oval 97"/>
          <p:cNvSpPr>
            <a:spLocks noChangeArrowheads="1"/>
          </p:cNvSpPr>
          <p:nvPr/>
        </p:nvSpPr>
        <p:spPr bwMode="auto">
          <a:xfrm rot="10800000">
            <a:off x="4311651" y="5146676"/>
            <a:ext cx="111125" cy="19526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2" name="Oval 98"/>
          <p:cNvSpPr>
            <a:spLocks noChangeArrowheads="1"/>
          </p:cNvSpPr>
          <p:nvPr/>
        </p:nvSpPr>
        <p:spPr bwMode="auto">
          <a:xfrm rot="10800000">
            <a:off x="4311651" y="52197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3" name="Oval 99"/>
          <p:cNvSpPr>
            <a:spLocks noChangeArrowheads="1"/>
          </p:cNvSpPr>
          <p:nvPr/>
        </p:nvSpPr>
        <p:spPr bwMode="auto">
          <a:xfrm rot="11188985">
            <a:off x="4303714" y="5286375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4" name="Oval 100"/>
          <p:cNvSpPr>
            <a:spLocks noChangeArrowheads="1"/>
          </p:cNvSpPr>
          <p:nvPr/>
        </p:nvSpPr>
        <p:spPr bwMode="auto">
          <a:xfrm rot="12028822">
            <a:off x="4295775" y="5360988"/>
            <a:ext cx="109538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5" name="Oval 101"/>
          <p:cNvSpPr>
            <a:spLocks noChangeArrowheads="1"/>
          </p:cNvSpPr>
          <p:nvPr/>
        </p:nvSpPr>
        <p:spPr bwMode="auto">
          <a:xfrm rot="12028822">
            <a:off x="4286251" y="54308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6" name="Oval 102"/>
          <p:cNvSpPr>
            <a:spLocks noChangeArrowheads="1"/>
          </p:cNvSpPr>
          <p:nvPr/>
        </p:nvSpPr>
        <p:spPr bwMode="auto">
          <a:xfrm rot="12028822">
            <a:off x="4273551" y="54879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7" name="Oval 103"/>
          <p:cNvSpPr>
            <a:spLocks noChangeArrowheads="1"/>
          </p:cNvSpPr>
          <p:nvPr/>
        </p:nvSpPr>
        <p:spPr bwMode="auto">
          <a:xfrm rot="12028822">
            <a:off x="4257676" y="5557838"/>
            <a:ext cx="111125" cy="19526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8" name="Oval 104"/>
          <p:cNvSpPr>
            <a:spLocks noChangeArrowheads="1"/>
          </p:cNvSpPr>
          <p:nvPr/>
        </p:nvSpPr>
        <p:spPr bwMode="auto">
          <a:xfrm rot="12028822">
            <a:off x="4240214" y="561657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19" name="Oval 105"/>
          <p:cNvSpPr>
            <a:spLocks noChangeArrowheads="1"/>
          </p:cNvSpPr>
          <p:nvPr/>
        </p:nvSpPr>
        <p:spPr bwMode="auto">
          <a:xfrm rot="12403336">
            <a:off x="4216400" y="5664200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0" name="Oval 106"/>
          <p:cNvSpPr>
            <a:spLocks noChangeArrowheads="1"/>
          </p:cNvSpPr>
          <p:nvPr/>
        </p:nvSpPr>
        <p:spPr bwMode="auto">
          <a:xfrm rot="12403336">
            <a:off x="4176713" y="573563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1" name="Oval 107"/>
          <p:cNvSpPr>
            <a:spLocks noChangeArrowheads="1"/>
          </p:cNvSpPr>
          <p:nvPr/>
        </p:nvSpPr>
        <p:spPr bwMode="auto">
          <a:xfrm rot="13543136">
            <a:off x="4125119" y="5814219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2" name="Oval 108"/>
          <p:cNvSpPr>
            <a:spLocks noChangeArrowheads="1"/>
          </p:cNvSpPr>
          <p:nvPr/>
        </p:nvSpPr>
        <p:spPr bwMode="auto">
          <a:xfrm rot="13543136">
            <a:off x="4071144" y="587613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3" name="Oval 109"/>
          <p:cNvSpPr>
            <a:spLocks noChangeArrowheads="1"/>
          </p:cNvSpPr>
          <p:nvPr/>
        </p:nvSpPr>
        <p:spPr bwMode="auto">
          <a:xfrm rot="14499859">
            <a:off x="4013994" y="5920582"/>
            <a:ext cx="138113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4" name="Oval 110"/>
          <p:cNvSpPr>
            <a:spLocks noChangeArrowheads="1"/>
          </p:cNvSpPr>
          <p:nvPr/>
        </p:nvSpPr>
        <p:spPr bwMode="auto">
          <a:xfrm rot="14499859">
            <a:off x="3948907" y="5969795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5" name="Oval 111"/>
          <p:cNvSpPr>
            <a:spLocks noChangeArrowheads="1"/>
          </p:cNvSpPr>
          <p:nvPr/>
        </p:nvSpPr>
        <p:spPr bwMode="auto">
          <a:xfrm rot="16023135">
            <a:off x="3880645" y="5999958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6" name="Oval 112"/>
          <p:cNvSpPr>
            <a:spLocks noChangeArrowheads="1"/>
          </p:cNvSpPr>
          <p:nvPr/>
        </p:nvSpPr>
        <p:spPr bwMode="auto">
          <a:xfrm rot="16023135">
            <a:off x="3802857" y="600630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7" name="Oval 113"/>
          <p:cNvSpPr>
            <a:spLocks noChangeArrowheads="1"/>
          </p:cNvSpPr>
          <p:nvPr/>
        </p:nvSpPr>
        <p:spPr bwMode="auto">
          <a:xfrm rot="17593652">
            <a:off x="3737769" y="59936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8" name="Oval 114"/>
          <p:cNvSpPr>
            <a:spLocks noChangeArrowheads="1"/>
          </p:cNvSpPr>
          <p:nvPr/>
        </p:nvSpPr>
        <p:spPr bwMode="auto">
          <a:xfrm rot="18833188">
            <a:off x="3678238" y="5953126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29" name="Oval 115"/>
          <p:cNvSpPr>
            <a:spLocks noChangeArrowheads="1"/>
          </p:cNvSpPr>
          <p:nvPr/>
        </p:nvSpPr>
        <p:spPr bwMode="auto">
          <a:xfrm rot="18833188">
            <a:off x="3622675" y="5905500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0" name="Oval 116"/>
          <p:cNvSpPr>
            <a:spLocks noChangeArrowheads="1"/>
          </p:cNvSpPr>
          <p:nvPr/>
        </p:nvSpPr>
        <p:spPr bwMode="auto">
          <a:xfrm rot="19789907">
            <a:off x="3589339" y="5816600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1" name="Oval 117"/>
          <p:cNvSpPr>
            <a:spLocks noChangeArrowheads="1"/>
          </p:cNvSpPr>
          <p:nvPr/>
        </p:nvSpPr>
        <p:spPr bwMode="auto">
          <a:xfrm rot="21195630">
            <a:off x="3557588" y="572928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2" name="Oval 118"/>
          <p:cNvSpPr>
            <a:spLocks noChangeArrowheads="1"/>
          </p:cNvSpPr>
          <p:nvPr/>
        </p:nvSpPr>
        <p:spPr bwMode="auto">
          <a:xfrm rot="249097">
            <a:off x="3543300" y="5645150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3" name="Oval 119"/>
          <p:cNvSpPr>
            <a:spLocks noChangeArrowheads="1"/>
          </p:cNvSpPr>
          <p:nvPr/>
        </p:nvSpPr>
        <p:spPr bwMode="auto">
          <a:xfrm rot="249097">
            <a:off x="3544889" y="555307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4" name="Oval 120"/>
          <p:cNvSpPr>
            <a:spLocks noChangeArrowheads="1"/>
          </p:cNvSpPr>
          <p:nvPr/>
        </p:nvSpPr>
        <p:spPr bwMode="auto">
          <a:xfrm rot="886282">
            <a:off x="3556001" y="5467350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5" name="Oval 121"/>
          <p:cNvSpPr>
            <a:spLocks noChangeArrowheads="1"/>
          </p:cNvSpPr>
          <p:nvPr/>
        </p:nvSpPr>
        <p:spPr bwMode="auto">
          <a:xfrm rot="1120767">
            <a:off x="3575051" y="53816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6" name="Oval 122"/>
          <p:cNvSpPr>
            <a:spLocks noChangeArrowheads="1"/>
          </p:cNvSpPr>
          <p:nvPr/>
        </p:nvSpPr>
        <p:spPr bwMode="auto">
          <a:xfrm rot="1120767">
            <a:off x="3590926" y="5294314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7" name="Oval 123"/>
          <p:cNvSpPr>
            <a:spLocks noChangeArrowheads="1"/>
          </p:cNvSpPr>
          <p:nvPr/>
        </p:nvSpPr>
        <p:spPr bwMode="auto">
          <a:xfrm rot="1645532">
            <a:off x="3619501" y="52117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8" name="Oval 124"/>
          <p:cNvSpPr>
            <a:spLocks noChangeArrowheads="1"/>
          </p:cNvSpPr>
          <p:nvPr/>
        </p:nvSpPr>
        <p:spPr bwMode="auto">
          <a:xfrm rot="1501531">
            <a:off x="3657601" y="513397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9" name="Oval 125"/>
          <p:cNvSpPr>
            <a:spLocks noChangeArrowheads="1"/>
          </p:cNvSpPr>
          <p:nvPr/>
        </p:nvSpPr>
        <p:spPr bwMode="auto">
          <a:xfrm rot="1501531">
            <a:off x="3698876" y="5057775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0" name="Oval 126"/>
          <p:cNvSpPr>
            <a:spLocks noChangeArrowheads="1"/>
          </p:cNvSpPr>
          <p:nvPr/>
        </p:nvSpPr>
        <p:spPr bwMode="auto">
          <a:xfrm rot="1501531">
            <a:off x="3743325" y="4992688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1" name="Oval 127"/>
          <p:cNvSpPr>
            <a:spLocks noChangeArrowheads="1"/>
          </p:cNvSpPr>
          <p:nvPr/>
        </p:nvSpPr>
        <p:spPr bwMode="auto">
          <a:xfrm rot="2458250">
            <a:off x="3787776" y="49180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2" name="Oval 128"/>
          <p:cNvSpPr>
            <a:spLocks noChangeArrowheads="1"/>
          </p:cNvSpPr>
          <p:nvPr/>
        </p:nvSpPr>
        <p:spPr bwMode="auto">
          <a:xfrm rot="2458250">
            <a:off x="3843339" y="4851400"/>
            <a:ext cx="109537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3" name="Oval 129"/>
          <p:cNvSpPr>
            <a:spLocks noChangeArrowheads="1"/>
          </p:cNvSpPr>
          <p:nvPr/>
        </p:nvSpPr>
        <p:spPr bwMode="auto">
          <a:xfrm rot="2458250">
            <a:off x="3898901" y="47799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4" name="Oval 130"/>
          <p:cNvSpPr>
            <a:spLocks noChangeArrowheads="1"/>
          </p:cNvSpPr>
          <p:nvPr/>
        </p:nvSpPr>
        <p:spPr bwMode="auto">
          <a:xfrm rot="2458250">
            <a:off x="3956050" y="4708525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5" name="Oval 131"/>
          <p:cNvSpPr>
            <a:spLocks noChangeArrowheads="1"/>
          </p:cNvSpPr>
          <p:nvPr/>
        </p:nvSpPr>
        <p:spPr bwMode="auto">
          <a:xfrm rot="2983022">
            <a:off x="3995738" y="4678363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6" name="Oval 132"/>
          <p:cNvSpPr>
            <a:spLocks noChangeArrowheads="1"/>
          </p:cNvSpPr>
          <p:nvPr/>
        </p:nvSpPr>
        <p:spPr bwMode="auto">
          <a:xfrm rot="2983022">
            <a:off x="4052094" y="46124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7" name="Oval 133"/>
          <p:cNvSpPr>
            <a:spLocks noChangeArrowheads="1"/>
          </p:cNvSpPr>
          <p:nvPr/>
        </p:nvSpPr>
        <p:spPr bwMode="auto">
          <a:xfrm rot="2983022">
            <a:off x="4118769" y="4553744"/>
            <a:ext cx="138112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8" name="Oval 134"/>
          <p:cNvSpPr>
            <a:spLocks noChangeArrowheads="1"/>
          </p:cNvSpPr>
          <p:nvPr/>
        </p:nvSpPr>
        <p:spPr bwMode="auto">
          <a:xfrm rot="2983022">
            <a:off x="4180682" y="4488657"/>
            <a:ext cx="13652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49" name="Oval 135"/>
          <p:cNvSpPr>
            <a:spLocks noChangeArrowheads="1"/>
          </p:cNvSpPr>
          <p:nvPr/>
        </p:nvSpPr>
        <p:spPr bwMode="auto">
          <a:xfrm rot="2983022">
            <a:off x="4245769" y="4417219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0" name="Oval 136"/>
          <p:cNvSpPr>
            <a:spLocks noChangeArrowheads="1"/>
          </p:cNvSpPr>
          <p:nvPr/>
        </p:nvSpPr>
        <p:spPr bwMode="auto">
          <a:xfrm rot="2983022">
            <a:off x="4298157" y="4347370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1" name="Oval 137"/>
          <p:cNvSpPr>
            <a:spLocks noChangeArrowheads="1"/>
          </p:cNvSpPr>
          <p:nvPr/>
        </p:nvSpPr>
        <p:spPr bwMode="auto">
          <a:xfrm rot="2983022">
            <a:off x="4358482" y="4282282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2" name="Oval 138"/>
          <p:cNvSpPr>
            <a:spLocks noChangeArrowheads="1"/>
          </p:cNvSpPr>
          <p:nvPr/>
        </p:nvSpPr>
        <p:spPr bwMode="auto">
          <a:xfrm rot="2983022">
            <a:off x="4419600" y="4230688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3" name="Oval 139"/>
          <p:cNvSpPr>
            <a:spLocks noChangeArrowheads="1"/>
          </p:cNvSpPr>
          <p:nvPr/>
        </p:nvSpPr>
        <p:spPr bwMode="auto">
          <a:xfrm rot="2983022">
            <a:off x="4480719" y="41648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4" name="Oval 140"/>
          <p:cNvSpPr>
            <a:spLocks noChangeArrowheads="1"/>
          </p:cNvSpPr>
          <p:nvPr/>
        </p:nvSpPr>
        <p:spPr bwMode="auto">
          <a:xfrm rot="2983022">
            <a:off x="4553745" y="4093370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5" name="Oval 141"/>
          <p:cNvSpPr>
            <a:spLocks noChangeArrowheads="1"/>
          </p:cNvSpPr>
          <p:nvPr/>
        </p:nvSpPr>
        <p:spPr bwMode="auto">
          <a:xfrm rot="2983022">
            <a:off x="4614069" y="4040982"/>
            <a:ext cx="138113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6" name="Oval 142"/>
          <p:cNvSpPr>
            <a:spLocks noChangeArrowheads="1"/>
          </p:cNvSpPr>
          <p:nvPr/>
        </p:nvSpPr>
        <p:spPr bwMode="auto">
          <a:xfrm rot="2983022">
            <a:off x="4675188" y="3975100"/>
            <a:ext cx="138112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7" name="Oval 143"/>
          <p:cNvSpPr>
            <a:spLocks noChangeArrowheads="1"/>
          </p:cNvSpPr>
          <p:nvPr/>
        </p:nvSpPr>
        <p:spPr bwMode="auto">
          <a:xfrm rot="2983022">
            <a:off x="4745832" y="391715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8" name="Oval 144"/>
          <p:cNvSpPr>
            <a:spLocks noChangeArrowheads="1"/>
          </p:cNvSpPr>
          <p:nvPr/>
        </p:nvSpPr>
        <p:spPr bwMode="auto">
          <a:xfrm rot="2983022">
            <a:off x="4806950" y="38639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59" name="Oval 145"/>
          <p:cNvSpPr>
            <a:spLocks noChangeArrowheads="1"/>
          </p:cNvSpPr>
          <p:nvPr/>
        </p:nvSpPr>
        <p:spPr bwMode="auto">
          <a:xfrm rot="2983022">
            <a:off x="4868069" y="3798094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0" name="Oval 146"/>
          <p:cNvSpPr>
            <a:spLocks noChangeArrowheads="1"/>
          </p:cNvSpPr>
          <p:nvPr/>
        </p:nvSpPr>
        <p:spPr bwMode="auto">
          <a:xfrm rot="2983022">
            <a:off x="4931569" y="3740944"/>
            <a:ext cx="138112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1" name="Oval 147"/>
          <p:cNvSpPr>
            <a:spLocks noChangeArrowheads="1"/>
          </p:cNvSpPr>
          <p:nvPr/>
        </p:nvSpPr>
        <p:spPr bwMode="auto">
          <a:xfrm rot="2983022">
            <a:off x="4991894" y="36853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2" name="Oval 148"/>
          <p:cNvSpPr>
            <a:spLocks noChangeArrowheads="1"/>
          </p:cNvSpPr>
          <p:nvPr/>
        </p:nvSpPr>
        <p:spPr bwMode="auto">
          <a:xfrm rot="2983022">
            <a:off x="5053013" y="3621088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3" name="Oval 149"/>
          <p:cNvSpPr>
            <a:spLocks noChangeArrowheads="1"/>
          </p:cNvSpPr>
          <p:nvPr/>
        </p:nvSpPr>
        <p:spPr bwMode="auto">
          <a:xfrm rot="2983022">
            <a:off x="5109369" y="3564732"/>
            <a:ext cx="139700" cy="1508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4" name="Oval 150"/>
          <p:cNvSpPr>
            <a:spLocks noChangeArrowheads="1"/>
          </p:cNvSpPr>
          <p:nvPr/>
        </p:nvSpPr>
        <p:spPr bwMode="auto">
          <a:xfrm rot="2983022">
            <a:off x="5171282" y="3509170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5" name="Oval 151"/>
          <p:cNvSpPr>
            <a:spLocks noChangeArrowheads="1"/>
          </p:cNvSpPr>
          <p:nvPr/>
        </p:nvSpPr>
        <p:spPr bwMode="auto">
          <a:xfrm rot="2983022">
            <a:off x="5232400" y="34448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6" name="Oval 152"/>
          <p:cNvSpPr>
            <a:spLocks noChangeArrowheads="1"/>
          </p:cNvSpPr>
          <p:nvPr/>
        </p:nvSpPr>
        <p:spPr bwMode="auto">
          <a:xfrm rot="2983022">
            <a:off x="5293519" y="33678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7" name="Oval 153"/>
          <p:cNvSpPr>
            <a:spLocks noChangeArrowheads="1"/>
          </p:cNvSpPr>
          <p:nvPr/>
        </p:nvSpPr>
        <p:spPr bwMode="auto">
          <a:xfrm rot="2661672">
            <a:off x="5365750" y="3286125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8" name="Oval 154"/>
          <p:cNvSpPr>
            <a:spLocks noChangeArrowheads="1"/>
          </p:cNvSpPr>
          <p:nvPr/>
        </p:nvSpPr>
        <p:spPr bwMode="auto">
          <a:xfrm rot="2555522">
            <a:off x="5424489" y="3217864"/>
            <a:ext cx="109537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69" name="Oval 155"/>
          <p:cNvSpPr>
            <a:spLocks noChangeArrowheads="1"/>
          </p:cNvSpPr>
          <p:nvPr/>
        </p:nvSpPr>
        <p:spPr bwMode="auto">
          <a:xfrm rot="2661672">
            <a:off x="5481639" y="314801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0" name="Oval 156"/>
          <p:cNvSpPr>
            <a:spLocks noChangeArrowheads="1"/>
          </p:cNvSpPr>
          <p:nvPr/>
        </p:nvSpPr>
        <p:spPr bwMode="auto">
          <a:xfrm rot="2661672">
            <a:off x="5534026" y="30765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1" name="Oval 157"/>
          <p:cNvSpPr>
            <a:spLocks noChangeArrowheads="1"/>
          </p:cNvSpPr>
          <p:nvPr/>
        </p:nvSpPr>
        <p:spPr bwMode="auto">
          <a:xfrm rot="2134534">
            <a:off x="5591176" y="30003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2" name="Oval 158"/>
          <p:cNvSpPr>
            <a:spLocks noChangeArrowheads="1"/>
          </p:cNvSpPr>
          <p:nvPr/>
        </p:nvSpPr>
        <p:spPr bwMode="auto">
          <a:xfrm rot="2134534">
            <a:off x="5640389" y="29083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3" name="Oval 159"/>
          <p:cNvSpPr>
            <a:spLocks noChangeArrowheads="1"/>
          </p:cNvSpPr>
          <p:nvPr/>
        </p:nvSpPr>
        <p:spPr bwMode="auto">
          <a:xfrm rot="1852617">
            <a:off x="5678489" y="28162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4" name="Oval 160"/>
          <p:cNvSpPr>
            <a:spLocks noChangeArrowheads="1"/>
          </p:cNvSpPr>
          <p:nvPr/>
        </p:nvSpPr>
        <p:spPr bwMode="auto">
          <a:xfrm rot="1010449">
            <a:off x="5713413" y="272573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5" name="Oval 161"/>
          <p:cNvSpPr>
            <a:spLocks noChangeArrowheads="1"/>
          </p:cNvSpPr>
          <p:nvPr/>
        </p:nvSpPr>
        <p:spPr bwMode="auto">
          <a:xfrm rot="1010449">
            <a:off x="5734051" y="2625725"/>
            <a:ext cx="112713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6" name="Oval 162"/>
          <p:cNvSpPr>
            <a:spLocks noChangeArrowheads="1"/>
          </p:cNvSpPr>
          <p:nvPr/>
        </p:nvSpPr>
        <p:spPr bwMode="auto">
          <a:xfrm rot="21087173">
            <a:off x="5740401" y="251936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7" name="Oval 163"/>
          <p:cNvSpPr>
            <a:spLocks noChangeArrowheads="1"/>
          </p:cNvSpPr>
          <p:nvPr/>
        </p:nvSpPr>
        <p:spPr bwMode="auto">
          <a:xfrm rot="20449995">
            <a:off x="5721351" y="24336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8" name="Oval 164"/>
          <p:cNvSpPr>
            <a:spLocks noChangeArrowheads="1"/>
          </p:cNvSpPr>
          <p:nvPr/>
        </p:nvSpPr>
        <p:spPr bwMode="auto">
          <a:xfrm rot="18457595">
            <a:off x="5668170" y="2382045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79" name="Oval 165"/>
          <p:cNvSpPr>
            <a:spLocks noChangeArrowheads="1"/>
          </p:cNvSpPr>
          <p:nvPr/>
        </p:nvSpPr>
        <p:spPr bwMode="auto">
          <a:xfrm rot="16200000">
            <a:off x="5614194" y="2337594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0" name="Oval 166"/>
          <p:cNvSpPr>
            <a:spLocks noChangeArrowheads="1"/>
          </p:cNvSpPr>
          <p:nvPr/>
        </p:nvSpPr>
        <p:spPr bwMode="auto">
          <a:xfrm rot="16200000">
            <a:off x="5572919" y="23106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1" name="Oval 167"/>
          <p:cNvSpPr>
            <a:spLocks noChangeArrowheads="1"/>
          </p:cNvSpPr>
          <p:nvPr/>
        </p:nvSpPr>
        <p:spPr bwMode="auto">
          <a:xfrm rot="15127278">
            <a:off x="5513388" y="23145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2" name="Oval 168"/>
          <p:cNvSpPr>
            <a:spLocks noChangeArrowheads="1"/>
          </p:cNvSpPr>
          <p:nvPr/>
        </p:nvSpPr>
        <p:spPr bwMode="auto">
          <a:xfrm rot="15127278">
            <a:off x="5449094" y="2334419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3" name="Oval 169"/>
          <p:cNvSpPr>
            <a:spLocks noChangeArrowheads="1"/>
          </p:cNvSpPr>
          <p:nvPr/>
        </p:nvSpPr>
        <p:spPr bwMode="auto">
          <a:xfrm rot="14706289">
            <a:off x="5400676" y="2355851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4" name="Oval 170"/>
          <p:cNvSpPr>
            <a:spLocks noChangeArrowheads="1"/>
          </p:cNvSpPr>
          <p:nvPr/>
        </p:nvSpPr>
        <p:spPr bwMode="auto">
          <a:xfrm rot="14233301">
            <a:off x="5340350" y="2390775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5" name="Oval 171"/>
          <p:cNvSpPr>
            <a:spLocks noChangeArrowheads="1"/>
          </p:cNvSpPr>
          <p:nvPr/>
        </p:nvSpPr>
        <p:spPr bwMode="auto">
          <a:xfrm rot="14233301">
            <a:off x="5292726" y="2428876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6" name="Oval 172"/>
          <p:cNvSpPr>
            <a:spLocks noChangeArrowheads="1"/>
          </p:cNvSpPr>
          <p:nvPr/>
        </p:nvSpPr>
        <p:spPr bwMode="auto">
          <a:xfrm rot="14074748">
            <a:off x="5241132" y="248205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7" name="Oval 173"/>
          <p:cNvSpPr>
            <a:spLocks noChangeArrowheads="1"/>
          </p:cNvSpPr>
          <p:nvPr/>
        </p:nvSpPr>
        <p:spPr bwMode="auto">
          <a:xfrm rot="14074748">
            <a:off x="5195888" y="2541588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8" name="Oval 174"/>
          <p:cNvSpPr>
            <a:spLocks noChangeArrowheads="1"/>
          </p:cNvSpPr>
          <p:nvPr/>
        </p:nvSpPr>
        <p:spPr bwMode="auto">
          <a:xfrm rot="13118025">
            <a:off x="5160964" y="258762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89" name="Oval 175"/>
          <p:cNvSpPr>
            <a:spLocks noChangeArrowheads="1"/>
          </p:cNvSpPr>
          <p:nvPr/>
        </p:nvSpPr>
        <p:spPr bwMode="auto">
          <a:xfrm rot="13118025">
            <a:off x="5130801" y="264953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0" name="Oval 176"/>
          <p:cNvSpPr>
            <a:spLocks noChangeArrowheads="1"/>
          </p:cNvSpPr>
          <p:nvPr/>
        </p:nvSpPr>
        <p:spPr bwMode="auto">
          <a:xfrm rot="12849995">
            <a:off x="5097464" y="271145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1" name="Oval 177"/>
          <p:cNvSpPr>
            <a:spLocks noChangeArrowheads="1"/>
          </p:cNvSpPr>
          <p:nvPr/>
        </p:nvSpPr>
        <p:spPr bwMode="auto">
          <a:xfrm rot="12422494">
            <a:off x="5067301" y="27828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2" name="Oval 178"/>
          <p:cNvSpPr>
            <a:spLocks noChangeArrowheads="1"/>
          </p:cNvSpPr>
          <p:nvPr/>
        </p:nvSpPr>
        <p:spPr bwMode="auto">
          <a:xfrm rot="12422494">
            <a:off x="5037139" y="2862263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3" name="Oval 179"/>
          <p:cNvSpPr>
            <a:spLocks noChangeArrowheads="1"/>
          </p:cNvSpPr>
          <p:nvPr/>
        </p:nvSpPr>
        <p:spPr bwMode="auto">
          <a:xfrm rot="11837348">
            <a:off x="5014914" y="2952751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4" name="Oval 180"/>
          <p:cNvSpPr>
            <a:spLocks noChangeArrowheads="1"/>
          </p:cNvSpPr>
          <p:nvPr/>
        </p:nvSpPr>
        <p:spPr bwMode="auto">
          <a:xfrm rot="11409847">
            <a:off x="4994276" y="304482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5" name="Oval 181"/>
          <p:cNvSpPr>
            <a:spLocks noChangeArrowheads="1"/>
          </p:cNvSpPr>
          <p:nvPr/>
        </p:nvSpPr>
        <p:spPr bwMode="auto">
          <a:xfrm rot="11409847">
            <a:off x="4979989" y="313848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6" name="Oval 182"/>
          <p:cNvSpPr>
            <a:spLocks noChangeArrowheads="1"/>
          </p:cNvSpPr>
          <p:nvPr/>
        </p:nvSpPr>
        <p:spPr bwMode="auto">
          <a:xfrm rot="11409847">
            <a:off x="4970464" y="32337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7" name="Oval 183"/>
          <p:cNvSpPr>
            <a:spLocks noChangeArrowheads="1"/>
          </p:cNvSpPr>
          <p:nvPr/>
        </p:nvSpPr>
        <p:spPr bwMode="auto">
          <a:xfrm rot="11409847">
            <a:off x="4960939" y="3338514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8" name="Oval 184"/>
          <p:cNvSpPr>
            <a:spLocks noChangeArrowheads="1"/>
          </p:cNvSpPr>
          <p:nvPr/>
        </p:nvSpPr>
        <p:spPr bwMode="auto">
          <a:xfrm rot="11409847">
            <a:off x="4957764" y="3435350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99" name="Oval 185"/>
          <p:cNvSpPr>
            <a:spLocks noChangeArrowheads="1"/>
          </p:cNvSpPr>
          <p:nvPr/>
        </p:nvSpPr>
        <p:spPr bwMode="auto">
          <a:xfrm rot="11409847">
            <a:off x="4946651" y="35401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0" name="Oval 186"/>
          <p:cNvSpPr>
            <a:spLocks noChangeArrowheads="1"/>
          </p:cNvSpPr>
          <p:nvPr/>
        </p:nvSpPr>
        <p:spPr bwMode="auto">
          <a:xfrm rot="11409847">
            <a:off x="4941889" y="36464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1" name="Oval 187"/>
          <p:cNvSpPr>
            <a:spLocks noChangeArrowheads="1"/>
          </p:cNvSpPr>
          <p:nvPr/>
        </p:nvSpPr>
        <p:spPr bwMode="auto">
          <a:xfrm rot="11035333">
            <a:off x="4940301" y="375285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2" name="Oval 188"/>
          <p:cNvSpPr>
            <a:spLocks noChangeArrowheads="1"/>
          </p:cNvSpPr>
          <p:nvPr/>
        </p:nvSpPr>
        <p:spPr bwMode="auto">
          <a:xfrm rot="11409847">
            <a:off x="4940301" y="385921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3" name="Oval 189"/>
          <p:cNvSpPr>
            <a:spLocks noChangeArrowheads="1"/>
          </p:cNvSpPr>
          <p:nvPr/>
        </p:nvSpPr>
        <p:spPr bwMode="auto">
          <a:xfrm rot="11035333">
            <a:off x="4937126" y="39655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4" name="Oval 190"/>
          <p:cNvSpPr>
            <a:spLocks noChangeArrowheads="1"/>
          </p:cNvSpPr>
          <p:nvPr/>
        </p:nvSpPr>
        <p:spPr bwMode="auto">
          <a:xfrm rot="11409847">
            <a:off x="4933951" y="4059239"/>
            <a:ext cx="112713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5" name="Oval 191"/>
          <p:cNvSpPr>
            <a:spLocks noChangeArrowheads="1"/>
          </p:cNvSpPr>
          <p:nvPr/>
        </p:nvSpPr>
        <p:spPr bwMode="auto">
          <a:xfrm rot="11035333">
            <a:off x="4932364" y="416718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6" name="Oval 192"/>
          <p:cNvSpPr>
            <a:spLocks noChangeArrowheads="1"/>
          </p:cNvSpPr>
          <p:nvPr/>
        </p:nvSpPr>
        <p:spPr bwMode="auto">
          <a:xfrm rot="11409847">
            <a:off x="4932364" y="427196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7" name="Oval 193"/>
          <p:cNvSpPr>
            <a:spLocks noChangeArrowheads="1"/>
          </p:cNvSpPr>
          <p:nvPr/>
        </p:nvSpPr>
        <p:spPr bwMode="auto">
          <a:xfrm rot="11035333">
            <a:off x="4930775" y="4378325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8" name="Oval 194"/>
          <p:cNvSpPr>
            <a:spLocks noChangeArrowheads="1"/>
          </p:cNvSpPr>
          <p:nvPr/>
        </p:nvSpPr>
        <p:spPr bwMode="auto">
          <a:xfrm rot="11409847">
            <a:off x="4930775" y="4484689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09" name="Oval 195"/>
          <p:cNvSpPr>
            <a:spLocks noChangeArrowheads="1"/>
          </p:cNvSpPr>
          <p:nvPr/>
        </p:nvSpPr>
        <p:spPr bwMode="auto">
          <a:xfrm rot="11035333">
            <a:off x="4927601" y="459105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0" name="Oval 196"/>
          <p:cNvSpPr>
            <a:spLocks noChangeArrowheads="1"/>
          </p:cNvSpPr>
          <p:nvPr/>
        </p:nvSpPr>
        <p:spPr bwMode="auto">
          <a:xfrm rot="10645209">
            <a:off x="4930775" y="4684714"/>
            <a:ext cx="109538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1" name="Oval 197"/>
          <p:cNvSpPr>
            <a:spLocks noChangeArrowheads="1"/>
          </p:cNvSpPr>
          <p:nvPr/>
        </p:nvSpPr>
        <p:spPr bwMode="auto">
          <a:xfrm rot="10645209">
            <a:off x="4932364" y="47799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2" name="Oval 198"/>
          <p:cNvSpPr>
            <a:spLocks noChangeArrowheads="1"/>
          </p:cNvSpPr>
          <p:nvPr/>
        </p:nvSpPr>
        <p:spPr bwMode="auto">
          <a:xfrm rot="10645209">
            <a:off x="4933951" y="4867275"/>
            <a:ext cx="112713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3" name="Oval 199"/>
          <p:cNvSpPr>
            <a:spLocks noChangeArrowheads="1"/>
          </p:cNvSpPr>
          <p:nvPr/>
        </p:nvSpPr>
        <p:spPr bwMode="auto">
          <a:xfrm rot="10645209">
            <a:off x="4941889" y="49736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4" name="Oval 200"/>
          <p:cNvSpPr>
            <a:spLocks noChangeArrowheads="1"/>
          </p:cNvSpPr>
          <p:nvPr/>
        </p:nvSpPr>
        <p:spPr bwMode="auto">
          <a:xfrm rot="10645209">
            <a:off x="4946651" y="506253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5" name="Oval 201"/>
          <p:cNvSpPr>
            <a:spLocks noChangeArrowheads="1"/>
          </p:cNvSpPr>
          <p:nvPr/>
        </p:nvSpPr>
        <p:spPr bwMode="auto">
          <a:xfrm rot="10377179">
            <a:off x="4957764" y="5148264"/>
            <a:ext cx="109537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6" name="Oval 202"/>
          <p:cNvSpPr>
            <a:spLocks noChangeArrowheads="1"/>
          </p:cNvSpPr>
          <p:nvPr/>
        </p:nvSpPr>
        <p:spPr bwMode="auto">
          <a:xfrm rot="10377179">
            <a:off x="4970464" y="5245101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7" name="Oval 203"/>
          <p:cNvSpPr>
            <a:spLocks noChangeArrowheads="1"/>
          </p:cNvSpPr>
          <p:nvPr/>
        </p:nvSpPr>
        <p:spPr bwMode="auto">
          <a:xfrm rot="9949678">
            <a:off x="4984750" y="5332413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8" name="Oval 204"/>
          <p:cNvSpPr>
            <a:spLocks noChangeArrowheads="1"/>
          </p:cNvSpPr>
          <p:nvPr/>
        </p:nvSpPr>
        <p:spPr bwMode="auto">
          <a:xfrm rot="9949678">
            <a:off x="4999039" y="541178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19" name="Oval 205"/>
          <p:cNvSpPr>
            <a:spLocks noChangeArrowheads="1"/>
          </p:cNvSpPr>
          <p:nvPr/>
        </p:nvSpPr>
        <p:spPr bwMode="auto">
          <a:xfrm rot="9949678">
            <a:off x="5018089" y="548163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0" name="Oval 206"/>
          <p:cNvSpPr>
            <a:spLocks noChangeArrowheads="1"/>
          </p:cNvSpPr>
          <p:nvPr/>
        </p:nvSpPr>
        <p:spPr bwMode="auto">
          <a:xfrm rot="8911647">
            <a:off x="5043489" y="556101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1" name="Oval 207"/>
          <p:cNvSpPr>
            <a:spLocks noChangeArrowheads="1"/>
          </p:cNvSpPr>
          <p:nvPr/>
        </p:nvSpPr>
        <p:spPr bwMode="auto">
          <a:xfrm rot="8911647">
            <a:off x="5078413" y="5640389"/>
            <a:ext cx="112712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2" name="Oval 208"/>
          <p:cNvSpPr>
            <a:spLocks noChangeArrowheads="1"/>
          </p:cNvSpPr>
          <p:nvPr/>
        </p:nvSpPr>
        <p:spPr bwMode="auto">
          <a:xfrm rot="8911647">
            <a:off x="5118100" y="5718175"/>
            <a:ext cx="109538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3" name="Oval 209"/>
          <p:cNvSpPr>
            <a:spLocks noChangeArrowheads="1"/>
          </p:cNvSpPr>
          <p:nvPr/>
        </p:nvSpPr>
        <p:spPr bwMode="auto">
          <a:xfrm rot="8431363">
            <a:off x="5157789" y="578008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4" name="Oval 210"/>
          <p:cNvSpPr>
            <a:spLocks noChangeArrowheads="1"/>
          </p:cNvSpPr>
          <p:nvPr/>
        </p:nvSpPr>
        <p:spPr bwMode="auto">
          <a:xfrm rot="7123279">
            <a:off x="5191126" y="5854701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5" name="Oval 211"/>
          <p:cNvSpPr>
            <a:spLocks noChangeArrowheads="1"/>
          </p:cNvSpPr>
          <p:nvPr/>
        </p:nvSpPr>
        <p:spPr bwMode="auto">
          <a:xfrm rot="7123279">
            <a:off x="5245894" y="5904706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6" name="Oval 212"/>
          <p:cNvSpPr>
            <a:spLocks noChangeArrowheads="1"/>
          </p:cNvSpPr>
          <p:nvPr/>
        </p:nvSpPr>
        <p:spPr bwMode="auto">
          <a:xfrm rot="7123279">
            <a:off x="5307807" y="5945982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7" name="Oval 213"/>
          <p:cNvSpPr>
            <a:spLocks noChangeArrowheads="1"/>
          </p:cNvSpPr>
          <p:nvPr/>
        </p:nvSpPr>
        <p:spPr bwMode="auto">
          <a:xfrm rot="6319729">
            <a:off x="5368132" y="5976144"/>
            <a:ext cx="136525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8" name="Oval 214"/>
          <p:cNvSpPr>
            <a:spLocks noChangeArrowheads="1"/>
          </p:cNvSpPr>
          <p:nvPr/>
        </p:nvSpPr>
        <p:spPr bwMode="auto">
          <a:xfrm rot="6319729">
            <a:off x="5436395" y="5999958"/>
            <a:ext cx="136525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29" name="Oval 215"/>
          <p:cNvSpPr>
            <a:spLocks noChangeArrowheads="1"/>
          </p:cNvSpPr>
          <p:nvPr/>
        </p:nvSpPr>
        <p:spPr bwMode="auto">
          <a:xfrm rot="5400000">
            <a:off x="5508626" y="6008689"/>
            <a:ext cx="138113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0" name="Oval 216"/>
          <p:cNvSpPr>
            <a:spLocks noChangeArrowheads="1"/>
          </p:cNvSpPr>
          <p:nvPr/>
        </p:nvSpPr>
        <p:spPr bwMode="auto">
          <a:xfrm rot="5400000">
            <a:off x="5577682" y="6006307"/>
            <a:ext cx="139700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1" name="Oval 217"/>
          <p:cNvSpPr>
            <a:spLocks noChangeArrowheads="1"/>
          </p:cNvSpPr>
          <p:nvPr/>
        </p:nvSpPr>
        <p:spPr bwMode="auto">
          <a:xfrm rot="4482187">
            <a:off x="5652294" y="5996781"/>
            <a:ext cx="139700" cy="1539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2" name="Oval 218"/>
          <p:cNvSpPr>
            <a:spLocks noChangeArrowheads="1"/>
          </p:cNvSpPr>
          <p:nvPr/>
        </p:nvSpPr>
        <p:spPr bwMode="auto">
          <a:xfrm rot="4107672">
            <a:off x="5726113" y="5970588"/>
            <a:ext cx="139700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3" name="Oval 219"/>
          <p:cNvSpPr>
            <a:spLocks noChangeArrowheads="1"/>
          </p:cNvSpPr>
          <p:nvPr/>
        </p:nvSpPr>
        <p:spPr bwMode="auto">
          <a:xfrm rot="3574832">
            <a:off x="5788026" y="5937251"/>
            <a:ext cx="138112" cy="1539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4" name="Oval 220"/>
          <p:cNvSpPr>
            <a:spLocks noChangeArrowheads="1"/>
          </p:cNvSpPr>
          <p:nvPr/>
        </p:nvSpPr>
        <p:spPr bwMode="auto">
          <a:xfrm rot="3395180">
            <a:off x="5854701" y="5897563"/>
            <a:ext cx="136525" cy="1524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vert="eaVert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5" name="Oval 221"/>
          <p:cNvSpPr>
            <a:spLocks noChangeArrowheads="1"/>
          </p:cNvSpPr>
          <p:nvPr/>
        </p:nvSpPr>
        <p:spPr bwMode="auto">
          <a:xfrm rot="2205253">
            <a:off x="5921376" y="5818189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6" name="Oval 222"/>
          <p:cNvSpPr>
            <a:spLocks noChangeArrowheads="1"/>
          </p:cNvSpPr>
          <p:nvPr/>
        </p:nvSpPr>
        <p:spPr bwMode="auto">
          <a:xfrm rot="2205253">
            <a:off x="5967414" y="57531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7" name="Oval 223"/>
          <p:cNvSpPr>
            <a:spLocks noChangeArrowheads="1"/>
          </p:cNvSpPr>
          <p:nvPr/>
        </p:nvSpPr>
        <p:spPr bwMode="auto">
          <a:xfrm rot="1888819">
            <a:off x="6002339" y="568801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8" name="Oval 224"/>
          <p:cNvSpPr>
            <a:spLocks noChangeArrowheads="1"/>
          </p:cNvSpPr>
          <p:nvPr/>
        </p:nvSpPr>
        <p:spPr bwMode="auto">
          <a:xfrm rot="1888819">
            <a:off x="6038850" y="5618163"/>
            <a:ext cx="109538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9" name="Oval 225"/>
          <p:cNvSpPr>
            <a:spLocks noChangeArrowheads="1"/>
          </p:cNvSpPr>
          <p:nvPr/>
        </p:nvSpPr>
        <p:spPr bwMode="auto">
          <a:xfrm rot="1148474">
            <a:off x="6065839" y="5541964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0" name="Oval 226"/>
          <p:cNvSpPr>
            <a:spLocks noChangeArrowheads="1"/>
          </p:cNvSpPr>
          <p:nvPr/>
        </p:nvSpPr>
        <p:spPr bwMode="auto">
          <a:xfrm rot="1148474">
            <a:off x="6084889" y="5468939"/>
            <a:ext cx="109537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1" name="Oval 227"/>
          <p:cNvSpPr>
            <a:spLocks noChangeArrowheads="1"/>
          </p:cNvSpPr>
          <p:nvPr/>
        </p:nvSpPr>
        <p:spPr bwMode="auto">
          <a:xfrm rot="1148474">
            <a:off x="6108701" y="538797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2" name="Oval 228"/>
          <p:cNvSpPr>
            <a:spLocks noChangeArrowheads="1"/>
          </p:cNvSpPr>
          <p:nvPr/>
        </p:nvSpPr>
        <p:spPr bwMode="auto">
          <a:xfrm rot="1148474">
            <a:off x="6127751" y="5318125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3" name="Oval 229"/>
          <p:cNvSpPr>
            <a:spLocks noChangeArrowheads="1"/>
          </p:cNvSpPr>
          <p:nvPr/>
        </p:nvSpPr>
        <p:spPr bwMode="auto">
          <a:xfrm rot="11409847">
            <a:off x="4649789" y="3476625"/>
            <a:ext cx="109537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4" name="Oval 230"/>
          <p:cNvSpPr>
            <a:spLocks noChangeArrowheads="1"/>
          </p:cNvSpPr>
          <p:nvPr/>
        </p:nvSpPr>
        <p:spPr bwMode="auto">
          <a:xfrm rot="11035333">
            <a:off x="4646614" y="3581400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5" name="Oval 231"/>
          <p:cNvSpPr>
            <a:spLocks noChangeArrowheads="1"/>
          </p:cNvSpPr>
          <p:nvPr/>
        </p:nvSpPr>
        <p:spPr bwMode="auto">
          <a:xfrm rot="11409847">
            <a:off x="4646614" y="3687764"/>
            <a:ext cx="111125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6" name="Oval 232"/>
          <p:cNvSpPr>
            <a:spLocks noChangeArrowheads="1"/>
          </p:cNvSpPr>
          <p:nvPr/>
        </p:nvSpPr>
        <p:spPr bwMode="auto">
          <a:xfrm rot="11035333">
            <a:off x="4645026" y="3794125"/>
            <a:ext cx="111125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7" name="Oval 233"/>
          <p:cNvSpPr>
            <a:spLocks noChangeArrowheads="1"/>
          </p:cNvSpPr>
          <p:nvPr/>
        </p:nvSpPr>
        <p:spPr bwMode="auto">
          <a:xfrm rot="11409847">
            <a:off x="4643439" y="3887789"/>
            <a:ext cx="109537" cy="1920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8" name="Oval 234"/>
          <p:cNvSpPr>
            <a:spLocks noChangeArrowheads="1"/>
          </p:cNvSpPr>
          <p:nvPr/>
        </p:nvSpPr>
        <p:spPr bwMode="auto">
          <a:xfrm rot="11035333">
            <a:off x="4640264" y="399573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49" name="Oval 235"/>
          <p:cNvSpPr>
            <a:spLocks noChangeArrowheads="1"/>
          </p:cNvSpPr>
          <p:nvPr/>
        </p:nvSpPr>
        <p:spPr bwMode="auto">
          <a:xfrm rot="10982346">
            <a:off x="4640264" y="410210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0" name="Oval 236"/>
          <p:cNvSpPr>
            <a:spLocks noChangeArrowheads="1"/>
          </p:cNvSpPr>
          <p:nvPr/>
        </p:nvSpPr>
        <p:spPr bwMode="auto">
          <a:xfrm rot="11035333">
            <a:off x="4637089" y="42084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1" name="Oval 237"/>
          <p:cNvSpPr>
            <a:spLocks noChangeArrowheads="1"/>
          </p:cNvSpPr>
          <p:nvPr/>
        </p:nvSpPr>
        <p:spPr bwMode="auto">
          <a:xfrm rot="11409847">
            <a:off x="4637089" y="4313238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2" name="Oval 238"/>
          <p:cNvSpPr>
            <a:spLocks noChangeArrowheads="1"/>
          </p:cNvSpPr>
          <p:nvPr/>
        </p:nvSpPr>
        <p:spPr bwMode="auto">
          <a:xfrm rot="11035333">
            <a:off x="4633913" y="4419600"/>
            <a:ext cx="112712" cy="1920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3" name="Oval 239"/>
          <p:cNvSpPr>
            <a:spLocks noChangeArrowheads="1"/>
          </p:cNvSpPr>
          <p:nvPr/>
        </p:nvSpPr>
        <p:spPr bwMode="auto">
          <a:xfrm rot="10645209">
            <a:off x="4637089" y="4513264"/>
            <a:ext cx="111125" cy="1936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4" name="Oval 240"/>
          <p:cNvSpPr>
            <a:spLocks noChangeArrowheads="1"/>
          </p:cNvSpPr>
          <p:nvPr/>
        </p:nvSpPr>
        <p:spPr bwMode="auto">
          <a:xfrm rot="10645209">
            <a:off x="4640264" y="4610100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5" name="Oval 241"/>
          <p:cNvSpPr>
            <a:spLocks noChangeArrowheads="1"/>
          </p:cNvSpPr>
          <p:nvPr/>
        </p:nvSpPr>
        <p:spPr bwMode="auto">
          <a:xfrm rot="10645209">
            <a:off x="4640264" y="4703763"/>
            <a:ext cx="111125" cy="1905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56" name="Oval 242"/>
          <p:cNvSpPr>
            <a:spLocks noChangeArrowheads="1"/>
          </p:cNvSpPr>
          <p:nvPr/>
        </p:nvSpPr>
        <p:spPr bwMode="auto">
          <a:xfrm rot="10645209">
            <a:off x="4640264" y="4802189"/>
            <a:ext cx="111125" cy="193675"/>
          </a:xfrm>
          <a:prstGeom prst="ellipse">
            <a:avLst/>
          </a:prstGeom>
          <a:solidFill>
            <a:srgbClr val="FFFF00"/>
          </a:solidFill>
          <a:ln w="0">
            <a:solidFill>
              <a:srgbClr val="FFFF00"/>
            </a:solidFill>
            <a:round/>
          </a:ln>
        </p:spPr>
        <p:txBody>
          <a:bodyPr rot="10800000"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1" name="12-Point Star 240"/>
          <p:cNvSpPr/>
          <p:nvPr/>
        </p:nvSpPr>
        <p:spPr>
          <a:xfrm>
            <a:off x="4252914" y="445770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" name="12-Point Star 241"/>
          <p:cNvSpPr/>
          <p:nvPr/>
        </p:nvSpPr>
        <p:spPr>
          <a:xfrm>
            <a:off x="4953001" y="371475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25" name="Oval 11"/>
          <p:cNvSpPr>
            <a:spLocks noChangeArrowheads="1"/>
          </p:cNvSpPr>
          <p:nvPr/>
        </p:nvSpPr>
        <p:spPr bwMode="auto">
          <a:xfrm rot="2234283">
            <a:off x="3978276" y="3055938"/>
            <a:ext cx="112713" cy="127000"/>
          </a:xfrm>
          <a:prstGeom prst="ellipse">
            <a:avLst/>
          </a:prstGeom>
          <a:solidFill>
            <a:srgbClr val="00B050"/>
          </a:solidFill>
          <a:ln w="0">
            <a:solidFill>
              <a:srgbClr val="00B050"/>
            </a:solidFill>
            <a:round/>
          </a:ln>
        </p:spPr>
        <p:txBody>
          <a:bodyPr wrap="none" anchor="ctr"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9455" name="Group 213"/>
          <p:cNvGrpSpPr/>
          <p:nvPr/>
        </p:nvGrpSpPr>
        <p:grpSpPr bwMode="auto">
          <a:xfrm>
            <a:off x="2482850" y="2155825"/>
            <a:ext cx="4470400" cy="4726920"/>
            <a:chOff x="501563" y="2097210"/>
            <a:chExt cx="4457185" cy="4855004"/>
          </a:xfrm>
        </p:grpSpPr>
        <p:grpSp>
          <p:nvGrpSpPr>
            <p:cNvPr id="9456" name="Group 150"/>
            <p:cNvGrpSpPr/>
            <p:nvPr/>
          </p:nvGrpSpPr>
          <p:grpSpPr bwMode="auto">
            <a:xfrm>
              <a:off x="530054" y="5685977"/>
              <a:ext cx="571394" cy="537398"/>
              <a:chOff x="501026" y="5872739"/>
              <a:chExt cx="571394" cy="537398"/>
            </a:xfrm>
          </p:grpSpPr>
          <p:cxnSp>
            <p:nvCxnSpPr>
              <p:cNvPr id="293" name="Straight Arrow Connector 292"/>
              <p:cNvCxnSpPr/>
              <p:nvPr/>
            </p:nvCxnSpPr>
            <p:spPr>
              <a:xfrm>
                <a:off x="798594" y="6374938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645"/>
              <p:cNvSpPr txBox="1">
                <a:spLocks noChangeArrowheads="1"/>
              </p:cNvSpPr>
              <p:nvPr/>
            </p:nvSpPr>
            <p:spPr bwMode="auto">
              <a:xfrm>
                <a:off x="501026" y="587273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</p:grpSp>
        <p:grpSp>
          <p:nvGrpSpPr>
            <p:cNvPr id="9457" name="Group 112"/>
            <p:cNvGrpSpPr/>
            <p:nvPr/>
          </p:nvGrpSpPr>
          <p:grpSpPr bwMode="auto">
            <a:xfrm>
              <a:off x="518975" y="4984855"/>
              <a:ext cx="569810" cy="537398"/>
              <a:chOff x="501151" y="5872615"/>
              <a:chExt cx="569810" cy="537398"/>
            </a:xfrm>
          </p:grpSpPr>
          <p:cxnSp>
            <p:nvCxnSpPr>
              <p:cNvPr id="291" name="Straight Arrow Connector 290"/>
              <p:cNvCxnSpPr/>
              <p:nvPr/>
            </p:nvCxnSpPr>
            <p:spPr>
              <a:xfrm>
                <a:off x="797135" y="6329159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643"/>
              <p:cNvSpPr txBox="1">
                <a:spLocks noChangeArrowheads="1"/>
              </p:cNvSpPr>
              <p:nvPr/>
            </p:nvSpPr>
            <p:spPr bwMode="auto">
              <a:xfrm>
                <a:off x="501151" y="5872615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  <a:endParaRPr lang="en-US" sz="2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</p:grpSp>
        <p:grpSp>
          <p:nvGrpSpPr>
            <p:cNvPr id="9458" name="Group 115"/>
            <p:cNvGrpSpPr/>
            <p:nvPr/>
          </p:nvGrpSpPr>
          <p:grpSpPr bwMode="auto">
            <a:xfrm>
              <a:off x="514226" y="4300038"/>
              <a:ext cx="568228" cy="537398"/>
              <a:chOff x="501570" y="5873876"/>
              <a:chExt cx="568228" cy="537398"/>
            </a:xfrm>
          </p:grpSpPr>
          <p:cxnSp>
            <p:nvCxnSpPr>
              <p:cNvPr id="289" name="Straight Arrow Connector 288"/>
              <p:cNvCxnSpPr/>
              <p:nvPr/>
            </p:nvCxnSpPr>
            <p:spPr>
              <a:xfrm>
                <a:off x="795972" y="6224436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641"/>
              <p:cNvSpPr txBox="1">
                <a:spLocks noChangeArrowheads="1"/>
              </p:cNvSpPr>
              <p:nvPr/>
            </p:nvSpPr>
            <p:spPr bwMode="auto">
              <a:xfrm>
                <a:off x="501570" y="5873876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</p:grpSp>
        <p:grpSp>
          <p:nvGrpSpPr>
            <p:cNvPr id="9459" name="Group 118"/>
            <p:cNvGrpSpPr/>
            <p:nvPr/>
          </p:nvGrpSpPr>
          <p:grpSpPr bwMode="auto">
            <a:xfrm>
              <a:off x="525306" y="3615221"/>
              <a:ext cx="569810" cy="537398"/>
              <a:chOff x="502172" y="5872959"/>
              <a:chExt cx="569810" cy="5373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798156" y="6130581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TextBox 639"/>
              <p:cNvSpPr txBox="1">
                <a:spLocks noChangeArrowheads="1"/>
              </p:cNvSpPr>
              <p:nvPr/>
            </p:nvSpPr>
            <p:spPr bwMode="auto">
              <a:xfrm>
                <a:off x="502172" y="5872959"/>
                <a:ext cx="400449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</p:grpSp>
        <p:grpSp>
          <p:nvGrpSpPr>
            <p:cNvPr id="9460" name="Group 122"/>
            <p:cNvGrpSpPr/>
            <p:nvPr/>
          </p:nvGrpSpPr>
          <p:grpSpPr bwMode="auto">
            <a:xfrm>
              <a:off x="501563" y="2819529"/>
              <a:ext cx="598301" cy="537398"/>
              <a:chOff x="473667" y="5735449"/>
              <a:chExt cx="598301" cy="537398"/>
            </a:xfrm>
          </p:grpSpPr>
          <p:cxnSp>
            <p:nvCxnSpPr>
              <p:cNvPr id="285" name="Straight Arrow Connector 284"/>
              <p:cNvCxnSpPr/>
              <p:nvPr/>
            </p:nvCxnSpPr>
            <p:spPr>
              <a:xfrm>
                <a:off x="798143" y="6020789"/>
                <a:ext cx="273825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4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</p:grpSp>
        <p:grpSp>
          <p:nvGrpSpPr>
            <p:cNvPr id="9461" name="Group 133"/>
            <p:cNvGrpSpPr/>
            <p:nvPr/>
          </p:nvGrpSpPr>
          <p:grpSpPr bwMode="auto">
            <a:xfrm>
              <a:off x="503146" y="2097210"/>
              <a:ext cx="598301" cy="537398"/>
              <a:chOff x="472392" y="5735130"/>
              <a:chExt cx="598301" cy="537398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>
                <a:off x="796867" y="5969924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TextBox 635"/>
              <p:cNvSpPr txBox="1">
                <a:spLocks noChangeArrowheads="1"/>
              </p:cNvSpPr>
              <p:nvPr/>
            </p:nvSpPr>
            <p:spPr bwMode="auto">
              <a:xfrm>
                <a:off x="472392" y="5735130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</p:grpSp>
        <p:grpSp>
          <p:nvGrpSpPr>
            <p:cNvPr id="9462" name="Group 151"/>
            <p:cNvGrpSpPr/>
            <p:nvPr/>
          </p:nvGrpSpPr>
          <p:grpSpPr bwMode="auto">
            <a:xfrm>
              <a:off x="954246" y="6256658"/>
              <a:ext cx="397285" cy="682512"/>
              <a:chOff x="925218" y="6443420"/>
              <a:chExt cx="397285" cy="682512"/>
            </a:xfrm>
          </p:grpSpPr>
          <p:sp>
            <p:nvSpPr>
              <p:cNvPr id="281" name="TextBox 630"/>
              <p:cNvSpPr txBox="1">
                <a:spLocks noChangeArrowheads="1"/>
              </p:cNvSpPr>
              <p:nvPr/>
            </p:nvSpPr>
            <p:spPr bwMode="auto">
              <a:xfrm>
                <a:off x="925218" y="6588535"/>
                <a:ext cx="397285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82" name="Straight Arrow Connector 281"/>
              <p:cNvCxnSpPr/>
              <p:nvPr/>
            </p:nvCxnSpPr>
            <p:spPr>
              <a:xfrm rot="16200000">
                <a:off x="1068956" y="6533937"/>
                <a:ext cx="18261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3" name="Group 152"/>
            <p:cNvGrpSpPr/>
            <p:nvPr/>
          </p:nvGrpSpPr>
          <p:grpSpPr bwMode="auto">
            <a:xfrm>
              <a:off x="1558878" y="6271330"/>
              <a:ext cx="398867" cy="680884"/>
              <a:chOff x="925007" y="6443167"/>
              <a:chExt cx="398867" cy="680884"/>
            </a:xfrm>
          </p:grpSpPr>
          <p:sp>
            <p:nvSpPr>
              <p:cNvPr id="279" name="TextBox 628"/>
              <p:cNvSpPr txBox="1">
                <a:spLocks noChangeArrowheads="1"/>
              </p:cNvSpPr>
              <p:nvPr/>
            </p:nvSpPr>
            <p:spPr bwMode="auto">
              <a:xfrm>
                <a:off x="925007" y="6586653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80" name="Straight Arrow Connector 279"/>
              <p:cNvCxnSpPr/>
              <p:nvPr/>
            </p:nvCxnSpPr>
            <p:spPr>
              <a:xfrm rot="16200000">
                <a:off x="1032341" y="6533685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4" name="Group 244"/>
            <p:cNvGrpSpPr/>
            <p:nvPr/>
          </p:nvGrpSpPr>
          <p:grpSpPr bwMode="auto">
            <a:xfrm>
              <a:off x="2138186" y="6261548"/>
              <a:ext cx="400451" cy="682515"/>
              <a:chOff x="923286" y="6442910"/>
              <a:chExt cx="400451" cy="682515"/>
            </a:xfrm>
          </p:grpSpPr>
          <p:sp>
            <p:nvSpPr>
              <p:cNvPr id="277" name="TextBox 626"/>
              <p:cNvSpPr txBox="1">
                <a:spLocks noChangeArrowheads="1"/>
              </p:cNvSpPr>
              <p:nvPr/>
            </p:nvSpPr>
            <p:spPr bwMode="auto">
              <a:xfrm>
                <a:off x="923286" y="6588027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78" name="Straight Arrow Connector 277"/>
              <p:cNvCxnSpPr/>
              <p:nvPr/>
            </p:nvCxnSpPr>
            <p:spPr>
              <a:xfrm rot="16200000">
                <a:off x="1045656" y="6532636"/>
                <a:ext cx="182618" cy="316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5" name="Group 247"/>
            <p:cNvGrpSpPr/>
            <p:nvPr/>
          </p:nvGrpSpPr>
          <p:grpSpPr bwMode="auto">
            <a:xfrm>
              <a:off x="2744402" y="6261548"/>
              <a:ext cx="398868" cy="682515"/>
              <a:chOff x="977048" y="6442910"/>
              <a:chExt cx="398868" cy="682515"/>
            </a:xfrm>
          </p:grpSpPr>
          <p:sp>
            <p:nvSpPr>
              <p:cNvPr id="275" name="TextBox 624"/>
              <p:cNvSpPr txBox="1">
                <a:spLocks noChangeArrowheads="1"/>
              </p:cNvSpPr>
              <p:nvPr/>
            </p:nvSpPr>
            <p:spPr bwMode="auto">
              <a:xfrm>
                <a:off x="977048" y="6588027"/>
                <a:ext cx="398868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76" name="Straight Arrow Connector 275"/>
              <p:cNvCxnSpPr/>
              <p:nvPr/>
            </p:nvCxnSpPr>
            <p:spPr>
              <a:xfrm rot="16200000">
                <a:off x="1098627" y="6533428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6" name="Group 250"/>
            <p:cNvGrpSpPr/>
            <p:nvPr/>
          </p:nvGrpSpPr>
          <p:grpSpPr bwMode="auto">
            <a:xfrm>
              <a:off x="3352199" y="6290899"/>
              <a:ext cx="400450" cy="643381"/>
              <a:chOff x="1037154" y="6481786"/>
              <a:chExt cx="400450" cy="643381"/>
            </a:xfrm>
          </p:grpSpPr>
          <p:sp>
            <p:nvSpPr>
              <p:cNvPr id="273" name="TextBox 622"/>
              <p:cNvSpPr txBox="1">
                <a:spLocks noChangeArrowheads="1"/>
              </p:cNvSpPr>
              <p:nvPr/>
            </p:nvSpPr>
            <p:spPr bwMode="auto">
              <a:xfrm>
                <a:off x="1037154" y="6587769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74" name="Straight Arrow Connector 273"/>
              <p:cNvCxnSpPr/>
              <p:nvPr/>
            </p:nvCxnSpPr>
            <p:spPr>
              <a:xfrm rot="16200000">
                <a:off x="1145302" y="6571488"/>
                <a:ext cx="18098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7" name="Group 257"/>
            <p:cNvGrpSpPr/>
            <p:nvPr/>
          </p:nvGrpSpPr>
          <p:grpSpPr bwMode="auto">
            <a:xfrm>
              <a:off x="3986905" y="6292527"/>
              <a:ext cx="400451" cy="651534"/>
              <a:chOff x="1128931" y="6473889"/>
              <a:chExt cx="400451" cy="651534"/>
            </a:xfrm>
          </p:grpSpPr>
          <p:sp>
            <p:nvSpPr>
              <p:cNvPr id="271" name="TextBox 620"/>
              <p:cNvSpPr txBox="1">
                <a:spLocks noChangeArrowheads="1"/>
              </p:cNvSpPr>
              <p:nvPr/>
            </p:nvSpPr>
            <p:spPr bwMode="auto">
              <a:xfrm>
                <a:off x="1128931" y="6588026"/>
                <a:ext cx="400451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  <a:endParaRPr lang="en-US" sz="28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72" name="Straight Arrow Connector 271"/>
              <p:cNvCxnSpPr/>
              <p:nvPr/>
            </p:nvCxnSpPr>
            <p:spPr>
              <a:xfrm rot="16200000">
                <a:off x="1214921" y="6563592"/>
                <a:ext cx="180987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8" name="Group 260"/>
            <p:cNvGrpSpPr/>
            <p:nvPr/>
          </p:nvGrpSpPr>
          <p:grpSpPr bwMode="auto">
            <a:xfrm>
              <a:off x="4558298" y="6292528"/>
              <a:ext cx="400450" cy="651533"/>
              <a:chOff x="1128820" y="6473890"/>
              <a:chExt cx="400450" cy="651533"/>
            </a:xfrm>
          </p:grpSpPr>
          <p:sp>
            <p:nvSpPr>
              <p:cNvPr id="269" name="TextBox 618"/>
              <p:cNvSpPr txBox="1">
                <a:spLocks noChangeArrowheads="1"/>
              </p:cNvSpPr>
              <p:nvPr/>
            </p:nvSpPr>
            <p:spPr bwMode="auto">
              <a:xfrm>
                <a:off x="1128820" y="6588026"/>
                <a:ext cx="400450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r>
                  <a:rPr lang="en-US" sz="28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7</a:t>
                </a:r>
                <a:endParaRPr lang="en-US" sz="2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" panose="020B7200000000000000" pitchFamily="34" charset="0"/>
                </a:endParaRPr>
              </a:p>
            </p:txBody>
          </p:sp>
          <p:cxnSp>
            <p:nvCxnSpPr>
              <p:cNvPr id="270" name="Straight Arrow Connector 269"/>
              <p:cNvCxnSpPr/>
              <p:nvPr/>
            </p:nvCxnSpPr>
            <p:spPr>
              <a:xfrm rot="16200000">
                <a:off x="1265459" y="6563592"/>
                <a:ext cx="180987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10"/>
                                        <p:tgtEl>
                                          <p:spTgt spid="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10"/>
                                        <p:tgtEl>
                                          <p:spTgt spid="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10"/>
                                        <p:tgtEl>
                                          <p:spTgt spid="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10"/>
                                        <p:tgtEl>
                                          <p:spTgt spid="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10"/>
                                        <p:tgtEl>
                                          <p:spTgt spid="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10"/>
                                        <p:tgtEl>
                                          <p:spTgt spid="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10"/>
                                        <p:tgtEl>
                                          <p:spTgt spid="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10"/>
                                        <p:tgtEl>
                                          <p:spTgt spid="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10"/>
                                        <p:tgtEl>
                                          <p:spTgt spid="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10"/>
                                        <p:tgtEl>
                                          <p:spTgt spid="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10"/>
                                        <p:tgtEl>
                                          <p:spTgt spid="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10"/>
                                        <p:tgtEl>
                                          <p:spTgt spid="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10"/>
                                        <p:tgtEl>
                                          <p:spTgt spid="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10"/>
                                        <p:tgtEl>
                                          <p:spTgt spid="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10"/>
                                        <p:tgtEl>
                                          <p:spTgt spid="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10"/>
                                        <p:tgtEl>
                                          <p:spTgt spid="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"/>
                                        <p:tgtEl>
                                          <p:spTgt spid="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"/>
                                        <p:tgtEl>
                                          <p:spTgt spid="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10"/>
                                        <p:tgtEl>
                                          <p:spTgt spid="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10"/>
                                        <p:tgtEl>
                                          <p:spTgt spid="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10"/>
                                        <p:tgtEl>
                                          <p:spTgt spid="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10"/>
                                        <p:tgtEl>
                                          <p:spTgt spid="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10"/>
                                        <p:tgtEl>
                                          <p:spTgt spid="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10"/>
                                        <p:tgtEl>
                                          <p:spTgt spid="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10"/>
                                        <p:tgtEl>
                                          <p:spTgt spid="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10"/>
                                        <p:tgtEl>
                                          <p:spTgt spid="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10"/>
                                        <p:tgtEl>
                                          <p:spTgt spid="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10"/>
                                        <p:tgtEl>
                                          <p:spTgt spid="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10"/>
                                        <p:tgtEl>
                                          <p:spTgt spid="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10"/>
                                        <p:tgtEl>
                                          <p:spTgt spid="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10"/>
                                        <p:tgtEl>
                                          <p:spTgt spid="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10"/>
                                        <p:tgtEl>
                                          <p:spTgt spid="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10"/>
                                        <p:tgtEl>
                                          <p:spTgt spid="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10"/>
                                        <p:tgtEl>
                                          <p:spTgt spid="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10"/>
                                        <p:tgtEl>
                                          <p:spTgt spid="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10"/>
                                        <p:tgtEl>
                                          <p:spTgt spid="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10"/>
                                        <p:tgtEl>
                                          <p:spTgt spid="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10"/>
                                        <p:tgtEl>
                                          <p:spTgt spid="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10"/>
                                        <p:tgtEl>
                                          <p:spTgt spid="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10"/>
                                        <p:tgtEl>
                                          <p:spTgt spid="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10"/>
                                        <p:tgtEl>
                                          <p:spTgt spid="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10"/>
                                        <p:tgtEl>
                                          <p:spTgt spid="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10"/>
                                        <p:tgtEl>
                                          <p:spTgt spid="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10"/>
                                        <p:tgtEl>
                                          <p:spTgt spid="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10"/>
                                        <p:tgtEl>
                                          <p:spTgt spid="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10"/>
                                        <p:tgtEl>
                                          <p:spTgt spid="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10"/>
                                        <p:tgtEl>
                                          <p:spTgt spid="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10"/>
                                        <p:tgtEl>
                                          <p:spTgt spid="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10"/>
                                        <p:tgtEl>
                                          <p:spTgt spid="9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10"/>
                                        <p:tgtEl>
                                          <p:spTgt spid="9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10"/>
                                        <p:tgtEl>
                                          <p:spTgt spid="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10"/>
                                        <p:tgtEl>
                                          <p:spTgt spid="9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10"/>
                                        <p:tgtEl>
                                          <p:spTgt spid="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10"/>
                                        <p:tgtEl>
                                          <p:spTgt spid="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10"/>
                                        <p:tgtEl>
                                          <p:spTgt spid="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10"/>
                                        <p:tgtEl>
                                          <p:spTgt spid="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10"/>
                                        <p:tgtEl>
                                          <p:spTgt spid="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10"/>
                                        <p:tgtEl>
                                          <p:spTgt spid="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10"/>
                                        <p:tgtEl>
                                          <p:spTgt spid="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10"/>
                                        <p:tgtEl>
                                          <p:spTgt spid="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10"/>
                                        <p:tgtEl>
                                          <p:spTgt spid="9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10"/>
                                        <p:tgtEl>
                                          <p:spTgt spid="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10"/>
                                        <p:tgtEl>
                                          <p:spTgt spid="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10"/>
                                        <p:tgtEl>
                                          <p:spTgt spid="9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10"/>
                                        <p:tgtEl>
                                          <p:spTgt spid="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10"/>
                                        <p:tgtEl>
                                          <p:spTgt spid="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10"/>
                                        <p:tgtEl>
                                          <p:spTgt spid="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10"/>
                                        <p:tgtEl>
                                          <p:spTgt spid="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10"/>
                                        <p:tgtEl>
                                          <p:spTgt spid="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10"/>
                                        <p:tgtEl>
                                          <p:spTgt spid="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10"/>
                                        <p:tgtEl>
                                          <p:spTgt spid="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10"/>
                                        <p:tgtEl>
                                          <p:spTgt spid="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10"/>
                                        <p:tgtEl>
                                          <p:spTgt spid="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10"/>
                                        <p:tgtEl>
                                          <p:spTgt spid="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110"/>
                                        <p:tgtEl>
                                          <p:spTgt spid="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10"/>
                                        <p:tgtEl>
                                          <p:spTgt spid="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110"/>
                                        <p:tgtEl>
                                          <p:spTgt spid="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110"/>
                                        <p:tgtEl>
                                          <p:spTgt spid="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110"/>
                                        <p:tgtEl>
                                          <p:spTgt spid="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110"/>
                                        <p:tgtEl>
                                          <p:spTgt spid="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110"/>
                                        <p:tgtEl>
                                          <p:spTgt spid="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10"/>
                                        <p:tgtEl>
                                          <p:spTgt spid="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110"/>
                                        <p:tgtEl>
                                          <p:spTgt spid="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10"/>
                                        <p:tgtEl>
                                          <p:spTgt spid="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10"/>
                                        <p:tgtEl>
                                          <p:spTgt spid="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10"/>
                                        <p:tgtEl>
                                          <p:spTgt spid="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10"/>
                                        <p:tgtEl>
                                          <p:spTgt spid="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10"/>
                                        <p:tgtEl>
                                          <p:spTgt spid="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10"/>
                                        <p:tgtEl>
                                          <p:spTgt spid="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10"/>
                                        <p:tgtEl>
                                          <p:spTgt spid="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10"/>
                                        <p:tgtEl>
                                          <p:spTgt spid="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10"/>
                                        <p:tgtEl>
                                          <p:spTgt spid="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10"/>
                                        <p:tgtEl>
                                          <p:spTgt spid="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10"/>
                                        <p:tgtEl>
                                          <p:spTgt spid="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10"/>
                                        <p:tgtEl>
                                          <p:spTgt spid="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110"/>
                                        <p:tgtEl>
                                          <p:spTgt spid="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110"/>
                                        <p:tgtEl>
                                          <p:spTgt spid="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110"/>
                                        <p:tgtEl>
                                          <p:spTgt spid="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110"/>
                                        <p:tgtEl>
                                          <p:spTgt spid="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110"/>
                                        <p:tgtEl>
                                          <p:spTgt spid="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110"/>
                                        <p:tgtEl>
                                          <p:spTgt spid="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110"/>
                                        <p:tgtEl>
                                          <p:spTgt spid="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110"/>
                                        <p:tgtEl>
                                          <p:spTgt spid="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110"/>
                                        <p:tgtEl>
                                          <p:spTgt spid="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110"/>
                                        <p:tgtEl>
                                          <p:spTgt spid="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110"/>
                                        <p:tgtEl>
                                          <p:spTgt spid="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110"/>
                                        <p:tgtEl>
                                          <p:spTgt spid="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110"/>
                                        <p:tgtEl>
                                          <p:spTgt spid="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110"/>
                                        <p:tgtEl>
                                          <p:spTgt spid="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110"/>
                                        <p:tgtEl>
                                          <p:spTgt spid="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110"/>
                                        <p:tgtEl>
                                          <p:spTgt spid="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110"/>
                                        <p:tgtEl>
                                          <p:spTgt spid="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110"/>
                                        <p:tgtEl>
                                          <p:spTgt spid="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110"/>
                                        <p:tgtEl>
                                          <p:spTgt spid="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850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110"/>
                                        <p:tgtEl>
                                          <p:spTgt spid="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900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110"/>
                                        <p:tgtEl>
                                          <p:spTgt spid="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950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110"/>
                                        <p:tgtEl>
                                          <p:spTgt spid="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110"/>
                                        <p:tgtEl>
                                          <p:spTgt spid="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110"/>
                                        <p:tgtEl>
                                          <p:spTgt spid="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110"/>
                                        <p:tgtEl>
                                          <p:spTgt spid="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150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110"/>
                                        <p:tgtEl>
                                          <p:spTgt spid="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110"/>
                                        <p:tgtEl>
                                          <p:spTgt spid="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110"/>
                                        <p:tgtEl>
                                          <p:spTgt spid="9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110"/>
                                        <p:tgtEl>
                                          <p:spTgt spid="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110"/>
                                        <p:tgtEl>
                                          <p:spTgt spid="9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110"/>
                                        <p:tgtEl>
                                          <p:spTgt spid="9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110"/>
                                        <p:tgtEl>
                                          <p:spTgt spid="9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110"/>
                                        <p:tgtEl>
                                          <p:spTgt spid="9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110"/>
                                        <p:tgtEl>
                                          <p:spTgt spid="9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110"/>
                                        <p:tgtEl>
                                          <p:spTgt spid="9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110"/>
                                        <p:tgtEl>
                                          <p:spTgt spid="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110"/>
                                        <p:tgtEl>
                                          <p:spTgt spid="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110"/>
                                        <p:tgtEl>
                                          <p:spTgt spid="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110"/>
                                        <p:tgtEl>
                                          <p:spTgt spid="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110"/>
                                        <p:tgtEl>
                                          <p:spTgt spid="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110"/>
                                        <p:tgtEl>
                                          <p:spTgt spid="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110"/>
                                        <p:tgtEl>
                                          <p:spTgt spid="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110"/>
                                        <p:tgtEl>
                                          <p:spTgt spid="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110"/>
                                        <p:tgtEl>
                                          <p:spTgt spid="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110"/>
                                        <p:tgtEl>
                                          <p:spTgt spid="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7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110"/>
                                        <p:tgtEl>
                                          <p:spTgt spid="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110"/>
                                        <p:tgtEl>
                                          <p:spTgt spid="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7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110"/>
                                        <p:tgtEl>
                                          <p:spTgt spid="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110"/>
                                        <p:tgtEl>
                                          <p:spTgt spid="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7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110"/>
                                        <p:tgtEl>
                                          <p:spTgt spid="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110"/>
                                        <p:tgtEl>
                                          <p:spTgt spid="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110"/>
                                        <p:tgtEl>
                                          <p:spTgt spid="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110"/>
                                        <p:tgtEl>
                                          <p:spTgt spid="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110"/>
                                        <p:tgtEl>
                                          <p:spTgt spid="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110"/>
                                        <p:tgtEl>
                                          <p:spTgt spid="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110"/>
                                        <p:tgtEl>
                                          <p:spTgt spid="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110"/>
                                        <p:tgtEl>
                                          <p:spTgt spid="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110"/>
                                        <p:tgtEl>
                                          <p:spTgt spid="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110"/>
                                        <p:tgtEl>
                                          <p:spTgt spid="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110"/>
                                        <p:tgtEl>
                                          <p:spTgt spid="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110"/>
                                        <p:tgtEl>
                                          <p:spTgt spid="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110"/>
                                        <p:tgtEl>
                                          <p:spTgt spid="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110"/>
                                        <p:tgtEl>
                                          <p:spTgt spid="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110"/>
                                        <p:tgtEl>
                                          <p:spTgt spid="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110"/>
                                        <p:tgtEl>
                                          <p:spTgt spid="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110"/>
                                        <p:tgtEl>
                                          <p:spTgt spid="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110"/>
                                        <p:tgtEl>
                                          <p:spTgt spid="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110"/>
                                        <p:tgtEl>
                                          <p:spTgt spid="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110"/>
                                        <p:tgtEl>
                                          <p:spTgt spid="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110"/>
                                        <p:tgtEl>
                                          <p:spTgt spid="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110"/>
                                        <p:tgtEl>
                                          <p:spTgt spid="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8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10"/>
                                        <p:tgtEl>
                                          <p:spTgt spid="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110"/>
                                        <p:tgtEl>
                                          <p:spTgt spid="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110"/>
                                        <p:tgtEl>
                                          <p:spTgt spid="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110"/>
                                        <p:tgtEl>
                                          <p:spTgt spid="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110"/>
                                        <p:tgtEl>
                                          <p:spTgt spid="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110"/>
                                        <p:tgtEl>
                                          <p:spTgt spid="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110"/>
                                        <p:tgtEl>
                                          <p:spTgt spid="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110"/>
                                        <p:tgtEl>
                                          <p:spTgt spid="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110"/>
                                        <p:tgtEl>
                                          <p:spTgt spid="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110"/>
                                        <p:tgtEl>
                                          <p:spTgt spid="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110"/>
                                        <p:tgtEl>
                                          <p:spTgt spid="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110"/>
                                        <p:tgtEl>
                                          <p:spTgt spid="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110"/>
                                        <p:tgtEl>
                                          <p:spTgt spid="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110"/>
                                        <p:tgtEl>
                                          <p:spTgt spid="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110"/>
                                        <p:tgtEl>
                                          <p:spTgt spid="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110"/>
                                        <p:tgtEl>
                                          <p:spTgt spid="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10"/>
                                        <p:tgtEl>
                                          <p:spTgt spid="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110"/>
                                        <p:tgtEl>
                                          <p:spTgt spid="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110"/>
                                        <p:tgtEl>
                                          <p:spTgt spid="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110"/>
                                        <p:tgtEl>
                                          <p:spTgt spid="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110"/>
                                        <p:tgtEl>
                                          <p:spTgt spid="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110"/>
                                        <p:tgtEl>
                                          <p:spTgt spid="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110"/>
                                        <p:tgtEl>
                                          <p:spTgt spid="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110"/>
                                        <p:tgtEl>
                                          <p:spTgt spid="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9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110"/>
                                        <p:tgtEl>
                                          <p:spTgt spid="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110"/>
                                        <p:tgtEl>
                                          <p:spTgt spid="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9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110"/>
                                        <p:tgtEl>
                                          <p:spTgt spid="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110"/>
                                        <p:tgtEl>
                                          <p:spTgt spid="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9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110"/>
                                        <p:tgtEl>
                                          <p:spTgt spid="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110"/>
                                        <p:tgtEl>
                                          <p:spTgt spid="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110"/>
                                        <p:tgtEl>
                                          <p:spTgt spid="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110"/>
                                        <p:tgtEl>
                                          <p:spTgt spid="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10"/>
                                        <p:tgtEl>
                                          <p:spTgt spid="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110"/>
                                        <p:tgtEl>
                                          <p:spTgt spid="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110"/>
                                        <p:tgtEl>
                                          <p:spTgt spid="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110"/>
                                        <p:tgtEl>
                                          <p:spTgt spid="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110"/>
                                        <p:tgtEl>
                                          <p:spTgt spid="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110"/>
                                        <p:tgtEl>
                                          <p:spTgt spid="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110"/>
                                        <p:tgtEl>
                                          <p:spTgt spid="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110"/>
                                        <p:tgtEl>
                                          <p:spTgt spid="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110"/>
                                        <p:tgtEl>
                                          <p:spTgt spid="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110"/>
                                        <p:tgtEl>
                                          <p:spTgt spid="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110"/>
                                        <p:tgtEl>
                                          <p:spTgt spid="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110"/>
                                        <p:tgtEl>
                                          <p:spTgt spid="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110"/>
                                        <p:tgtEl>
                                          <p:spTgt spid="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110"/>
                                        <p:tgtEl>
                                          <p:spTgt spid="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110"/>
                                        <p:tgtEl>
                                          <p:spTgt spid="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110"/>
                                        <p:tgtEl>
                                          <p:spTgt spid="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110"/>
                                        <p:tgtEl>
                                          <p:spTgt spid="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110"/>
                                        <p:tgtEl>
                                          <p:spTgt spid="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110"/>
                                        <p:tgtEl>
                                          <p:spTgt spid="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110"/>
                                        <p:tgtEl>
                                          <p:spTgt spid="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110"/>
                                        <p:tgtEl>
                                          <p:spTgt spid="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10"/>
                                        <p:tgtEl>
                                          <p:spTgt spid="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110"/>
                                        <p:tgtEl>
                                          <p:spTgt spid="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110"/>
                                        <p:tgtEl>
                                          <p:spTgt spid="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110"/>
                                        <p:tgtEl>
                                          <p:spTgt spid="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110"/>
                                        <p:tgtEl>
                                          <p:spTgt spid="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110"/>
                                        <p:tgtEl>
                                          <p:spTgt spid="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110"/>
                                        <p:tgtEl>
                                          <p:spTgt spid="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110"/>
                                        <p:tgtEl>
                                          <p:spTgt spid="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110"/>
                                        <p:tgtEl>
                                          <p:spTgt spid="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110"/>
                                        <p:tgtEl>
                                          <p:spTgt spid="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6" grpId="0" animBg="1"/>
      <p:bldP spid="9727" grpId="0" animBg="1"/>
      <p:bldP spid="9728" grpId="0" animBg="1"/>
      <p:bldP spid="9729" grpId="0" animBg="1"/>
      <p:bldP spid="9730" grpId="0" animBg="1"/>
      <p:bldP spid="9731" grpId="0" animBg="1"/>
      <p:bldP spid="9732" grpId="0" animBg="1"/>
      <p:bldP spid="9733" grpId="0" animBg="1"/>
      <p:bldP spid="9734" grpId="0" animBg="1"/>
      <p:bldP spid="9735" grpId="0" animBg="1"/>
      <p:bldP spid="9736" grpId="0" animBg="1"/>
      <p:bldP spid="9737" grpId="0" animBg="1"/>
      <p:bldP spid="9738" grpId="0" animBg="1"/>
      <p:bldP spid="9739" grpId="0" animBg="1"/>
      <p:bldP spid="9740" grpId="0" animBg="1"/>
      <p:bldP spid="9741" grpId="0" animBg="1"/>
      <p:bldP spid="9742" grpId="0" animBg="1"/>
      <p:bldP spid="9743" grpId="0" animBg="1"/>
      <p:bldP spid="9744" grpId="0" animBg="1"/>
      <p:bldP spid="9745" grpId="0" animBg="1"/>
      <p:bldP spid="9746" grpId="0" animBg="1"/>
      <p:bldP spid="9747" grpId="0" animBg="1"/>
      <p:bldP spid="9748" grpId="0" animBg="1"/>
      <p:bldP spid="9749" grpId="0" animBg="1"/>
      <p:bldP spid="9750" grpId="0" animBg="1"/>
      <p:bldP spid="9751" grpId="0" animBg="1"/>
      <p:bldP spid="9752" grpId="0" animBg="1"/>
      <p:bldP spid="9753" grpId="0" animBg="1"/>
      <p:bldP spid="9754" grpId="0" animBg="1"/>
      <p:bldP spid="9755" grpId="0" animBg="1"/>
      <p:bldP spid="9756" grpId="0" animBg="1"/>
      <p:bldP spid="9757" grpId="0" animBg="1"/>
      <p:bldP spid="9758" grpId="0" animBg="1"/>
      <p:bldP spid="9759" grpId="0" animBg="1"/>
      <p:bldP spid="9760" grpId="0" animBg="1"/>
      <p:bldP spid="9761" grpId="0" animBg="1"/>
      <p:bldP spid="9762" grpId="0" animBg="1"/>
      <p:bldP spid="9763" grpId="0" animBg="1"/>
      <p:bldP spid="9764" grpId="0" animBg="1"/>
      <p:bldP spid="9765" grpId="0" animBg="1"/>
      <p:bldP spid="9766" grpId="0" animBg="1"/>
      <p:bldP spid="9767" grpId="0" animBg="1"/>
      <p:bldP spid="9768" grpId="0" animBg="1"/>
      <p:bldP spid="9769" grpId="0" animBg="1"/>
      <p:bldP spid="9770" grpId="0" animBg="1"/>
      <p:bldP spid="9771" grpId="0" animBg="1"/>
      <p:bldP spid="9772" grpId="0" animBg="1"/>
      <p:bldP spid="9773" grpId="0" animBg="1"/>
      <p:bldP spid="9774" grpId="0" animBg="1"/>
      <p:bldP spid="9775" grpId="0" animBg="1"/>
      <p:bldP spid="9776" grpId="0" animBg="1"/>
      <p:bldP spid="9777" grpId="0" animBg="1"/>
      <p:bldP spid="9778" grpId="0" animBg="1"/>
      <p:bldP spid="9779" grpId="0" animBg="1"/>
      <p:bldP spid="9780" grpId="0" animBg="1"/>
      <p:bldP spid="9781" grpId="0" animBg="1"/>
      <p:bldP spid="9782" grpId="0" animBg="1"/>
      <p:bldP spid="9783" grpId="0" animBg="1"/>
      <p:bldP spid="9784" grpId="0" animBg="1"/>
      <p:bldP spid="9785" grpId="0" animBg="1"/>
      <p:bldP spid="9786" grpId="0" animBg="1"/>
      <p:bldP spid="9787" grpId="0" animBg="1"/>
      <p:bldP spid="9788" grpId="0" animBg="1"/>
      <p:bldP spid="9789" grpId="0" animBg="1"/>
      <p:bldP spid="9790" grpId="0" animBg="1"/>
      <p:bldP spid="9791" grpId="0" animBg="1"/>
      <p:bldP spid="9792" grpId="0" animBg="1"/>
      <p:bldP spid="9793" grpId="0" animBg="1"/>
      <p:bldP spid="9794" grpId="0" animBg="1"/>
      <p:bldP spid="9795" grpId="0" animBg="1"/>
      <p:bldP spid="9796" grpId="0" animBg="1"/>
      <p:bldP spid="9797" grpId="0" animBg="1"/>
      <p:bldP spid="9798" grpId="0" animBg="1"/>
      <p:bldP spid="9799" grpId="0" animBg="1"/>
      <p:bldP spid="9800" grpId="0" animBg="1"/>
      <p:bldP spid="9801" grpId="0" animBg="1"/>
      <p:bldP spid="9802" grpId="0" animBg="1"/>
      <p:bldP spid="9803" grpId="0" animBg="1"/>
      <p:bldP spid="9804" grpId="0" animBg="1"/>
      <p:bldP spid="9805" grpId="0" animBg="1"/>
      <p:bldP spid="9806" grpId="0" animBg="1"/>
      <p:bldP spid="9807" grpId="0" animBg="1"/>
      <p:bldP spid="9808" grpId="0" animBg="1"/>
      <p:bldP spid="9809" grpId="0" animBg="1"/>
      <p:bldP spid="9810" grpId="0" animBg="1"/>
      <p:bldP spid="9811" grpId="0" animBg="1"/>
      <p:bldP spid="9812" grpId="0" animBg="1"/>
      <p:bldP spid="9813" grpId="0" animBg="1"/>
      <p:bldP spid="9814" grpId="0" animBg="1"/>
      <p:bldP spid="9815" grpId="0" animBg="1"/>
      <p:bldP spid="9816" grpId="0" animBg="1"/>
      <p:bldP spid="9817" grpId="0" animBg="1"/>
      <p:bldP spid="9818" grpId="0" animBg="1"/>
      <p:bldP spid="9819" grpId="0" animBg="1"/>
      <p:bldP spid="9820" grpId="0" animBg="1"/>
      <p:bldP spid="9821" grpId="0" animBg="1"/>
      <p:bldP spid="9822" grpId="0" animBg="1"/>
      <p:bldP spid="9823" grpId="0" animBg="1"/>
      <p:bldP spid="9824" grpId="0" animBg="1"/>
      <p:bldP spid="9825" grpId="0" animBg="1"/>
      <p:bldP spid="9826" grpId="0" animBg="1"/>
      <p:bldP spid="9827" grpId="0" animBg="1"/>
      <p:bldP spid="9828" grpId="0" animBg="1"/>
      <p:bldP spid="9829" grpId="0" animBg="1"/>
      <p:bldP spid="9830" grpId="0" animBg="1"/>
      <p:bldP spid="9831" grpId="0" animBg="1"/>
      <p:bldP spid="9832" grpId="0" animBg="1"/>
      <p:bldP spid="9833" grpId="0" animBg="1"/>
      <p:bldP spid="9834" grpId="0" animBg="1"/>
      <p:bldP spid="9835" grpId="0" animBg="1"/>
      <p:bldP spid="9836" grpId="0" animBg="1"/>
      <p:bldP spid="9837" grpId="0" animBg="1"/>
      <p:bldP spid="9838" grpId="0" animBg="1"/>
      <p:bldP spid="9839" grpId="0" animBg="1"/>
      <p:bldP spid="9840" grpId="0" animBg="1"/>
      <p:bldP spid="9841" grpId="0" animBg="1"/>
      <p:bldP spid="9842" grpId="0" animBg="1"/>
      <p:bldP spid="9843" grpId="0" animBg="1"/>
      <p:bldP spid="9844" grpId="0" animBg="1"/>
      <p:bldP spid="9845" grpId="0" animBg="1"/>
      <p:bldP spid="9846" grpId="0" animBg="1"/>
      <p:bldP spid="9847" grpId="0" animBg="1"/>
      <p:bldP spid="9848" grpId="0" animBg="1"/>
      <p:bldP spid="9849" grpId="0" animBg="1"/>
      <p:bldP spid="9850" grpId="0" animBg="1"/>
      <p:bldP spid="9851" grpId="0" animBg="1"/>
      <p:bldP spid="9852" grpId="0" animBg="1"/>
      <p:bldP spid="9853" grpId="0" animBg="1"/>
      <p:bldP spid="9854" grpId="0" animBg="1"/>
      <p:bldP spid="9855" grpId="0" animBg="1"/>
      <p:bldP spid="9856" grpId="0" animBg="1"/>
      <p:bldP spid="9857" grpId="0" animBg="1"/>
      <p:bldP spid="9858" grpId="0" animBg="1"/>
      <p:bldP spid="9859" grpId="0" animBg="1"/>
      <p:bldP spid="9860" grpId="0" animBg="1"/>
      <p:bldP spid="9861" grpId="0" animBg="1"/>
      <p:bldP spid="9862" grpId="0" animBg="1"/>
      <p:bldP spid="9863" grpId="0" animBg="1"/>
      <p:bldP spid="9864" grpId="0" animBg="1"/>
      <p:bldP spid="9865" grpId="0" animBg="1"/>
      <p:bldP spid="9866" grpId="0" animBg="1"/>
      <p:bldP spid="9867" grpId="0" animBg="1"/>
      <p:bldP spid="9868" grpId="0" animBg="1"/>
      <p:bldP spid="9869" grpId="0" animBg="1"/>
      <p:bldP spid="9870" grpId="0" animBg="1"/>
      <p:bldP spid="9871" grpId="0" animBg="1"/>
      <p:bldP spid="9872" grpId="0" animBg="1"/>
      <p:bldP spid="9873" grpId="0" animBg="1"/>
      <p:bldP spid="9874" grpId="0" animBg="1"/>
      <p:bldP spid="9875" grpId="0" animBg="1"/>
      <p:bldP spid="9876" grpId="0" animBg="1"/>
      <p:bldP spid="9877" grpId="0" animBg="1"/>
      <p:bldP spid="9878" grpId="0" animBg="1"/>
      <p:bldP spid="9879" grpId="0" animBg="1"/>
      <p:bldP spid="9880" grpId="0" animBg="1"/>
      <p:bldP spid="9881" grpId="0" animBg="1"/>
      <p:bldP spid="9882" grpId="0" animBg="1"/>
      <p:bldP spid="9883" grpId="0" animBg="1"/>
      <p:bldP spid="9884" grpId="0" animBg="1"/>
      <p:bldP spid="9885" grpId="0" animBg="1"/>
      <p:bldP spid="9886" grpId="0" animBg="1"/>
      <p:bldP spid="9887" grpId="0" animBg="1"/>
      <p:bldP spid="9888" grpId="0" animBg="1"/>
      <p:bldP spid="9889" grpId="0" animBg="1"/>
      <p:bldP spid="9890" grpId="0" animBg="1"/>
      <p:bldP spid="9891" grpId="0" animBg="1"/>
      <p:bldP spid="9892" grpId="0" animBg="1"/>
      <p:bldP spid="9893" grpId="0" animBg="1"/>
      <p:bldP spid="9894" grpId="0" animBg="1"/>
      <p:bldP spid="9895" grpId="0" animBg="1"/>
      <p:bldP spid="9896" grpId="0" animBg="1"/>
      <p:bldP spid="9897" grpId="0" animBg="1"/>
      <p:bldP spid="9898" grpId="0" animBg="1"/>
      <p:bldP spid="9899" grpId="0" animBg="1"/>
      <p:bldP spid="9900" grpId="0" animBg="1"/>
      <p:bldP spid="9901" grpId="0" animBg="1"/>
      <p:bldP spid="9902" grpId="0" animBg="1"/>
      <p:bldP spid="9903" grpId="0" animBg="1"/>
      <p:bldP spid="9904" grpId="0" animBg="1"/>
      <p:bldP spid="9905" grpId="0" animBg="1"/>
      <p:bldP spid="9906" grpId="0" animBg="1"/>
      <p:bldP spid="9907" grpId="0" animBg="1"/>
      <p:bldP spid="9908" grpId="0" animBg="1"/>
      <p:bldP spid="9909" grpId="0" animBg="1"/>
      <p:bldP spid="9910" grpId="0" animBg="1"/>
      <p:bldP spid="9911" grpId="0" animBg="1"/>
      <p:bldP spid="9912" grpId="0" animBg="1"/>
      <p:bldP spid="9913" grpId="0" animBg="1"/>
      <p:bldP spid="9914" grpId="0" animBg="1"/>
      <p:bldP spid="9915" grpId="0" animBg="1"/>
      <p:bldP spid="9916" grpId="0" animBg="1"/>
      <p:bldP spid="9917" grpId="0" animBg="1"/>
      <p:bldP spid="9918" grpId="0" animBg="1"/>
      <p:bldP spid="9919" grpId="0" animBg="1"/>
      <p:bldP spid="9920" grpId="0" animBg="1"/>
      <p:bldP spid="9921" grpId="0" animBg="1"/>
      <p:bldP spid="9922" grpId="0" animBg="1"/>
      <p:bldP spid="9923" grpId="0" animBg="1"/>
      <p:bldP spid="9924" grpId="0" animBg="1"/>
      <p:bldP spid="9925" grpId="0" animBg="1"/>
      <p:bldP spid="9926" grpId="0" animBg="1"/>
      <p:bldP spid="9927" grpId="0" animBg="1"/>
      <p:bldP spid="9928" grpId="0" animBg="1"/>
      <p:bldP spid="9929" grpId="0" animBg="1"/>
      <p:bldP spid="9930" grpId="0" animBg="1"/>
      <p:bldP spid="9931" grpId="0" animBg="1"/>
      <p:bldP spid="9932" grpId="0" animBg="1"/>
      <p:bldP spid="9933" grpId="0" animBg="1"/>
      <p:bldP spid="9934" grpId="0" animBg="1"/>
      <p:bldP spid="9935" grpId="0" animBg="1"/>
      <p:bldP spid="9936" grpId="0" animBg="1"/>
      <p:bldP spid="9937" grpId="0" animBg="1"/>
      <p:bldP spid="9938" grpId="0" animBg="1"/>
      <p:bldP spid="9939" grpId="0" animBg="1"/>
      <p:bldP spid="9940" grpId="0" animBg="1"/>
      <p:bldP spid="9941" grpId="0" animBg="1"/>
      <p:bldP spid="9942" grpId="0" animBg="1"/>
      <p:bldP spid="9943" grpId="0" animBg="1"/>
      <p:bldP spid="9944" grpId="0" animBg="1"/>
      <p:bldP spid="9945" grpId="0" animBg="1"/>
      <p:bldP spid="9946" grpId="0" animBg="1"/>
      <p:bldP spid="9947" grpId="0" animBg="1"/>
      <p:bldP spid="9948" grpId="0" animBg="1"/>
      <p:bldP spid="9949" grpId="0" animBg="1"/>
      <p:bldP spid="9950" grpId="0" animBg="1"/>
      <p:bldP spid="9951" grpId="0" animBg="1"/>
      <p:bldP spid="9952" grpId="0" animBg="1"/>
      <p:bldP spid="9953" grpId="0" animBg="1"/>
      <p:bldP spid="9954" grpId="0" animBg="1"/>
      <p:bldP spid="9955" grpId="0" animBg="1"/>
      <p:bldP spid="9956" grpId="0" animBg="1"/>
      <p:bldP spid="97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6" name="Picture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64742" r="67204" b="20276"/>
          <a:stretch>
            <a:fillRect/>
          </a:stretch>
        </p:blipFill>
        <p:spPr bwMode="auto">
          <a:xfrm>
            <a:off x="7373939" y="3500439"/>
            <a:ext cx="1722437" cy="2243137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83"/>
          <p:cNvGrpSpPr/>
          <p:nvPr/>
        </p:nvGrpSpPr>
        <p:grpSpPr bwMode="auto">
          <a:xfrm>
            <a:off x="7316789" y="3860800"/>
            <a:ext cx="1552575" cy="1912938"/>
            <a:chOff x="748" y="1298"/>
            <a:chExt cx="1972" cy="2429"/>
          </a:xfrm>
        </p:grpSpPr>
        <p:sp>
          <p:nvSpPr>
            <p:cNvPr id="2" name="Oval 13"/>
            <p:cNvSpPr/>
            <p:nvPr/>
          </p:nvSpPr>
          <p:spPr>
            <a:xfrm>
              <a:off x="1252" y="1754"/>
              <a:ext cx="115" cy="115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98" name="Group 285"/>
            <p:cNvGrpSpPr/>
            <p:nvPr/>
          </p:nvGrpSpPr>
          <p:grpSpPr bwMode="auto">
            <a:xfrm>
              <a:off x="748" y="1298"/>
              <a:ext cx="1950" cy="2429"/>
              <a:chOff x="1020" y="1448"/>
              <a:chExt cx="1950" cy="2429"/>
            </a:xfrm>
          </p:grpSpPr>
          <p:sp>
            <p:nvSpPr>
              <p:cNvPr id="10500" name="Oval 11"/>
              <p:cNvSpPr>
                <a:spLocks noChangeArrowheads="1"/>
              </p:cNvSpPr>
              <p:nvPr/>
            </p:nvSpPr>
            <p:spPr bwMode="auto">
              <a:xfrm rot="2234283">
                <a:off x="1546" y="1925"/>
                <a:ext cx="71" cy="80"/>
              </a:xfrm>
              <a:prstGeom prst="ellipse">
                <a:avLst/>
              </a:prstGeom>
              <a:solidFill>
                <a:srgbClr val="00B050"/>
              </a:solidFill>
              <a:ln w="0">
                <a:solidFill>
                  <a:srgbClr val="00B05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1" name="Oval 12"/>
              <p:cNvSpPr>
                <a:spLocks noChangeArrowheads="1"/>
              </p:cNvSpPr>
              <p:nvPr/>
            </p:nvSpPr>
            <p:spPr bwMode="auto">
              <a:xfrm rot="2234283">
                <a:off x="1523" y="1959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2" name="Oval 13"/>
              <p:cNvSpPr>
                <a:spLocks noChangeArrowheads="1"/>
              </p:cNvSpPr>
              <p:nvPr/>
            </p:nvSpPr>
            <p:spPr bwMode="auto">
              <a:xfrm rot="2234283">
                <a:off x="1498" y="1997"/>
                <a:ext cx="69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3" name="Oval 14"/>
              <p:cNvSpPr>
                <a:spLocks noChangeArrowheads="1"/>
              </p:cNvSpPr>
              <p:nvPr/>
            </p:nvSpPr>
            <p:spPr bwMode="auto">
              <a:xfrm rot="2992430">
                <a:off x="1448" y="2048"/>
                <a:ext cx="89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4" name="Oval 15"/>
              <p:cNvSpPr>
                <a:spLocks noChangeArrowheads="1"/>
              </p:cNvSpPr>
              <p:nvPr/>
            </p:nvSpPr>
            <p:spPr bwMode="auto">
              <a:xfrm rot="3070548">
                <a:off x="1420" y="2073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5" name="Oval 16"/>
              <p:cNvSpPr>
                <a:spLocks noChangeArrowheads="1"/>
              </p:cNvSpPr>
              <p:nvPr/>
            </p:nvSpPr>
            <p:spPr bwMode="auto">
              <a:xfrm rot="4176645">
                <a:off x="1382" y="209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6" name="Oval 17"/>
              <p:cNvSpPr>
                <a:spLocks noChangeArrowheads="1"/>
              </p:cNvSpPr>
              <p:nvPr/>
            </p:nvSpPr>
            <p:spPr bwMode="auto">
              <a:xfrm rot="5197122">
                <a:off x="1344" y="2107"/>
                <a:ext cx="89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7" name="Oval 18"/>
              <p:cNvSpPr>
                <a:spLocks noChangeArrowheads="1"/>
              </p:cNvSpPr>
              <p:nvPr/>
            </p:nvSpPr>
            <p:spPr bwMode="auto">
              <a:xfrm rot="5197122">
                <a:off x="1311" y="211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8" name="Oval 19"/>
              <p:cNvSpPr>
                <a:spLocks noChangeArrowheads="1"/>
              </p:cNvSpPr>
              <p:nvPr/>
            </p:nvSpPr>
            <p:spPr bwMode="auto">
              <a:xfrm rot="5197122">
                <a:off x="1281" y="211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09" name="Oval 20"/>
              <p:cNvSpPr>
                <a:spLocks noChangeArrowheads="1"/>
              </p:cNvSpPr>
              <p:nvPr/>
            </p:nvSpPr>
            <p:spPr bwMode="auto">
              <a:xfrm rot="5400000">
                <a:off x="1245" y="2118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0" name="Oval 21"/>
              <p:cNvSpPr>
                <a:spLocks noChangeArrowheads="1"/>
              </p:cNvSpPr>
              <p:nvPr/>
            </p:nvSpPr>
            <p:spPr bwMode="auto">
              <a:xfrm rot="5926186">
                <a:off x="1195" y="211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1" name="Oval 22"/>
              <p:cNvSpPr>
                <a:spLocks noChangeArrowheads="1"/>
              </p:cNvSpPr>
              <p:nvPr/>
            </p:nvSpPr>
            <p:spPr bwMode="auto">
              <a:xfrm rot="6436100">
                <a:off x="1157" y="208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2" name="Oval 23"/>
              <p:cNvSpPr>
                <a:spLocks noChangeArrowheads="1"/>
              </p:cNvSpPr>
              <p:nvPr/>
            </p:nvSpPr>
            <p:spPr bwMode="auto">
              <a:xfrm rot="6436100">
                <a:off x="1122" y="2062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3" name="Oval 24"/>
              <p:cNvSpPr>
                <a:spLocks noChangeArrowheads="1"/>
              </p:cNvSpPr>
              <p:nvPr/>
            </p:nvSpPr>
            <p:spPr bwMode="auto">
              <a:xfrm rot="7591657">
                <a:off x="1085" y="2031"/>
                <a:ext cx="90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4" name="Oval 25"/>
              <p:cNvSpPr>
                <a:spLocks noChangeArrowheads="1"/>
              </p:cNvSpPr>
              <p:nvPr/>
            </p:nvSpPr>
            <p:spPr bwMode="auto">
              <a:xfrm rot="8452617">
                <a:off x="1063" y="1974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5" name="Oval 26"/>
              <p:cNvSpPr>
                <a:spLocks noChangeArrowheads="1"/>
              </p:cNvSpPr>
              <p:nvPr/>
            </p:nvSpPr>
            <p:spPr bwMode="auto">
              <a:xfrm rot="9313577">
                <a:off x="1041" y="1931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6" name="Oval 27"/>
              <p:cNvSpPr>
                <a:spLocks noChangeArrowheads="1"/>
              </p:cNvSpPr>
              <p:nvPr/>
            </p:nvSpPr>
            <p:spPr bwMode="auto">
              <a:xfrm rot="10052744">
                <a:off x="1030" y="1888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7" name="Oval 28"/>
              <p:cNvSpPr>
                <a:spLocks noChangeArrowheads="1"/>
              </p:cNvSpPr>
              <p:nvPr/>
            </p:nvSpPr>
            <p:spPr bwMode="auto">
              <a:xfrm rot="10518654">
                <a:off x="1025" y="1842"/>
                <a:ext cx="71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8" name="Oval 29"/>
              <p:cNvSpPr>
                <a:spLocks noChangeArrowheads="1"/>
              </p:cNvSpPr>
              <p:nvPr/>
            </p:nvSpPr>
            <p:spPr bwMode="auto">
              <a:xfrm rot="10518654">
                <a:off x="1020" y="179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9" name="Oval 30"/>
              <p:cNvSpPr>
                <a:spLocks noChangeArrowheads="1"/>
              </p:cNvSpPr>
              <p:nvPr/>
            </p:nvSpPr>
            <p:spPr bwMode="auto">
              <a:xfrm rot="10800000">
                <a:off x="1020" y="1758"/>
                <a:ext cx="70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0" name="Oval 31"/>
              <p:cNvSpPr>
                <a:spLocks noChangeArrowheads="1"/>
              </p:cNvSpPr>
              <p:nvPr/>
            </p:nvSpPr>
            <p:spPr bwMode="auto">
              <a:xfrm rot="-9853969">
                <a:off x="1023" y="170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1" name="Oval 32"/>
              <p:cNvSpPr>
                <a:spLocks noChangeArrowheads="1"/>
              </p:cNvSpPr>
              <p:nvPr/>
            </p:nvSpPr>
            <p:spPr bwMode="auto">
              <a:xfrm rot="-9932086">
                <a:off x="1029" y="166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2" name="Oval 33"/>
              <p:cNvSpPr>
                <a:spLocks noChangeArrowheads="1"/>
              </p:cNvSpPr>
              <p:nvPr/>
            </p:nvSpPr>
            <p:spPr bwMode="auto">
              <a:xfrm rot="-9620421">
                <a:off x="1041" y="1633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3" name="Oval 34"/>
              <p:cNvSpPr>
                <a:spLocks noChangeArrowheads="1"/>
              </p:cNvSpPr>
              <p:nvPr/>
            </p:nvSpPr>
            <p:spPr bwMode="auto">
              <a:xfrm rot="-9231436">
                <a:off x="1057" y="1597"/>
                <a:ext cx="70" cy="11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4" name="Oval 35"/>
              <p:cNvSpPr>
                <a:spLocks noChangeArrowheads="1"/>
              </p:cNvSpPr>
              <p:nvPr/>
            </p:nvSpPr>
            <p:spPr bwMode="auto">
              <a:xfrm rot="-9231436">
                <a:off x="1076" y="156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5" name="Oval 36"/>
              <p:cNvSpPr>
                <a:spLocks noChangeArrowheads="1"/>
              </p:cNvSpPr>
              <p:nvPr/>
            </p:nvSpPr>
            <p:spPr bwMode="auto">
              <a:xfrm rot="-8568051">
                <a:off x="1108" y="1522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6" name="Oval 37"/>
              <p:cNvSpPr>
                <a:spLocks noChangeArrowheads="1"/>
              </p:cNvSpPr>
              <p:nvPr/>
            </p:nvSpPr>
            <p:spPr bwMode="auto">
              <a:xfrm rot="-7820556">
                <a:off x="1130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7" name="Oval 38"/>
              <p:cNvSpPr>
                <a:spLocks noChangeArrowheads="1"/>
              </p:cNvSpPr>
              <p:nvPr/>
            </p:nvSpPr>
            <p:spPr bwMode="auto">
              <a:xfrm rot="-6484003">
                <a:off x="1152" y="1484"/>
                <a:ext cx="90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8" name="Oval 39"/>
              <p:cNvSpPr>
                <a:spLocks noChangeArrowheads="1"/>
              </p:cNvSpPr>
              <p:nvPr/>
            </p:nvSpPr>
            <p:spPr bwMode="auto">
              <a:xfrm rot="-6484003">
                <a:off x="1184" y="1463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9" name="Oval 40"/>
              <p:cNvSpPr>
                <a:spLocks noChangeArrowheads="1"/>
              </p:cNvSpPr>
              <p:nvPr/>
            </p:nvSpPr>
            <p:spPr bwMode="auto">
              <a:xfrm rot="-5903602">
                <a:off x="1224" y="1454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0" name="Oval 41"/>
              <p:cNvSpPr>
                <a:spLocks noChangeArrowheads="1"/>
              </p:cNvSpPr>
              <p:nvPr/>
            </p:nvSpPr>
            <p:spPr bwMode="auto">
              <a:xfrm rot="-5400000">
                <a:off x="1262" y="1451"/>
                <a:ext cx="87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1" name="Oval 42"/>
              <p:cNvSpPr>
                <a:spLocks noChangeArrowheads="1"/>
              </p:cNvSpPr>
              <p:nvPr/>
            </p:nvSpPr>
            <p:spPr bwMode="auto">
              <a:xfrm rot="-5400000">
                <a:off x="1299" y="1451"/>
                <a:ext cx="86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2" name="Oval 43"/>
              <p:cNvSpPr>
                <a:spLocks noChangeArrowheads="1"/>
              </p:cNvSpPr>
              <p:nvPr/>
            </p:nvSpPr>
            <p:spPr bwMode="auto">
              <a:xfrm rot="-4819599">
                <a:off x="1331" y="1447"/>
                <a:ext cx="88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3" name="Oval 44"/>
              <p:cNvSpPr>
                <a:spLocks noChangeArrowheads="1"/>
              </p:cNvSpPr>
              <p:nvPr/>
            </p:nvSpPr>
            <p:spPr bwMode="auto">
              <a:xfrm rot="-4742358">
                <a:off x="1364" y="1449"/>
                <a:ext cx="86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4" name="Oval 45"/>
              <p:cNvSpPr>
                <a:spLocks noChangeArrowheads="1"/>
              </p:cNvSpPr>
              <p:nvPr/>
            </p:nvSpPr>
            <p:spPr bwMode="auto">
              <a:xfrm rot="-4742358">
                <a:off x="1405" y="145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5" name="Oval 46"/>
              <p:cNvSpPr>
                <a:spLocks noChangeArrowheads="1"/>
              </p:cNvSpPr>
              <p:nvPr/>
            </p:nvSpPr>
            <p:spPr bwMode="auto">
              <a:xfrm rot="-4742358">
                <a:off x="1448" y="147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6" name="Oval 47"/>
              <p:cNvSpPr>
                <a:spLocks noChangeArrowheads="1"/>
              </p:cNvSpPr>
              <p:nvPr/>
            </p:nvSpPr>
            <p:spPr bwMode="auto">
              <a:xfrm rot="-4742358">
                <a:off x="1487" y="1489"/>
                <a:ext cx="89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7" name="Oval 48"/>
              <p:cNvSpPr>
                <a:spLocks noChangeArrowheads="1"/>
              </p:cNvSpPr>
              <p:nvPr/>
            </p:nvSpPr>
            <p:spPr bwMode="auto">
              <a:xfrm rot="-4742358">
                <a:off x="1526" y="149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8" name="Oval 49"/>
              <p:cNvSpPr>
                <a:spLocks noChangeArrowheads="1"/>
              </p:cNvSpPr>
              <p:nvPr/>
            </p:nvSpPr>
            <p:spPr bwMode="auto">
              <a:xfrm rot="-5400000">
                <a:off x="1566" y="1497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9" name="Oval 50"/>
              <p:cNvSpPr>
                <a:spLocks noChangeArrowheads="1"/>
              </p:cNvSpPr>
              <p:nvPr/>
            </p:nvSpPr>
            <p:spPr bwMode="auto">
              <a:xfrm rot="-5400000">
                <a:off x="1603" y="149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0" name="Oval 51"/>
              <p:cNvSpPr>
                <a:spLocks noChangeArrowheads="1"/>
              </p:cNvSpPr>
              <p:nvPr/>
            </p:nvSpPr>
            <p:spPr bwMode="auto">
              <a:xfrm rot="-5400000">
                <a:off x="1629" y="1494"/>
                <a:ext cx="93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1" name="Oval 52"/>
              <p:cNvSpPr>
                <a:spLocks noChangeArrowheads="1"/>
              </p:cNvSpPr>
              <p:nvPr/>
            </p:nvSpPr>
            <p:spPr bwMode="auto">
              <a:xfrm rot="-5860737">
                <a:off x="1669" y="1488"/>
                <a:ext cx="91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2" name="Oval 53"/>
              <p:cNvSpPr>
                <a:spLocks noChangeArrowheads="1"/>
              </p:cNvSpPr>
              <p:nvPr/>
            </p:nvSpPr>
            <p:spPr bwMode="auto">
              <a:xfrm rot="-5860737">
                <a:off x="1703" y="1482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3" name="Oval 54"/>
              <p:cNvSpPr>
                <a:spLocks noChangeArrowheads="1"/>
              </p:cNvSpPr>
              <p:nvPr/>
            </p:nvSpPr>
            <p:spPr bwMode="auto">
              <a:xfrm rot="-6245389">
                <a:off x="1739" y="1461"/>
                <a:ext cx="92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4" name="Oval 55"/>
              <p:cNvSpPr>
                <a:spLocks noChangeArrowheads="1"/>
              </p:cNvSpPr>
              <p:nvPr/>
            </p:nvSpPr>
            <p:spPr bwMode="auto">
              <a:xfrm rot="-7022179">
                <a:off x="1770" y="1454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5" name="Oval 56"/>
              <p:cNvSpPr>
                <a:spLocks noChangeArrowheads="1"/>
              </p:cNvSpPr>
              <p:nvPr/>
            </p:nvSpPr>
            <p:spPr bwMode="auto">
              <a:xfrm rot="-7022179">
                <a:off x="1795" y="1456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6" name="Oval 57"/>
              <p:cNvSpPr>
                <a:spLocks noChangeArrowheads="1"/>
              </p:cNvSpPr>
              <p:nvPr/>
            </p:nvSpPr>
            <p:spPr bwMode="auto">
              <a:xfrm rot="-8836934">
                <a:off x="1824" y="144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7" name="Oval 58"/>
              <p:cNvSpPr>
                <a:spLocks noChangeArrowheads="1"/>
              </p:cNvSpPr>
              <p:nvPr/>
            </p:nvSpPr>
            <p:spPr bwMode="auto">
              <a:xfrm rot="-9497116">
                <a:off x="1794" y="1489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8" name="Oval 59"/>
              <p:cNvSpPr>
                <a:spLocks noChangeArrowheads="1"/>
              </p:cNvSpPr>
              <p:nvPr/>
            </p:nvSpPr>
            <p:spPr bwMode="auto">
              <a:xfrm rot="-9497116">
                <a:off x="1780" y="1531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9" name="Oval 60"/>
              <p:cNvSpPr>
                <a:spLocks noChangeArrowheads="1"/>
              </p:cNvSpPr>
              <p:nvPr/>
            </p:nvSpPr>
            <p:spPr bwMode="auto">
              <a:xfrm rot="-9497116">
                <a:off x="1759" y="1577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0" name="Oval 61"/>
              <p:cNvSpPr>
                <a:spLocks noChangeArrowheads="1"/>
              </p:cNvSpPr>
              <p:nvPr/>
            </p:nvSpPr>
            <p:spPr bwMode="auto">
              <a:xfrm rot="-10244611">
                <a:off x="1752" y="162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1" name="Oval 62"/>
              <p:cNvSpPr>
                <a:spLocks noChangeArrowheads="1"/>
              </p:cNvSpPr>
              <p:nvPr/>
            </p:nvSpPr>
            <p:spPr bwMode="auto">
              <a:xfrm rot="-10244611">
                <a:off x="1742" y="168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2" name="Oval 63"/>
              <p:cNvSpPr>
                <a:spLocks noChangeArrowheads="1"/>
              </p:cNvSpPr>
              <p:nvPr/>
            </p:nvSpPr>
            <p:spPr bwMode="auto">
              <a:xfrm rot="-10244611">
                <a:off x="1735" y="173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3" name="Oval 64"/>
              <p:cNvSpPr>
                <a:spLocks noChangeArrowheads="1"/>
              </p:cNvSpPr>
              <p:nvPr/>
            </p:nvSpPr>
            <p:spPr bwMode="auto">
              <a:xfrm rot="-10244611">
                <a:off x="1734" y="179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4" name="Oval 65"/>
              <p:cNvSpPr>
                <a:spLocks noChangeArrowheads="1"/>
              </p:cNvSpPr>
              <p:nvPr/>
            </p:nvSpPr>
            <p:spPr bwMode="auto">
              <a:xfrm rot="-10244611">
                <a:off x="1730" y="1851"/>
                <a:ext cx="71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5" name="Oval 66"/>
              <p:cNvSpPr>
                <a:spLocks noChangeArrowheads="1"/>
              </p:cNvSpPr>
              <p:nvPr/>
            </p:nvSpPr>
            <p:spPr bwMode="auto">
              <a:xfrm rot="-10244611">
                <a:off x="1730" y="189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6" name="Oval 67"/>
              <p:cNvSpPr>
                <a:spLocks noChangeArrowheads="1"/>
              </p:cNvSpPr>
              <p:nvPr/>
            </p:nvSpPr>
            <p:spPr bwMode="auto">
              <a:xfrm rot="-10244611">
                <a:off x="1730" y="194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7" name="Oval 68"/>
              <p:cNvSpPr>
                <a:spLocks noChangeArrowheads="1"/>
              </p:cNvSpPr>
              <p:nvPr/>
            </p:nvSpPr>
            <p:spPr bwMode="auto">
              <a:xfrm rot="-10244611">
                <a:off x="1730" y="1982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8" name="Oval 69"/>
              <p:cNvSpPr>
                <a:spLocks noChangeArrowheads="1"/>
              </p:cNvSpPr>
              <p:nvPr/>
            </p:nvSpPr>
            <p:spPr bwMode="auto">
              <a:xfrm rot="-10244611">
                <a:off x="1730" y="202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9" name="Oval 70"/>
              <p:cNvSpPr>
                <a:spLocks noChangeArrowheads="1"/>
              </p:cNvSpPr>
              <p:nvPr/>
            </p:nvSpPr>
            <p:spPr bwMode="auto">
              <a:xfrm rot="-10244611">
                <a:off x="1730" y="206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0" name="Oval 71"/>
              <p:cNvSpPr>
                <a:spLocks noChangeArrowheads="1"/>
              </p:cNvSpPr>
              <p:nvPr/>
            </p:nvSpPr>
            <p:spPr bwMode="auto">
              <a:xfrm rot="-10244611">
                <a:off x="1734" y="210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1" name="Oval 72"/>
              <p:cNvSpPr>
                <a:spLocks noChangeArrowheads="1"/>
              </p:cNvSpPr>
              <p:nvPr/>
            </p:nvSpPr>
            <p:spPr bwMode="auto">
              <a:xfrm rot="10510902">
                <a:off x="1734" y="2150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2" name="Oval 73"/>
              <p:cNvSpPr>
                <a:spLocks noChangeArrowheads="1"/>
              </p:cNvSpPr>
              <p:nvPr/>
            </p:nvSpPr>
            <p:spPr bwMode="auto">
              <a:xfrm rot="10800000">
                <a:off x="1734" y="21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3" name="Oval 74"/>
              <p:cNvSpPr>
                <a:spLocks noChangeArrowheads="1"/>
              </p:cNvSpPr>
              <p:nvPr/>
            </p:nvSpPr>
            <p:spPr bwMode="auto">
              <a:xfrm rot="10800000">
                <a:off x="1738" y="224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4" name="Oval 75"/>
              <p:cNvSpPr>
                <a:spLocks noChangeArrowheads="1"/>
              </p:cNvSpPr>
              <p:nvPr/>
            </p:nvSpPr>
            <p:spPr bwMode="auto">
              <a:xfrm rot="10800000">
                <a:off x="1735" y="228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5" name="Oval 76"/>
              <p:cNvSpPr>
                <a:spLocks noChangeArrowheads="1"/>
              </p:cNvSpPr>
              <p:nvPr/>
            </p:nvSpPr>
            <p:spPr bwMode="auto">
              <a:xfrm rot="10800000">
                <a:off x="1740" y="2326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6" name="Oval 77"/>
              <p:cNvSpPr>
                <a:spLocks noChangeArrowheads="1"/>
              </p:cNvSpPr>
              <p:nvPr/>
            </p:nvSpPr>
            <p:spPr bwMode="auto">
              <a:xfrm rot="10800000">
                <a:off x="1743" y="237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7" name="Oval 78"/>
              <p:cNvSpPr>
                <a:spLocks noChangeArrowheads="1"/>
              </p:cNvSpPr>
              <p:nvPr/>
            </p:nvSpPr>
            <p:spPr bwMode="auto">
              <a:xfrm rot="10800000">
                <a:off x="1746" y="2420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8" name="Oval 79"/>
              <p:cNvSpPr>
                <a:spLocks noChangeArrowheads="1"/>
              </p:cNvSpPr>
              <p:nvPr/>
            </p:nvSpPr>
            <p:spPr bwMode="auto">
              <a:xfrm rot="10800000">
                <a:off x="1746" y="245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9" name="Oval 80"/>
              <p:cNvSpPr>
                <a:spLocks noChangeArrowheads="1"/>
              </p:cNvSpPr>
              <p:nvPr/>
            </p:nvSpPr>
            <p:spPr bwMode="auto">
              <a:xfrm rot="10800000">
                <a:off x="1748" y="250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0" name="Oval 81"/>
              <p:cNvSpPr>
                <a:spLocks noChangeArrowheads="1"/>
              </p:cNvSpPr>
              <p:nvPr/>
            </p:nvSpPr>
            <p:spPr bwMode="auto">
              <a:xfrm rot="10800000">
                <a:off x="1748" y="254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1" name="Oval 82"/>
              <p:cNvSpPr>
                <a:spLocks noChangeArrowheads="1"/>
              </p:cNvSpPr>
              <p:nvPr/>
            </p:nvSpPr>
            <p:spPr bwMode="auto">
              <a:xfrm rot="10800000">
                <a:off x="1753" y="2590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2" name="Oval 83"/>
              <p:cNvSpPr>
                <a:spLocks noChangeArrowheads="1"/>
              </p:cNvSpPr>
              <p:nvPr/>
            </p:nvSpPr>
            <p:spPr bwMode="auto">
              <a:xfrm rot="10800000">
                <a:off x="1756" y="263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3" name="Oval 84"/>
              <p:cNvSpPr>
                <a:spLocks noChangeArrowheads="1"/>
              </p:cNvSpPr>
              <p:nvPr/>
            </p:nvSpPr>
            <p:spPr bwMode="auto">
              <a:xfrm rot="10800000">
                <a:off x="1756" y="267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4" name="Oval 85"/>
              <p:cNvSpPr>
                <a:spLocks noChangeArrowheads="1"/>
              </p:cNvSpPr>
              <p:nvPr/>
            </p:nvSpPr>
            <p:spPr bwMode="auto">
              <a:xfrm rot="10800000">
                <a:off x="1756" y="272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5" name="Oval 86"/>
              <p:cNvSpPr>
                <a:spLocks noChangeArrowheads="1"/>
              </p:cNvSpPr>
              <p:nvPr/>
            </p:nvSpPr>
            <p:spPr bwMode="auto">
              <a:xfrm rot="10800000">
                <a:off x="1760" y="27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6" name="Oval 87"/>
              <p:cNvSpPr>
                <a:spLocks noChangeArrowheads="1"/>
              </p:cNvSpPr>
              <p:nvPr/>
            </p:nvSpPr>
            <p:spPr bwMode="auto">
              <a:xfrm rot="10800000">
                <a:off x="1760" y="2810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7" name="Oval 88"/>
              <p:cNvSpPr>
                <a:spLocks noChangeArrowheads="1"/>
              </p:cNvSpPr>
              <p:nvPr/>
            </p:nvSpPr>
            <p:spPr bwMode="auto">
              <a:xfrm rot="10800000">
                <a:off x="1760" y="2842"/>
                <a:ext cx="71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8" name="Oval 89"/>
              <p:cNvSpPr>
                <a:spLocks noChangeArrowheads="1"/>
              </p:cNvSpPr>
              <p:nvPr/>
            </p:nvSpPr>
            <p:spPr bwMode="auto">
              <a:xfrm rot="10800000">
                <a:off x="1764" y="288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9" name="Oval 90"/>
              <p:cNvSpPr>
                <a:spLocks noChangeArrowheads="1"/>
              </p:cNvSpPr>
              <p:nvPr/>
            </p:nvSpPr>
            <p:spPr bwMode="auto">
              <a:xfrm rot="10800000">
                <a:off x="1767" y="2931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0" name="Oval 91"/>
              <p:cNvSpPr>
                <a:spLocks noChangeArrowheads="1"/>
              </p:cNvSpPr>
              <p:nvPr/>
            </p:nvSpPr>
            <p:spPr bwMode="auto">
              <a:xfrm rot="10800000">
                <a:off x="1767" y="297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1" name="Oval 92"/>
              <p:cNvSpPr>
                <a:spLocks noChangeArrowheads="1"/>
              </p:cNvSpPr>
              <p:nvPr/>
            </p:nvSpPr>
            <p:spPr bwMode="auto">
              <a:xfrm rot="10800000">
                <a:off x="1767" y="301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2" name="Oval 93"/>
              <p:cNvSpPr>
                <a:spLocks noChangeArrowheads="1"/>
              </p:cNvSpPr>
              <p:nvPr/>
            </p:nvSpPr>
            <p:spPr bwMode="auto">
              <a:xfrm rot="10800000">
                <a:off x="1767" y="3061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3" name="Oval 94"/>
              <p:cNvSpPr>
                <a:spLocks noChangeArrowheads="1"/>
              </p:cNvSpPr>
              <p:nvPr/>
            </p:nvSpPr>
            <p:spPr bwMode="auto">
              <a:xfrm rot="10800000">
                <a:off x="1764" y="310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4" name="Oval 95"/>
              <p:cNvSpPr>
                <a:spLocks noChangeArrowheads="1"/>
              </p:cNvSpPr>
              <p:nvPr/>
            </p:nvSpPr>
            <p:spPr bwMode="auto">
              <a:xfrm rot="10800000">
                <a:off x="1760" y="315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5" name="Oval 96"/>
              <p:cNvSpPr>
                <a:spLocks noChangeArrowheads="1"/>
              </p:cNvSpPr>
              <p:nvPr/>
            </p:nvSpPr>
            <p:spPr bwMode="auto">
              <a:xfrm rot="10800000">
                <a:off x="1760" y="319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6" name="Oval 97"/>
              <p:cNvSpPr>
                <a:spLocks noChangeArrowheads="1"/>
              </p:cNvSpPr>
              <p:nvPr/>
            </p:nvSpPr>
            <p:spPr bwMode="auto">
              <a:xfrm rot="10800000">
                <a:off x="1756" y="324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7" name="Oval 98"/>
              <p:cNvSpPr>
                <a:spLocks noChangeArrowheads="1"/>
              </p:cNvSpPr>
              <p:nvPr/>
            </p:nvSpPr>
            <p:spPr bwMode="auto">
              <a:xfrm rot="10800000">
                <a:off x="1756" y="328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8" name="Oval 99"/>
              <p:cNvSpPr>
                <a:spLocks noChangeArrowheads="1"/>
              </p:cNvSpPr>
              <p:nvPr/>
            </p:nvSpPr>
            <p:spPr bwMode="auto">
              <a:xfrm rot="-10411015">
                <a:off x="1751" y="333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9" name="Oval 100"/>
              <p:cNvSpPr>
                <a:spLocks noChangeArrowheads="1"/>
              </p:cNvSpPr>
              <p:nvPr/>
            </p:nvSpPr>
            <p:spPr bwMode="auto">
              <a:xfrm rot="-9571178">
                <a:off x="1746" y="3377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0" name="Oval 101"/>
              <p:cNvSpPr>
                <a:spLocks noChangeArrowheads="1"/>
              </p:cNvSpPr>
              <p:nvPr/>
            </p:nvSpPr>
            <p:spPr bwMode="auto">
              <a:xfrm rot="-9571178">
                <a:off x="1740" y="342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1" name="Oval 102"/>
              <p:cNvSpPr>
                <a:spLocks noChangeArrowheads="1"/>
              </p:cNvSpPr>
              <p:nvPr/>
            </p:nvSpPr>
            <p:spPr bwMode="auto">
              <a:xfrm rot="-9571178">
                <a:off x="1732" y="345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2" name="Oval 103"/>
              <p:cNvSpPr>
                <a:spLocks noChangeArrowheads="1"/>
              </p:cNvSpPr>
              <p:nvPr/>
            </p:nvSpPr>
            <p:spPr bwMode="auto">
              <a:xfrm rot="-9571178">
                <a:off x="1722" y="350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3" name="Oval 104"/>
              <p:cNvSpPr>
                <a:spLocks noChangeArrowheads="1"/>
              </p:cNvSpPr>
              <p:nvPr/>
            </p:nvSpPr>
            <p:spPr bwMode="auto">
              <a:xfrm rot="-9571178">
                <a:off x="1711" y="353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4" name="Oval 105"/>
              <p:cNvSpPr>
                <a:spLocks noChangeArrowheads="1"/>
              </p:cNvSpPr>
              <p:nvPr/>
            </p:nvSpPr>
            <p:spPr bwMode="auto">
              <a:xfrm rot="-9196664">
                <a:off x="1696" y="356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5" name="Oval 106"/>
              <p:cNvSpPr>
                <a:spLocks noChangeArrowheads="1"/>
              </p:cNvSpPr>
              <p:nvPr/>
            </p:nvSpPr>
            <p:spPr bwMode="auto">
              <a:xfrm rot="-9196664">
                <a:off x="1671" y="361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6" name="Oval 107"/>
              <p:cNvSpPr>
                <a:spLocks noChangeArrowheads="1"/>
              </p:cNvSpPr>
              <p:nvPr/>
            </p:nvSpPr>
            <p:spPr bwMode="auto">
              <a:xfrm rot="-8056864">
                <a:off x="1639" y="366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7" name="Oval 108"/>
              <p:cNvSpPr>
                <a:spLocks noChangeArrowheads="1"/>
              </p:cNvSpPr>
              <p:nvPr/>
            </p:nvSpPr>
            <p:spPr bwMode="auto">
              <a:xfrm rot="-8056864">
                <a:off x="1605" y="370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8" name="Oval 109"/>
              <p:cNvSpPr>
                <a:spLocks noChangeArrowheads="1"/>
              </p:cNvSpPr>
              <p:nvPr/>
            </p:nvSpPr>
            <p:spPr bwMode="auto">
              <a:xfrm rot="-7100141">
                <a:off x="1568" y="373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9" name="Oval 110"/>
              <p:cNvSpPr>
                <a:spLocks noChangeArrowheads="1"/>
              </p:cNvSpPr>
              <p:nvPr/>
            </p:nvSpPr>
            <p:spPr bwMode="auto">
              <a:xfrm rot="-7100141">
                <a:off x="1528" y="376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0" name="Oval 111"/>
              <p:cNvSpPr>
                <a:spLocks noChangeArrowheads="1"/>
              </p:cNvSpPr>
              <p:nvPr/>
            </p:nvSpPr>
            <p:spPr bwMode="auto">
              <a:xfrm rot="-5576865">
                <a:off x="148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1" name="Oval 112"/>
              <p:cNvSpPr>
                <a:spLocks noChangeArrowheads="1"/>
              </p:cNvSpPr>
              <p:nvPr/>
            </p:nvSpPr>
            <p:spPr bwMode="auto">
              <a:xfrm rot="-5576865">
                <a:off x="1436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2" name="Oval 113"/>
              <p:cNvSpPr>
                <a:spLocks noChangeArrowheads="1"/>
              </p:cNvSpPr>
              <p:nvPr/>
            </p:nvSpPr>
            <p:spPr bwMode="auto">
              <a:xfrm rot="-4006348">
                <a:off x="1395" y="377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3" name="Oval 114"/>
              <p:cNvSpPr>
                <a:spLocks noChangeArrowheads="1"/>
              </p:cNvSpPr>
              <p:nvPr/>
            </p:nvSpPr>
            <p:spPr bwMode="auto">
              <a:xfrm rot="-2766812">
                <a:off x="1357" y="3750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4" name="Oval 115"/>
              <p:cNvSpPr>
                <a:spLocks noChangeArrowheads="1"/>
              </p:cNvSpPr>
              <p:nvPr/>
            </p:nvSpPr>
            <p:spPr bwMode="auto">
              <a:xfrm rot="-2766812">
                <a:off x="1322" y="372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5" name="Oval 116"/>
              <p:cNvSpPr>
                <a:spLocks noChangeArrowheads="1"/>
              </p:cNvSpPr>
              <p:nvPr/>
            </p:nvSpPr>
            <p:spPr bwMode="auto">
              <a:xfrm rot="-1810093">
                <a:off x="1301" y="366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6" name="Oval 117"/>
              <p:cNvSpPr>
                <a:spLocks noChangeArrowheads="1"/>
              </p:cNvSpPr>
              <p:nvPr/>
            </p:nvSpPr>
            <p:spPr bwMode="auto">
              <a:xfrm rot="-404370">
                <a:off x="1281" y="3609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7" name="Oval 118"/>
              <p:cNvSpPr>
                <a:spLocks noChangeArrowheads="1"/>
              </p:cNvSpPr>
              <p:nvPr/>
            </p:nvSpPr>
            <p:spPr bwMode="auto">
              <a:xfrm rot="249097">
                <a:off x="1272" y="3556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8" name="Oval 119"/>
              <p:cNvSpPr>
                <a:spLocks noChangeArrowheads="1"/>
              </p:cNvSpPr>
              <p:nvPr/>
            </p:nvSpPr>
            <p:spPr bwMode="auto">
              <a:xfrm rot="249097">
                <a:off x="1273" y="349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9" name="Oval 120"/>
              <p:cNvSpPr>
                <a:spLocks noChangeArrowheads="1"/>
              </p:cNvSpPr>
              <p:nvPr/>
            </p:nvSpPr>
            <p:spPr bwMode="auto">
              <a:xfrm rot="886282">
                <a:off x="1280" y="344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0" name="Oval 121"/>
              <p:cNvSpPr>
                <a:spLocks noChangeArrowheads="1"/>
              </p:cNvSpPr>
              <p:nvPr/>
            </p:nvSpPr>
            <p:spPr bwMode="auto">
              <a:xfrm rot="1120767">
                <a:off x="1292" y="3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1" name="Oval 122"/>
              <p:cNvSpPr>
                <a:spLocks noChangeArrowheads="1"/>
              </p:cNvSpPr>
              <p:nvPr/>
            </p:nvSpPr>
            <p:spPr bwMode="auto">
              <a:xfrm rot="1120767">
                <a:off x="1302" y="3335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2" name="Oval 123"/>
              <p:cNvSpPr>
                <a:spLocks noChangeArrowheads="1"/>
              </p:cNvSpPr>
              <p:nvPr/>
            </p:nvSpPr>
            <p:spPr bwMode="auto">
              <a:xfrm rot="1645532">
                <a:off x="1320" y="32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3" name="Oval 124"/>
              <p:cNvSpPr>
                <a:spLocks noChangeArrowheads="1"/>
              </p:cNvSpPr>
              <p:nvPr/>
            </p:nvSpPr>
            <p:spPr bwMode="auto">
              <a:xfrm rot="1501531">
                <a:off x="1344" y="323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4" name="Oval 125"/>
              <p:cNvSpPr>
                <a:spLocks noChangeArrowheads="1"/>
              </p:cNvSpPr>
              <p:nvPr/>
            </p:nvSpPr>
            <p:spPr bwMode="auto">
              <a:xfrm rot="1501531">
                <a:off x="1370" y="3186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5" name="Oval 126"/>
              <p:cNvSpPr>
                <a:spLocks noChangeArrowheads="1"/>
              </p:cNvSpPr>
              <p:nvPr/>
            </p:nvSpPr>
            <p:spPr bwMode="auto">
              <a:xfrm rot="1501531">
                <a:off x="1398" y="3145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6" name="Oval 127"/>
              <p:cNvSpPr>
                <a:spLocks noChangeArrowheads="1"/>
              </p:cNvSpPr>
              <p:nvPr/>
            </p:nvSpPr>
            <p:spPr bwMode="auto">
              <a:xfrm rot="2458250">
                <a:off x="1426" y="30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7" name="Oval 128"/>
              <p:cNvSpPr>
                <a:spLocks noChangeArrowheads="1"/>
              </p:cNvSpPr>
              <p:nvPr/>
            </p:nvSpPr>
            <p:spPr bwMode="auto">
              <a:xfrm rot="2458250">
                <a:off x="1461" y="305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8" name="Oval 129"/>
              <p:cNvSpPr>
                <a:spLocks noChangeArrowheads="1"/>
              </p:cNvSpPr>
              <p:nvPr/>
            </p:nvSpPr>
            <p:spPr bwMode="auto">
              <a:xfrm rot="2458250">
                <a:off x="1496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9" name="Oval 130"/>
              <p:cNvSpPr>
                <a:spLocks noChangeArrowheads="1"/>
              </p:cNvSpPr>
              <p:nvPr/>
            </p:nvSpPr>
            <p:spPr bwMode="auto">
              <a:xfrm rot="2458250">
                <a:off x="1532" y="296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0" name="Oval 131"/>
              <p:cNvSpPr>
                <a:spLocks noChangeArrowheads="1"/>
              </p:cNvSpPr>
              <p:nvPr/>
            </p:nvSpPr>
            <p:spPr bwMode="auto">
              <a:xfrm rot="2983022">
                <a:off x="1557" y="2947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1" name="Oval 132"/>
              <p:cNvSpPr>
                <a:spLocks noChangeArrowheads="1"/>
              </p:cNvSpPr>
              <p:nvPr/>
            </p:nvSpPr>
            <p:spPr bwMode="auto">
              <a:xfrm rot="2983022">
                <a:off x="1593" y="290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2" name="Oval 133"/>
              <p:cNvSpPr>
                <a:spLocks noChangeArrowheads="1"/>
              </p:cNvSpPr>
              <p:nvPr/>
            </p:nvSpPr>
            <p:spPr bwMode="auto">
              <a:xfrm rot="2983022">
                <a:off x="1634" y="2869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3" name="Oval 134"/>
              <p:cNvSpPr>
                <a:spLocks noChangeArrowheads="1"/>
              </p:cNvSpPr>
              <p:nvPr/>
            </p:nvSpPr>
            <p:spPr bwMode="auto">
              <a:xfrm rot="2983022">
                <a:off x="1674" y="2827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4" name="Oval 135"/>
              <p:cNvSpPr>
                <a:spLocks noChangeArrowheads="1"/>
              </p:cNvSpPr>
              <p:nvPr/>
            </p:nvSpPr>
            <p:spPr bwMode="auto">
              <a:xfrm rot="2983022">
                <a:off x="1715" y="278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5" name="Oval 136"/>
              <p:cNvSpPr>
                <a:spLocks noChangeArrowheads="1"/>
              </p:cNvSpPr>
              <p:nvPr/>
            </p:nvSpPr>
            <p:spPr bwMode="auto">
              <a:xfrm rot="2983022">
                <a:off x="1748" y="2738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6" name="Oval 137"/>
              <p:cNvSpPr>
                <a:spLocks noChangeArrowheads="1"/>
              </p:cNvSpPr>
              <p:nvPr/>
            </p:nvSpPr>
            <p:spPr bwMode="auto">
              <a:xfrm rot="2983022">
                <a:off x="1786" y="269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7" name="Oval 138"/>
              <p:cNvSpPr>
                <a:spLocks noChangeArrowheads="1"/>
              </p:cNvSpPr>
              <p:nvPr/>
            </p:nvSpPr>
            <p:spPr bwMode="auto">
              <a:xfrm rot="2983022">
                <a:off x="1824" y="2665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8" name="Oval 139"/>
              <p:cNvSpPr>
                <a:spLocks noChangeArrowheads="1"/>
              </p:cNvSpPr>
              <p:nvPr/>
            </p:nvSpPr>
            <p:spPr bwMode="auto">
              <a:xfrm rot="2983022">
                <a:off x="1863" y="262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29" name="Oval 140"/>
              <p:cNvSpPr>
                <a:spLocks noChangeArrowheads="1"/>
              </p:cNvSpPr>
              <p:nvPr/>
            </p:nvSpPr>
            <p:spPr bwMode="auto">
              <a:xfrm rot="2983022">
                <a:off x="1909" y="2578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0" name="Oval 141"/>
              <p:cNvSpPr>
                <a:spLocks noChangeArrowheads="1"/>
              </p:cNvSpPr>
              <p:nvPr/>
            </p:nvSpPr>
            <p:spPr bwMode="auto">
              <a:xfrm rot="2983022">
                <a:off x="1946" y="2546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1" name="Oval 142"/>
              <p:cNvSpPr>
                <a:spLocks noChangeArrowheads="1"/>
              </p:cNvSpPr>
              <p:nvPr/>
            </p:nvSpPr>
            <p:spPr bwMode="auto">
              <a:xfrm rot="2983022">
                <a:off x="1985" y="250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2" name="Oval 143"/>
              <p:cNvSpPr>
                <a:spLocks noChangeArrowheads="1"/>
              </p:cNvSpPr>
              <p:nvPr/>
            </p:nvSpPr>
            <p:spPr bwMode="auto">
              <a:xfrm rot="2983022">
                <a:off x="2030" y="246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3" name="Oval 144"/>
              <p:cNvSpPr>
                <a:spLocks noChangeArrowheads="1"/>
              </p:cNvSpPr>
              <p:nvPr/>
            </p:nvSpPr>
            <p:spPr bwMode="auto">
              <a:xfrm rot="2983022">
                <a:off x="2068" y="243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4" name="Oval 145"/>
              <p:cNvSpPr>
                <a:spLocks noChangeArrowheads="1"/>
              </p:cNvSpPr>
              <p:nvPr/>
            </p:nvSpPr>
            <p:spPr bwMode="auto">
              <a:xfrm rot="2983022">
                <a:off x="2107" y="239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5" name="Oval 146"/>
              <p:cNvSpPr>
                <a:spLocks noChangeArrowheads="1"/>
              </p:cNvSpPr>
              <p:nvPr/>
            </p:nvSpPr>
            <p:spPr bwMode="auto">
              <a:xfrm rot="2983022">
                <a:off x="2146" y="2357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6" name="Oval 147"/>
              <p:cNvSpPr>
                <a:spLocks noChangeArrowheads="1"/>
              </p:cNvSpPr>
              <p:nvPr/>
            </p:nvSpPr>
            <p:spPr bwMode="auto">
              <a:xfrm rot="2983022">
                <a:off x="2185" y="23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7" name="Oval 148"/>
              <p:cNvSpPr>
                <a:spLocks noChangeArrowheads="1"/>
              </p:cNvSpPr>
              <p:nvPr/>
            </p:nvSpPr>
            <p:spPr bwMode="auto">
              <a:xfrm rot="2983022">
                <a:off x="2223" y="228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8" name="Oval 149"/>
              <p:cNvSpPr>
                <a:spLocks noChangeArrowheads="1"/>
              </p:cNvSpPr>
              <p:nvPr/>
            </p:nvSpPr>
            <p:spPr bwMode="auto">
              <a:xfrm rot="2983022">
                <a:off x="2259" y="224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9" name="Oval 150"/>
              <p:cNvSpPr>
                <a:spLocks noChangeArrowheads="1"/>
              </p:cNvSpPr>
              <p:nvPr/>
            </p:nvSpPr>
            <p:spPr bwMode="auto">
              <a:xfrm rot="2983022">
                <a:off x="2298" y="221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0" name="Oval 151"/>
              <p:cNvSpPr>
                <a:spLocks noChangeArrowheads="1"/>
              </p:cNvSpPr>
              <p:nvPr/>
            </p:nvSpPr>
            <p:spPr bwMode="auto">
              <a:xfrm rot="2983022">
                <a:off x="2336" y="217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1" name="Oval 152"/>
              <p:cNvSpPr>
                <a:spLocks noChangeArrowheads="1"/>
              </p:cNvSpPr>
              <p:nvPr/>
            </p:nvSpPr>
            <p:spPr bwMode="auto">
              <a:xfrm rot="2983022">
                <a:off x="2375" y="21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2" name="Oval 153"/>
              <p:cNvSpPr>
                <a:spLocks noChangeArrowheads="1"/>
              </p:cNvSpPr>
              <p:nvPr/>
            </p:nvSpPr>
            <p:spPr bwMode="auto">
              <a:xfrm rot="2661672">
                <a:off x="2420" y="207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3" name="Oval 154"/>
              <p:cNvSpPr>
                <a:spLocks noChangeArrowheads="1"/>
              </p:cNvSpPr>
              <p:nvPr/>
            </p:nvSpPr>
            <p:spPr bwMode="auto">
              <a:xfrm rot="2555522">
                <a:off x="2457" y="202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4" name="Oval 155"/>
              <p:cNvSpPr>
                <a:spLocks noChangeArrowheads="1"/>
              </p:cNvSpPr>
              <p:nvPr/>
            </p:nvSpPr>
            <p:spPr bwMode="auto">
              <a:xfrm rot="2661672">
                <a:off x="2493" y="19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5" name="Oval 156"/>
              <p:cNvSpPr>
                <a:spLocks noChangeArrowheads="1"/>
              </p:cNvSpPr>
              <p:nvPr/>
            </p:nvSpPr>
            <p:spPr bwMode="auto">
              <a:xfrm rot="2661672">
                <a:off x="2526" y="193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6" name="Oval 157"/>
              <p:cNvSpPr>
                <a:spLocks noChangeArrowheads="1"/>
              </p:cNvSpPr>
              <p:nvPr/>
            </p:nvSpPr>
            <p:spPr bwMode="auto">
              <a:xfrm rot="2134534">
                <a:off x="2562" y="18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7" name="Oval 158"/>
              <p:cNvSpPr>
                <a:spLocks noChangeArrowheads="1"/>
              </p:cNvSpPr>
              <p:nvPr/>
            </p:nvSpPr>
            <p:spPr bwMode="auto">
              <a:xfrm rot="2134534">
                <a:off x="2593" y="183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8" name="Oval 159"/>
              <p:cNvSpPr>
                <a:spLocks noChangeArrowheads="1"/>
              </p:cNvSpPr>
              <p:nvPr/>
            </p:nvSpPr>
            <p:spPr bwMode="auto">
              <a:xfrm rot="1852617">
                <a:off x="2617" y="177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9" name="Oval 160"/>
              <p:cNvSpPr>
                <a:spLocks noChangeArrowheads="1"/>
              </p:cNvSpPr>
              <p:nvPr/>
            </p:nvSpPr>
            <p:spPr bwMode="auto">
              <a:xfrm rot="1010449">
                <a:off x="2639" y="171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0" name="Oval 161"/>
              <p:cNvSpPr>
                <a:spLocks noChangeArrowheads="1"/>
              </p:cNvSpPr>
              <p:nvPr/>
            </p:nvSpPr>
            <p:spPr bwMode="auto">
              <a:xfrm rot="1010449">
                <a:off x="2652" y="1654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1" name="Oval 162"/>
              <p:cNvSpPr>
                <a:spLocks noChangeArrowheads="1"/>
              </p:cNvSpPr>
              <p:nvPr/>
            </p:nvSpPr>
            <p:spPr bwMode="auto">
              <a:xfrm rot="-512827">
                <a:off x="2656" y="158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2" name="Oval 163"/>
              <p:cNvSpPr>
                <a:spLocks noChangeArrowheads="1"/>
              </p:cNvSpPr>
              <p:nvPr/>
            </p:nvSpPr>
            <p:spPr bwMode="auto">
              <a:xfrm rot="-1150005">
                <a:off x="2644" y="15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3" name="Oval 164"/>
              <p:cNvSpPr>
                <a:spLocks noChangeArrowheads="1"/>
              </p:cNvSpPr>
              <p:nvPr/>
            </p:nvSpPr>
            <p:spPr bwMode="auto">
              <a:xfrm rot="-3142405">
                <a:off x="2611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4" name="Oval 165"/>
              <p:cNvSpPr>
                <a:spLocks noChangeArrowheads="1"/>
              </p:cNvSpPr>
              <p:nvPr/>
            </p:nvSpPr>
            <p:spPr bwMode="auto">
              <a:xfrm rot="-5400000">
                <a:off x="2577" y="147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5" name="Oval 166"/>
              <p:cNvSpPr>
                <a:spLocks noChangeArrowheads="1"/>
              </p:cNvSpPr>
              <p:nvPr/>
            </p:nvSpPr>
            <p:spPr bwMode="auto">
              <a:xfrm rot="-5400000">
                <a:off x="2551" y="145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6" name="Oval 167"/>
              <p:cNvSpPr>
                <a:spLocks noChangeArrowheads="1"/>
              </p:cNvSpPr>
              <p:nvPr/>
            </p:nvSpPr>
            <p:spPr bwMode="auto">
              <a:xfrm rot="-6472722">
                <a:off x="2513" y="1458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7" name="Oval 168"/>
              <p:cNvSpPr>
                <a:spLocks noChangeArrowheads="1"/>
              </p:cNvSpPr>
              <p:nvPr/>
            </p:nvSpPr>
            <p:spPr bwMode="auto">
              <a:xfrm rot="-6472722">
                <a:off x="2473" y="147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8" name="Oval 169"/>
              <p:cNvSpPr>
                <a:spLocks noChangeArrowheads="1"/>
              </p:cNvSpPr>
              <p:nvPr/>
            </p:nvSpPr>
            <p:spPr bwMode="auto">
              <a:xfrm rot="-6893711">
                <a:off x="2442" y="148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9" name="Oval 170"/>
              <p:cNvSpPr>
                <a:spLocks noChangeArrowheads="1"/>
              </p:cNvSpPr>
              <p:nvPr/>
            </p:nvSpPr>
            <p:spPr bwMode="auto">
              <a:xfrm rot="-7366699">
                <a:off x="2404" y="1506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0" name="Oval 171"/>
              <p:cNvSpPr>
                <a:spLocks noChangeArrowheads="1"/>
              </p:cNvSpPr>
              <p:nvPr/>
            </p:nvSpPr>
            <p:spPr bwMode="auto">
              <a:xfrm rot="-7366699">
                <a:off x="2374" y="153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1" name="Oval 172"/>
              <p:cNvSpPr>
                <a:spLocks noChangeArrowheads="1"/>
              </p:cNvSpPr>
              <p:nvPr/>
            </p:nvSpPr>
            <p:spPr bwMode="auto">
              <a:xfrm rot="-7525252">
                <a:off x="2342" y="156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2" name="Oval 173"/>
              <p:cNvSpPr>
                <a:spLocks noChangeArrowheads="1"/>
              </p:cNvSpPr>
              <p:nvPr/>
            </p:nvSpPr>
            <p:spPr bwMode="auto">
              <a:xfrm rot="-7525252">
                <a:off x="2313" y="1601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3" name="Oval 174"/>
              <p:cNvSpPr>
                <a:spLocks noChangeArrowheads="1"/>
              </p:cNvSpPr>
              <p:nvPr/>
            </p:nvSpPr>
            <p:spPr bwMode="auto">
              <a:xfrm rot="-8481975">
                <a:off x="2291" y="163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4" name="Oval 175"/>
              <p:cNvSpPr>
                <a:spLocks noChangeArrowheads="1"/>
              </p:cNvSpPr>
              <p:nvPr/>
            </p:nvSpPr>
            <p:spPr bwMode="auto">
              <a:xfrm rot="-8481975">
                <a:off x="2272" y="1669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5" name="Oval 176"/>
              <p:cNvSpPr>
                <a:spLocks noChangeArrowheads="1"/>
              </p:cNvSpPr>
              <p:nvPr/>
            </p:nvSpPr>
            <p:spPr bwMode="auto">
              <a:xfrm rot="-8750005">
                <a:off x="2251" y="170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6" name="Oval 177"/>
              <p:cNvSpPr>
                <a:spLocks noChangeArrowheads="1"/>
              </p:cNvSpPr>
              <p:nvPr/>
            </p:nvSpPr>
            <p:spPr bwMode="auto">
              <a:xfrm rot="-9177506">
                <a:off x="2232" y="175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7" name="Oval 178"/>
              <p:cNvSpPr>
                <a:spLocks noChangeArrowheads="1"/>
              </p:cNvSpPr>
              <p:nvPr/>
            </p:nvSpPr>
            <p:spPr bwMode="auto">
              <a:xfrm rot="-9177506">
                <a:off x="2213" y="1803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8" name="Oval 179"/>
              <p:cNvSpPr>
                <a:spLocks noChangeArrowheads="1"/>
              </p:cNvSpPr>
              <p:nvPr/>
            </p:nvSpPr>
            <p:spPr bwMode="auto">
              <a:xfrm rot="-9762652">
                <a:off x="2199" y="1860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9" name="Oval 180"/>
              <p:cNvSpPr>
                <a:spLocks noChangeArrowheads="1"/>
              </p:cNvSpPr>
              <p:nvPr/>
            </p:nvSpPr>
            <p:spPr bwMode="auto">
              <a:xfrm rot="-10190153">
                <a:off x="2186" y="191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0" name="Oval 181"/>
              <p:cNvSpPr>
                <a:spLocks noChangeArrowheads="1"/>
              </p:cNvSpPr>
              <p:nvPr/>
            </p:nvSpPr>
            <p:spPr bwMode="auto">
              <a:xfrm rot="-10190153">
                <a:off x="2177" y="197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1" name="Oval 182"/>
              <p:cNvSpPr>
                <a:spLocks noChangeArrowheads="1"/>
              </p:cNvSpPr>
              <p:nvPr/>
            </p:nvSpPr>
            <p:spPr bwMode="auto">
              <a:xfrm rot="-10190153">
                <a:off x="2171" y="203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2" name="Oval 183"/>
              <p:cNvSpPr>
                <a:spLocks noChangeArrowheads="1"/>
              </p:cNvSpPr>
              <p:nvPr/>
            </p:nvSpPr>
            <p:spPr bwMode="auto">
              <a:xfrm rot="-10190153">
                <a:off x="2165" y="210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3" name="Oval 184"/>
              <p:cNvSpPr>
                <a:spLocks noChangeArrowheads="1"/>
              </p:cNvSpPr>
              <p:nvPr/>
            </p:nvSpPr>
            <p:spPr bwMode="auto">
              <a:xfrm rot="-10190153">
                <a:off x="2163" y="216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4" name="Oval 185"/>
              <p:cNvSpPr>
                <a:spLocks noChangeArrowheads="1"/>
              </p:cNvSpPr>
              <p:nvPr/>
            </p:nvSpPr>
            <p:spPr bwMode="auto">
              <a:xfrm rot="-10190153">
                <a:off x="2156" y="223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5" name="Oval 186"/>
              <p:cNvSpPr>
                <a:spLocks noChangeArrowheads="1"/>
              </p:cNvSpPr>
              <p:nvPr/>
            </p:nvSpPr>
            <p:spPr bwMode="auto">
              <a:xfrm rot="-10190153">
                <a:off x="2153" y="229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6" name="Oval 187"/>
              <p:cNvSpPr>
                <a:spLocks noChangeArrowheads="1"/>
              </p:cNvSpPr>
              <p:nvPr/>
            </p:nvSpPr>
            <p:spPr bwMode="auto">
              <a:xfrm rot="-10564667">
                <a:off x="2152" y="236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7" name="Oval 188"/>
              <p:cNvSpPr>
                <a:spLocks noChangeArrowheads="1"/>
              </p:cNvSpPr>
              <p:nvPr/>
            </p:nvSpPr>
            <p:spPr bwMode="auto">
              <a:xfrm rot="-10190153">
                <a:off x="2152" y="243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8" name="Oval 189"/>
              <p:cNvSpPr>
                <a:spLocks noChangeArrowheads="1"/>
              </p:cNvSpPr>
              <p:nvPr/>
            </p:nvSpPr>
            <p:spPr bwMode="auto">
              <a:xfrm rot="-10564667">
                <a:off x="2150" y="24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9" name="Oval 190"/>
              <p:cNvSpPr>
                <a:spLocks noChangeArrowheads="1"/>
              </p:cNvSpPr>
              <p:nvPr/>
            </p:nvSpPr>
            <p:spPr bwMode="auto">
              <a:xfrm rot="-10190153">
                <a:off x="2148" y="25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0" name="Oval 191"/>
              <p:cNvSpPr>
                <a:spLocks noChangeArrowheads="1"/>
              </p:cNvSpPr>
              <p:nvPr/>
            </p:nvSpPr>
            <p:spPr bwMode="auto">
              <a:xfrm rot="-10564667">
                <a:off x="2147" y="2625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1" name="Oval 192"/>
              <p:cNvSpPr>
                <a:spLocks noChangeArrowheads="1"/>
              </p:cNvSpPr>
              <p:nvPr/>
            </p:nvSpPr>
            <p:spPr bwMode="auto">
              <a:xfrm rot="-10190153">
                <a:off x="2147" y="269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2" name="Oval 193"/>
              <p:cNvSpPr>
                <a:spLocks noChangeArrowheads="1"/>
              </p:cNvSpPr>
              <p:nvPr/>
            </p:nvSpPr>
            <p:spPr bwMode="auto">
              <a:xfrm rot="-10564667">
                <a:off x="2146" y="2758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3" name="Oval 194"/>
              <p:cNvSpPr>
                <a:spLocks noChangeArrowheads="1"/>
              </p:cNvSpPr>
              <p:nvPr/>
            </p:nvSpPr>
            <p:spPr bwMode="auto">
              <a:xfrm rot="-10190153">
                <a:off x="2146" y="282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4" name="Oval 195"/>
              <p:cNvSpPr>
                <a:spLocks noChangeArrowheads="1"/>
              </p:cNvSpPr>
              <p:nvPr/>
            </p:nvSpPr>
            <p:spPr bwMode="auto">
              <a:xfrm rot="-10564667">
                <a:off x="2144" y="289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5" name="Oval 196"/>
              <p:cNvSpPr>
                <a:spLocks noChangeArrowheads="1"/>
              </p:cNvSpPr>
              <p:nvPr/>
            </p:nvSpPr>
            <p:spPr bwMode="auto">
              <a:xfrm rot="10645209">
                <a:off x="2146" y="295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6" name="Oval 197"/>
              <p:cNvSpPr>
                <a:spLocks noChangeArrowheads="1"/>
              </p:cNvSpPr>
              <p:nvPr/>
            </p:nvSpPr>
            <p:spPr bwMode="auto">
              <a:xfrm rot="10645209">
                <a:off x="2147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7" name="Oval 198"/>
              <p:cNvSpPr>
                <a:spLocks noChangeArrowheads="1"/>
              </p:cNvSpPr>
              <p:nvPr/>
            </p:nvSpPr>
            <p:spPr bwMode="auto">
              <a:xfrm rot="10645209">
                <a:off x="2148" y="306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8" name="Oval 199"/>
              <p:cNvSpPr>
                <a:spLocks noChangeArrowheads="1"/>
              </p:cNvSpPr>
              <p:nvPr/>
            </p:nvSpPr>
            <p:spPr bwMode="auto">
              <a:xfrm rot="10645209">
                <a:off x="2153" y="31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89" name="Oval 200"/>
              <p:cNvSpPr>
                <a:spLocks noChangeArrowheads="1"/>
              </p:cNvSpPr>
              <p:nvPr/>
            </p:nvSpPr>
            <p:spPr bwMode="auto">
              <a:xfrm rot="10645209">
                <a:off x="2156" y="318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0" name="Oval 201"/>
              <p:cNvSpPr>
                <a:spLocks noChangeArrowheads="1"/>
              </p:cNvSpPr>
              <p:nvPr/>
            </p:nvSpPr>
            <p:spPr bwMode="auto">
              <a:xfrm rot="10377179">
                <a:off x="2163" y="3243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1" name="Oval 202"/>
              <p:cNvSpPr>
                <a:spLocks noChangeArrowheads="1"/>
              </p:cNvSpPr>
              <p:nvPr/>
            </p:nvSpPr>
            <p:spPr bwMode="auto">
              <a:xfrm rot="10377179">
                <a:off x="2171" y="3304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2" name="Oval 203"/>
              <p:cNvSpPr>
                <a:spLocks noChangeArrowheads="1"/>
              </p:cNvSpPr>
              <p:nvPr/>
            </p:nvSpPr>
            <p:spPr bwMode="auto">
              <a:xfrm rot="9949678">
                <a:off x="2180" y="335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3" name="Oval 204"/>
              <p:cNvSpPr>
                <a:spLocks noChangeArrowheads="1"/>
              </p:cNvSpPr>
              <p:nvPr/>
            </p:nvSpPr>
            <p:spPr bwMode="auto">
              <a:xfrm rot="9949678">
                <a:off x="2189" y="340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4" name="Oval 205"/>
              <p:cNvSpPr>
                <a:spLocks noChangeArrowheads="1"/>
              </p:cNvSpPr>
              <p:nvPr/>
            </p:nvSpPr>
            <p:spPr bwMode="auto">
              <a:xfrm rot="9949678">
                <a:off x="2201" y="3453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5" name="Oval 206"/>
              <p:cNvSpPr>
                <a:spLocks noChangeArrowheads="1"/>
              </p:cNvSpPr>
              <p:nvPr/>
            </p:nvSpPr>
            <p:spPr bwMode="auto">
              <a:xfrm rot="8911647">
                <a:off x="2217" y="350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6" name="Oval 207"/>
              <p:cNvSpPr>
                <a:spLocks noChangeArrowheads="1"/>
              </p:cNvSpPr>
              <p:nvPr/>
            </p:nvSpPr>
            <p:spPr bwMode="auto">
              <a:xfrm rot="8911647">
                <a:off x="2239" y="355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7" name="Oval 208"/>
              <p:cNvSpPr>
                <a:spLocks noChangeArrowheads="1"/>
              </p:cNvSpPr>
              <p:nvPr/>
            </p:nvSpPr>
            <p:spPr bwMode="auto">
              <a:xfrm rot="8911647">
                <a:off x="2264" y="360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8" name="Oval 209"/>
              <p:cNvSpPr>
                <a:spLocks noChangeArrowheads="1"/>
              </p:cNvSpPr>
              <p:nvPr/>
            </p:nvSpPr>
            <p:spPr bwMode="auto">
              <a:xfrm rot="8431363">
                <a:off x="2289" y="364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99" name="Oval 210"/>
              <p:cNvSpPr>
                <a:spLocks noChangeArrowheads="1"/>
              </p:cNvSpPr>
              <p:nvPr/>
            </p:nvSpPr>
            <p:spPr bwMode="auto">
              <a:xfrm rot="7123279">
                <a:off x="2310" y="3688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0" name="Oval 211"/>
              <p:cNvSpPr>
                <a:spLocks noChangeArrowheads="1"/>
              </p:cNvSpPr>
              <p:nvPr/>
            </p:nvSpPr>
            <p:spPr bwMode="auto">
              <a:xfrm rot="7123279">
                <a:off x="2345" y="3719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1" name="Oval 212"/>
              <p:cNvSpPr>
                <a:spLocks noChangeArrowheads="1"/>
              </p:cNvSpPr>
              <p:nvPr/>
            </p:nvSpPr>
            <p:spPr bwMode="auto">
              <a:xfrm rot="7123279">
                <a:off x="2384" y="374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2" name="Oval 213"/>
              <p:cNvSpPr>
                <a:spLocks noChangeArrowheads="1"/>
              </p:cNvSpPr>
              <p:nvPr/>
            </p:nvSpPr>
            <p:spPr bwMode="auto">
              <a:xfrm rot="6319729">
                <a:off x="2422" y="3764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3" name="Oval 214"/>
              <p:cNvSpPr>
                <a:spLocks noChangeArrowheads="1"/>
              </p:cNvSpPr>
              <p:nvPr/>
            </p:nvSpPr>
            <p:spPr bwMode="auto">
              <a:xfrm rot="6319729">
                <a:off x="246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4" name="Oval 215"/>
              <p:cNvSpPr>
                <a:spLocks noChangeArrowheads="1"/>
              </p:cNvSpPr>
              <p:nvPr/>
            </p:nvSpPr>
            <p:spPr bwMode="auto">
              <a:xfrm rot="5400000">
                <a:off x="2510" y="3785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5" name="Oval 216"/>
              <p:cNvSpPr>
                <a:spLocks noChangeArrowheads="1"/>
              </p:cNvSpPr>
              <p:nvPr/>
            </p:nvSpPr>
            <p:spPr bwMode="auto">
              <a:xfrm rot="5400000">
                <a:off x="2554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6" name="Oval 217"/>
              <p:cNvSpPr>
                <a:spLocks noChangeArrowheads="1"/>
              </p:cNvSpPr>
              <p:nvPr/>
            </p:nvSpPr>
            <p:spPr bwMode="auto">
              <a:xfrm rot="4482187">
                <a:off x="2601" y="377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7" name="Oval 218"/>
              <p:cNvSpPr>
                <a:spLocks noChangeArrowheads="1"/>
              </p:cNvSpPr>
              <p:nvPr/>
            </p:nvSpPr>
            <p:spPr bwMode="auto">
              <a:xfrm rot="4107672">
                <a:off x="2647" y="376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8" name="Oval 219"/>
              <p:cNvSpPr>
                <a:spLocks noChangeArrowheads="1"/>
              </p:cNvSpPr>
              <p:nvPr/>
            </p:nvSpPr>
            <p:spPr bwMode="auto">
              <a:xfrm rot="3574832">
                <a:off x="2686" y="374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09" name="Oval 220"/>
              <p:cNvSpPr>
                <a:spLocks noChangeArrowheads="1"/>
              </p:cNvSpPr>
              <p:nvPr/>
            </p:nvSpPr>
            <p:spPr bwMode="auto">
              <a:xfrm rot="3395180">
                <a:off x="2728" y="3715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0" name="Oval 221"/>
              <p:cNvSpPr>
                <a:spLocks noChangeArrowheads="1"/>
              </p:cNvSpPr>
              <p:nvPr/>
            </p:nvSpPr>
            <p:spPr bwMode="auto">
              <a:xfrm rot="2205253">
                <a:off x="2770" y="3665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1" name="Oval 222"/>
              <p:cNvSpPr>
                <a:spLocks noChangeArrowheads="1"/>
              </p:cNvSpPr>
              <p:nvPr/>
            </p:nvSpPr>
            <p:spPr bwMode="auto">
              <a:xfrm rot="2205253">
                <a:off x="2799" y="362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2" name="Oval 223"/>
              <p:cNvSpPr>
                <a:spLocks noChangeArrowheads="1"/>
              </p:cNvSpPr>
              <p:nvPr/>
            </p:nvSpPr>
            <p:spPr bwMode="auto">
              <a:xfrm rot="1888819">
                <a:off x="2821" y="358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3" name="Oval 224"/>
              <p:cNvSpPr>
                <a:spLocks noChangeArrowheads="1"/>
              </p:cNvSpPr>
              <p:nvPr/>
            </p:nvSpPr>
            <p:spPr bwMode="auto">
              <a:xfrm rot="1888819">
                <a:off x="2844" y="353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4" name="Oval 225"/>
              <p:cNvSpPr>
                <a:spLocks noChangeArrowheads="1"/>
              </p:cNvSpPr>
              <p:nvPr/>
            </p:nvSpPr>
            <p:spPr bwMode="auto">
              <a:xfrm rot="1148474">
                <a:off x="2861" y="34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5" name="Oval 226"/>
              <p:cNvSpPr>
                <a:spLocks noChangeArrowheads="1"/>
              </p:cNvSpPr>
              <p:nvPr/>
            </p:nvSpPr>
            <p:spPr bwMode="auto">
              <a:xfrm rot="1148474">
                <a:off x="2873" y="3445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6" name="Oval 227"/>
              <p:cNvSpPr>
                <a:spLocks noChangeArrowheads="1"/>
              </p:cNvSpPr>
              <p:nvPr/>
            </p:nvSpPr>
            <p:spPr bwMode="auto">
              <a:xfrm rot="1148474">
                <a:off x="2888" y="339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7" name="Oval 228"/>
              <p:cNvSpPr>
                <a:spLocks noChangeArrowheads="1"/>
              </p:cNvSpPr>
              <p:nvPr/>
            </p:nvSpPr>
            <p:spPr bwMode="auto">
              <a:xfrm rot="1148474">
                <a:off x="2900" y="335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8" name="Oval 229"/>
              <p:cNvSpPr>
                <a:spLocks noChangeArrowheads="1"/>
              </p:cNvSpPr>
              <p:nvPr/>
            </p:nvSpPr>
            <p:spPr bwMode="auto">
              <a:xfrm rot="-10190153">
                <a:off x="1969" y="2190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19" name="Oval 230"/>
              <p:cNvSpPr>
                <a:spLocks noChangeArrowheads="1"/>
              </p:cNvSpPr>
              <p:nvPr/>
            </p:nvSpPr>
            <p:spPr bwMode="auto">
              <a:xfrm rot="-10564667">
                <a:off x="1967" y="2256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0" name="Oval 231"/>
              <p:cNvSpPr>
                <a:spLocks noChangeArrowheads="1"/>
              </p:cNvSpPr>
              <p:nvPr/>
            </p:nvSpPr>
            <p:spPr bwMode="auto">
              <a:xfrm rot="-10190153">
                <a:off x="1967" y="232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1" name="Oval 232"/>
              <p:cNvSpPr>
                <a:spLocks noChangeArrowheads="1"/>
              </p:cNvSpPr>
              <p:nvPr/>
            </p:nvSpPr>
            <p:spPr bwMode="auto">
              <a:xfrm rot="-10564667">
                <a:off x="1966" y="2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2" name="Oval 233"/>
              <p:cNvSpPr>
                <a:spLocks noChangeArrowheads="1"/>
              </p:cNvSpPr>
              <p:nvPr/>
            </p:nvSpPr>
            <p:spPr bwMode="auto">
              <a:xfrm rot="-10190153">
                <a:off x="1965" y="2449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3" name="Oval 234"/>
              <p:cNvSpPr>
                <a:spLocks noChangeArrowheads="1"/>
              </p:cNvSpPr>
              <p:nvPr/>
            </p:nvSpPr>
            <p:spPr bwMode="auto">
              <a:xfrm rot="-10564667">
                <a:off x="1963" y="25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4" name="Oval 235"/>
              <p:cNvSpPr>
                <a:spLocks noChangeArrowheads="1"/>
              </p:cNvSpPr>
              <p:nvPr/>
            </p:nvSpPr>
            <p:spPr bwMode="auto">
              <a:xfrm rot="-10617654">
                <a:off x="1963" y="258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5" name="Oval 236"/>
              <p:cNvSpPr>
                <a:spLocks noChangeArrowheads="1"/>
              </p:cNvSpPr>
              <p:nvPr/>
            </p:nvSpPr>
            <p:spPr bwMode="auto">
              <a:xfrm rot="-10564667">
                <a:off x="1961" y="265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6" name="Oval 237"/>
              <p:cNvSpPr>
                <a:spLocks noChangeArrowheads="1"/>
              </p:cNvSpPr>
              <p:nvPr/>
            </p:nvSpPr>
            <p:spPr bwMode="auto">
              <a:xfrm rot="-10190153">
                <a:off x="1961" y="27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7" name="Oval 238"/>
              <p:cNvSpPr>
                <a:spLocks noChangeArrowheads="1"/>
              </p:cNvSpPr>
              <p:nvPr/>
            </p:nvSpPr>
            <p:spPr bwMode="auto">
              <a:xfrm rot="-10564667">
                <a:off x="1959" y="278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8" name="Oval 239"/>
              <p:cNvSpPr>
                <a:spLocks noChangeArrowheads="1"/>
              </p:cNvSpPr>
              <p:nvPr/>
            </p:nvSpPr>
            <p:spPr bwMode="auto">
              <a:xfrm rot="10645209">
                <a:off x="1961" y="284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9" name="Oval 240"/>
              <p:cNvSpPr>
                <a:spLocks noChangeArrowheads="1"/>
              </p:cNvSpPr>
              <p:nvPr/>
            </p:nvSpPr>
            <p:spPr bwMode="auto">
              <a:xfrm rot="10645209">
                <a:off x="1963" y="290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30" name="Oval 241"/>
              <p:cNvSpPr>
                <a:spLocks noChangeArrowheads="1"/>
              </p:cNvSpPr>
              <p:nvPr/>
            </p:nvSpPr>
            <p:spPr bwMode="auto">
              <a:xfrm rot="10645209">
                <a:off x="1963" y="296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31" name="Oval 242"/>
              <p:cNvSpPr>
                <a:spLocks noChangeArrowheads="1"/>
              </p:cNvSpPr>
              <p:nvPr/>
            </p:nvSpPr>
            <p:spPr bwMode="auto">
              <a:xfrm rot="10645209">
                <a:off x="1963" y="3025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" name="Oval 264"/>
            <p:cNvSpPr/>
            <p:nvPr/>
          </p:nvSpPr>
          <p:spPr>
            <a:xfrm>
              <a:off x="2613" y="3175"/>
              <a:ext cx="107" cy="10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44" name="Picture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474" r="54736" b="20276"/>
          <a:stretch>
            <a:fillRect/>
          </a:stretch>
        </p:blipFill>
        <p:spPr bwMode="auto">
          <a:xfrm>
            <a:off x="2782889" y="1341439"/>
            <a:ext cx="3551237" cy="4529137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7570299" y="4442126"/>
            <a:ext cx="2587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927710" y="4004828"/>
            <a:ext cx="200025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8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Arc 8"/>
          <p:cNvSpPr/>
          <p:nvPr/>
        </p:nvSpPr>
        <p:spPr bwMode="auto">
          <a:xfrm rot="13439111" flipH="1" flipV="1">
            <a:off x="7435850" y="4281489"/>
            <a:ext cx="287338" cy="288925"/>
          </a:xfrm>
          <a:custGeom>
            <a:avLst/>
            <a:gdLst>
              <a:gd name="T0" fmla="*/ 1430 w 21142"/>
              <a:gd name="T1" fmla="*/ 1103 h 20119"/>
              <a:gd name="T2" fmla="*/ 528 w 21142"/>
              <a:gd name="T3" fmla="*/ 5049 h 20119"/>
              <a:gd name="T4" fmla="*/ 0 w 21142"/>
              <a:gd name="T5" fmla="*/ 0 h 20119"/>
              <a:gd name="T6" fmla="*/ 0 60000 65536"/>
              <a:gd name="T7" fmla="*/ 0 60000 65536"/>
              <a:gd name="T8" fmla="*/ 0 60000 65536"/>
              <a:gd name="T9" fmla="*/ 0 w 21142"/>
              <a:gd name="T10" fmla="*/ 0 h 20119"/>
              <a:gd name="T11" fmla="*/ 21142 w 21142"/>
              <a:gd name="T12" fmla="*/ 20119 h 20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42" h="20119" fill="none" extrusionOk="0">
                <a:moveTo>
                  <a:pt x="21142" y="4424"/>
                </a:moveTo>
                <a:cubicBezTo>
                  <a:pt x="19648" y="11562"/>
                  <a:pt x="14653" y="17464"/>
                  <a:pt x="7860" y="20118"/>
                </a:cubicBezTo>
              </a:path>
              <a:path w="21142" h="20119" stroke="0" extrusionOk="0">
                <a:moveTo>
                  <a:pt x="21142" y="4424"/>
                </a:moveTo>
                <a:cubicBezTo>
                  <a:pt x="19648" y="11562"/>
                  <a:pt x="14653" y="17464"/>
                  <a:pt x="7860" y="20118"/>
                </a:cubicBez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tailEnd type="triangle" w="med" len="med"/>
          </a:ln>
        </p:spPr>
        <p:txBody>
          <a:bodyPr wrap="none"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49" name="Group 282"/>
          <p:cNvGrpSpPr/>
          <p:nvPr/>
        </p:nvGrpSpPr>
        <p:grpSpPr bwMode="auto">
          <a:xfrm>
            <a:off x="2711450" y="2060575"/>
            <a:ext cx="3130550" cy="3856038"/>
            <a:chOff x="748" y="1298"/>
            <a:chExt cx="1972" cy="2429"/>
          </a:xfrm>
        </p:grpSpPr>
        <p:sp>
          <p:nvSpPr>
            <p:cNvPr id="14" name="Oval 13"/>
            <p:cNvSpPr/>
            <p:nvPr/>
          </p:nvSpPr>
          <p:spPr>
            <a:xfrm>
              <a:off x="1252" y="1754"/>
              <a:ext cx="115" cy="115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263" name="Group 281"/>
            <p:cNvGrpSpPr/>
            <p:nvPr/>
          </p:nvGrpSpPr>
          <p:grpSpPr bwMode="auto">
            <a:xfrm>
              <a:off x="748" y="1298"/>
              <a:ext cx="1950" cy="2429"/>
              <a:chOff x="1020" y="1448"/>
              <a:chExt cx="1950" cy="2429"/>
            </a:xfrm>
          </p:grpSpPr>
          <p:sp>
            <p:nvSpPr>
              <p:cNvPr id="10265" name="Oval 11"/>
              <p:cNvSpPr>
                <a:spLocks noChangeArrowheads="1"/>
              </p:cNvSpPr>
              <p:nvPr/>
            </p:nvSpPr>
            <p:spPr bwMode="auto">
              <a:xfrm rot="2234283">
                <a:off x="1546" y="1925"/>
                <a:ext cx="71" cy="80"/>
              </a:xfrm>
              <a:prstGeom prst="ellipse">
                <a:avLst/>
              </a:prstGeom>
              <a:solidFill>
                <a:srgbClr val="00B050"/>
              </a:solidFill>
              <a:ln w="0">
                <a:solidFill>
                  <a:srgbClr val="00B05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6" name="Oval 12"/>
              <p:cNvSpPr>
                <a:spLocks noChangeArrowheads="1"/>
              </p:cNvSpPr>
              <p:nvPr/>
            </p:nvSpPr>
            <p:spPr bwMode="auto">
              <a:xfrm rot="2234283">
                <a:off x="1523" y="1959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7" name="Oval 13"/>
              <p:cNvSpPr>
                <a:spLocks noChangeArrowheads="1"/>
              </p:cNvSpPr>
              <p:nvPr/>
            </p:nvSpPr>
            <p:spPr bwMode="auto">
              <a:xfrm rot="2234283">
                <a:off x="1498" y="1997"/>
                <a:ext cx="69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8" name="Oval 14"/>
              <p:cNvSpPr>
                <a:spLocks noChangeArrowheads="1"/>
              </p:cNvSpPr>
              <p:nvPr/>
            </p:nvSpPr>
            <p:spPr bwMode="auto">
              <a:xfrm rot="2992430">
                <a:off x="1448" y="2048"/>
                <a:ext cx="89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9" name="Oval 15"/>
              <p:cNvSpPr>
                <a:spLocks noChangeArrowheads="1"/>
              </p:cNvSpPr>
              <p:nvPr/>
            </p:nvSpPr>
            <p:spPr bwMode="auto">
              <a:xfrm rot="3070548">
                <a:off x="1420" y="2073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0" name="Oval 16"/>
              <p:cNvSpPr>
                <a:spLocks noChangeArrowheads="1"/>
              </p:cNvSpPr>
              <p:nvPr/>
            </p:nvSpPr>
            <p:spPr bwMode="auto">
              <a:xfrm rot="4176645">
                <a:off x="1382" y="209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1" name="Oval 17"/>
              <p:cNvSpPr>
                <a:spLocks noChangeArrowheads="1"/>
              </p:cNvSpPr>
              <p:nvPr/>
            </p:nvSpPr>
            <p:spPr bwMode="auto">
              <a:xfrm rot="5197122">
                <a:off x="1344" y="2107"/>
                <a:ext cx="89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2" name="Oval 18"/>
              <p:cNvSpPr>
                <a:spLocks noChangeArrowheads="1"/>
              </p:cNvSpPr>
              <p:nvPr/>
            </p:nvSpPr>
            <p:spPr bwMode="auto">
              <a:xfrm rot="5197122">
                <a:off x="1311" y="211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3" name="Oval 19"/>
              <p:cNvSpPr>
                <a:spLocks noChangeArrowheads="1"/>
              </p:cNvSpPr>
              <p:nvPr/>
            </p:nvSpPr>
            <p:spPr bwMode="auto">
              <a:xfrm rot="5197122">
                <a:off x="1281" y="211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4" name="Oval 20"/>
              <p:cNvSpPr>
                <a:spLocks noChangeArrowheads="1"/>
              </p:cNvSpPr>
              <p:nvPr/>
            </p:nvSpPr>
            <p:spPr bwMode="auto">
              <a:xfrm rot="5400000">
                <a:off x="1245" y="2118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5" name="Oval 21"/>
              <p:cNvSpPr>
                <a:spLocks noChangeArrowheads="1"/>
              </p:cNvSpPr>
              <p:nvPr/>
            </p:nvSpPr>
            <p:spPr bwMode="auto">
              <a:xfrm rot="5926186">
                <a:off x="1195" y="211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Oval 22"/>
              <p:cNvSpPr>
                <a:spLocks noChangeArrowheads="1"/>
              </p:cNvSpPr>
              <p:nvPr/>
            </p:nvSpPr>
            <p:spPr bwMode="auto">
              <a:xfrm rot="6436100">
                <a:off x="1157" y="208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7" name="Oval 23"/>
              <p:cNvSpPr>
                <a:spLocks noChangeArrowheads="1"/>
              </p:cNvSpPr>
              <p:nvPr/>
            </p:nvSpPr>
            <p:spPr bwMode="auto">
              <a:xfrm rot="6436100">
                <a:off x="1122" y="2062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8" name="Oval 24"/>
              <p:cNvSpPr>
                <a:spLocks noChangeArrowheads="1"/>
              </p:cNvSpPr>
              <p:nvPr/>
            </p:nvSpPr>
            <p:spPr bwMode="auto">
              <a:xfrm rot="7591657">
                <a:off x="1085" y="2031"/>
                <a:ext cx="90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9" name="Oval 25"/>
              <p:cNvSpPr>
                <a:spLocks noChangeArrowheads="1"/>
              </p:cNvSpPr>
              <p:nvPr/>
            </p:nvSpPr>
            <p:spPr bwMode="auto">
              <a:xfrm rot="8452617">
                <a:off x="1063" y="1974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0" name="Oval 26"/>
              <p:cNvSpPr>
                <a:spLocks noChangeArrowheads="1"/>
              </p:cNvSpPr>
              <p:nvPr/>
            </p:nvSpPr>
            <p:spPr bwMode="auto">
              <a:xfrm rot="9313577">
                <a:off x="1041" y="1931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1" name="Oval 27"/>
              <p:cNvSpPr>
                <a:spLocks noChangeArrowheads="1"/>
              </p:cNvSpPr>
              <p:nvPr/>
            </p:nvSpPr>
            <p:spPr bwMode="auto">
              <a:xfrm rot="10052744">
                <a:off x="1030" y="1888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2" name="Oval 28"/>
              <p:cNvSpPr>
                <a:spLocks noChangeArrowheads="1"/>
              </p:cNvSpPr>
              <p:nvPr/>
            </p:nvSpPr>
            <p:spPr bwMode="auto">
              <a:xfrm rot="10518654">
                <a:off x="1025" y="1842"/>
                <a:ext cx="71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3" name="Oval 29"/>
              <p:cNvSpPr>
                <a:spLocks noChangeArrowheads="1"/>
              </p:cNvSpPr>
              <p:nvPr/>
            </p:nvSpPr>
            <p:spPr bwMode="auto">
              <a:xfrm rot="10518654">
                <a:off x="1020" y="179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4" name="Oval 30"/>
              <p:cNvSpPr>
                <a:spLocks noChangeArrowheads="1"/>
              </p:cNvSpPr>
              <p:nvPr/>
            </p:nvSpPr>
            <p:spPr bwMode="auto">
              <a:xfrm rot="10800000">
                <a:off x="1020" y="1758"/>
                <a:ext cx="70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5" name="Oval 31"/>
              <p:cNvSpPr>
                <a:spLocks noChangeArrowheads="1"/>
              </p:cNvSpPr>
              <p:nvPr/>
            </p:nvSpPr>
            <p:spPr bwMode="auto">
              <a:xfrm rot="-9853969">
                <a:off x="1023" y="170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6" name="Oval 32"/>
              <p:cNvSpPr>
                <a:spLocks noChangeArrowheads="1"/>
              </p:cNvSpPr>
              <p:nvPr/>
            </p:nvSpPr>
            <p:spPr bwMode="auto">
              <a:xfrm rot="-9932086">
                <a:off x="1029" y="1669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7" name="Oval 33"/>
              <p:cNvSpPr>
                <a:spLocks noChangeArrowheads="1"/>
              </p:cNvSpPr>
              <p:nvPr/>
            </p:nvSpPr>
            <p:spPr bwMode="auto">
              <a:xfrm rot="-9620421">
                <a:off x="1041" y="1633"/>
                <a:ext cx="71" cy="11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8" name="Oval 34"/>
              <p:cNvSpPr>
                <a:spLocks noChangeArrowheads="1"/>
              </p:cNvSpPr>
              <p:nvPr/>
            </p:nvSpPr>
            <p:spPr bwMode="auto">
              <a:xfrm rot="-9231436">
                <a:off x="1057" y="1597"/>
                <a:ext cx="70" cy="11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89" name="Oval 35"/>
              <p:cNvSpPr>
                <a:spLocks noChangeArrowheads="1"/>
              </p:cNvSpPr>
              <p:nvPr/>
            </p:nvSpPr>
            <p:spPr bwMode="auto">
              <a:xfrm rot="-9231436">
                <a:off x="1076" y="1566"/>
                <a:ext cx="70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0" name="Oval 36"/>
              <p:cNvSpPr>
                <a:spLocks noChangeArrowheads="1"/>
              </p:cNvSpPr>
              <p:nvPr/>
            </p:nvSpPr>
            <p:spPr bwMode="auto">
              <a:xfrm rot="-8568051">
                <a:off x="1108" y="1522"/>
                <a:ext cx="69" cy="11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1" name="Oval 37"/>
              <p:cNvSpPr>
                <a:spLocks noChangeArrowheads="1"/>
              </p:cNvSpPr>
              <p:nvPr/>
            </p:nvSpPr>
            <p:spPr bwMode="auto">
              <a:xfrm rot="-7820556">
                <a:off x="1130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2" name="Oval 38"/>
              <p:cNvSpPr>
                <a:spLocks noChangeArrowheads="1"/>
              </p:cNvSpPr>
              <p:nvPr/>
            </p:nvSpPr>
            <p:spPr bwMode="auto">
              <a:xfrm rot="-6484003">
                <a:off x="1152" y="1484"/>
                <a:ext cx="90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3" name="Oval 39"/>
              <p:cNvSpPr>
                <a:spLocks noChangeArrowheads="1"/>
              </p:cNvSpPr>
              <p:nvPr/>
            </p:nvSpPr>
            <p:spPr bwMode="auto">
              <a:xfrm rot="-6484003">
                <a:off x="1184" y="1463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4" name="Oval 40"/>
              <p:cNvSpPr>
                <a:spLocks noChangeArrowheads="1"/>
              </p:cNvSpPr>
              <p:nvPr/>
            </p:nvSpPr>
            <p:spPr bwMode="auto">
              <a:xfrm rot="-5903602">
                <a:off x="1224" y="1454"/>
                <a:ext cx="89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5" name="Oval 41"/>
              <p:cNvSpPr>
                <a:spLocks noChangeArrowheads="1"/>
              </p:cNvSpPr>
              <p:nvPr/>
            </p:nvSpPr>
            <p:spPr bwMode="auto">
              <a:xfrm rot="-5400000">
                <a:off x="1262" y="1451"/>
                <a:ext cx="87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6" name="Oval 42"/>
              <p:cNvSpPr>
                <a:spLocks noChangeArrowheads="1"/>
              </p:cNvSpPr>
              <p:nvPr/>
            </p:nvSpPr>
            <p:spPr bwMode="auto">
              <a:xfrm rot="-5400000">
                <a:off x="1299" y="1451"/>
                <a:ext cx="86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7" name="Oval 43"/>
              <p:cNvSpPr>
                <a:spLocks noChangeArrowheads="1"/>
              </p:cNvSpPr>
              <p:nvPr/>
            </p:nvSpPr>
            <p:spPr bwMode="auto">
              <a:xfrm rot="-4819599">
                <a:off x="1331" y="1447"/>
                <a:ext cx="88" cy="9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8" name="Oval 44"/>
              <p:cNvSpPr>
                <a:spLocks noChangeArrowheads="1"/>
              </p:cNvSpPr>
              <p:nvPr/>
            </p:nvSpPr>
            <p:spPr bwMode="auto">
              <a:xfrm rot="-4742358">
                <a:off x="1364" y="1449"/>
                <a:ext cx="86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9" name="Oval 45"/>
              <p:cNvSpPr>
                <a:spLocks noChangeArrowheads="1"/>
              </p:cNvSpPr>
              <p:nvPr/>
            </p:nvSpPr>
            <p:spPr bwMode="auto">
              <a:xfrm rot="-4742358">
                <a:off x="1405" y="145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0" name="Oval 46"/>
              <p:cNvSpPr>
                <a:spLocks noChangeArrowheads="1"/>
              </p:cNvSpPr>
              <p:nvPr/>
            </p:nvSpPr>
            <p:spPr bwMode="auto">
              <a:xfrm rot="-4742358">
                <a:off x="1448" y="1472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1" name="Oval 47"/>
              <p:cNvSpPr>
                <a:spLocks noChangeArrowheads="1"/>
              </p:cNvSpPr>
              <p:nvPr/>
            </p:nvSpPr>
            <p:spPr bwMode="auto">
              <a:xfrm rot="-4742358">
                <a:off x="1487" y="1489"/>
                <a:ext cx="89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2" name="Oval 48"/>
              <p:cNvSpPr>
                <a:spLocks noChangeArrowheads="1"/>
              </p:cNvSpPr>
              <p:nvPr/>
            </p:nvSpPr>
            <p:spPr bwMode="auto">
              <a:xfrm rot="-4742358">
                <a:off x="1526" y="149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3" name="Oval 49"/>
              <p:cNvSpPr>
                <a:spLocks noChangeArrowheads="1"/>
              </p:cNvSpPr>
              <p:nvPr/>
            </p:nvSpPr>
            <p:spPr bwMode="auto">
              <a:xfrm rot="-5400000">
                <a:off x="1566" y="1497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4" name="Oval 50"/>
              <p:cNvSpPr>
                <a:spLocks noChangeArrowheads="1"/>
              </p:cNvSpPr>
              <p:nvPr/>
            </p:nvSpPr>
            <p:spPr bwMode="auto">
              <a:xfrm rot="-5400000">
                <a:off x="1603" y="1496"/>
                <a:ext cx="90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5" name="Oval 51"/>
              <p:cNvSpPr>
                <a:spLocks noChangeArrowheads="1"/>
              </p:cNvSpPr>
              <p:nvPr/>
            </p:nvSpPr>
            <p:spPr bwMode="auto">
              <a:xfrm rot="-5400000">
                <a:off x="1629" y="1494"/>
                <a:ext cx="93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6" name="Oval 52"/>
              <p:cNvSpPr>
                <a:spLocks noChangeArrowheads="1"/>
              </p:cNvSpPr>
              <p:nvPr/>
            </p:nvSpPr>
            <p:spPr bwMode="auto">
              <a:xfrm rot="-5860737">
                <a:off x="1669" y="1488"/>
                <a:ext cx="91" cy="9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7" name="Oval 53"/>
              <p:cNvSpPr>
                <a:spLocks noChangeArrowheads="1"/>
              </p:cNvSpPr>
              <p:nvPr/>
            </p:nvSpPr>
            <p:spPr bwMode="auto">
              <a:xfrm rot="-5860737">
                <a:off x="1703" y="1482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8" name="Oval 54"/>
              <p:cNvSpPr>
                <a:spLocks noChangeArrowheads="1"/>
              </p:cNvSpPr>
              <p:nvPr/>
            </p:nvSpPr>
            <p:spPr bwMode="auto">
              <a:xfrm rot="-6245389">
                <a:off x="1739" y="1461"/>
                <a:ext cx="92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9" name="Oval 55"/>
              <p:cNvSpPr>
                <a:spLocks noChangeArrowheads="1"/>
              </p:cNvSpPr>
              <p:nvPr/>
            </p:nvSpPr>
            <p:spPr bwMode="auto">
              <a:xfrm rot="-7022179">
                <a:off x="1770" y="1454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0" name="Oval 56"/>
              <p:cNvSpPr>
                <a:spLocks noChangeArrowheads="1"/>
              </p:cNvSpPr>
              <p:nvPr/>
            </p:nvSpPr>
            <p:spPr bwMode="auto">
              <a:xfrm rot="-7022179">
                <a:off x="1795" y="1456"/>
                <a:ext cx="91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1" name="Oval 57"/>
              <p:cNvSpPr>
                <a:spLocks noChangeArrowheads="1"/>
              </p:cNvSpPr>
              <p:nvPr/>
            </p:nvSpPr>
            <p:spPr bwMode="auto">
              <a:xfrm rot="-8836934">
                <a:off x="1824" y="144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2" name="Oval 58"/>
              <p:cNvSpPr>
                <a:spLocks noChangeArrowheads="1"/>
              </p:cNvSpPr>
              <p:nvPr/>
            </p:nvSpPr>
            <p:spPr bwMode="auto">
              <a:xfrm rot="-9497116">
                <a:off x="1794" y="1489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3" name="Oval 59"/>
              <p:cNvSpPr>
                <a:spLocks noChangeArrowheads="1"/>
              </p:cNvSpPr>
              <p:nvPr/>
            </p:nvSpPr>
            <p:spPr bwMode="auto">
              <a:xfrm rot="-9497116">
                <a:off x="1780" y="1531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4" name="Oval 60"/>
              <p:cNvSpPr>
                <a:spLocks noChangeArrowheads="1"/>
              </p:cNvSpPr>
              <p:nvPr/>
            </p:nvSpPr>
            <p:spPr bwMode="auto">
              <a:xfrm rot="-9497116">
                <a:off x="1759" y="1577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5" name="Oval 61"/>
              <p:cNvSpPr>
                <a:spLocks noChangeArrowheads="1"/>
              </p:cNvSpPr>
              <p:nvPr/>
            </p:nvSpPr>
            <p:spPr bwMode="auto">
              <a:xfrm rot="-10244611">
                <a:off x="1752" y="162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6" name="Oval 62"/>
              <p:cNvSpPr>
                <a:spLocks noChangeArrowheads="1"/>
              </p:cNvSpPr>
              <p:nvPr/>
            </p:nvSpPr>
            <p:spPr bwMode="auto">
              <a:xfrm rot="-10244611">
                <a:off x="1742" y="168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7" name="Oval 63"/>
              <p:cNvSpPr>
                <a:spLocks noChangeArrowheads="1"/>
              </p:cNvSpPr>
              <p:nvPr/>
            </p:nvSpPr>
            <p:spPr bwMode="auto">
              <a:xfrm rot="-10244611">
                <a:off x="1735" y="173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8" name="Oval 64"/>
              <p:cNvSpPr>
                <a:spLocks noChangeArrowheads="1"/>
              </p:cNvSpPr>
              <p:nvPr/>
            </p:nvSpPr>
            <p:spPr bwMode="auto">
              <a:xfrm rot="-10244611">
                <a:off x="1734" y="179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19" name="Oval 65"/>
              <p:cNvSpPr>
                <a:spLocks noChangeArrowheads="1"/>
              </p:cNvSpPr>
              <p:nvPr/>
            </p:nvSpPr>
            <p:spPr bwMode="auto">
              <a:xfrm rot="-10244611">
                <a:off x="1730" y="1851"/>
                <a:ext cx="71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0" name="Oval 66"/>
              <p:cNvSpPr>
                <a:spLocks noChangeArrowheads="1"/>
              </p:cNvSpPr>
              <p:nvPr/>
            </p:nvSpPr>
            <p:spPr bwMode="auto">
              <a:xfrm rot="-10244611">
                <a:off x="1730" y="189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1" name="Oval 67"/>
              <p:cNvSpPr>
                <a:spLocks noChangeArrowheads="1"/>
              </p:cNvSpPr>
              <p:nvPr/>
            </p:nvSpPr>
            <p:spPr bwMode="auto">
              <a:xfrm rot="-10244611">
                <a:off x="1730" y="194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2" name="Oval 68"/>
              <p:cNvSpPr>
                <a:spLocks noChangeArrowheads="1"/>
              </p:cNvSpPr>
              <p:nvPr/>
            </p:nvSpPr>
            <p:spPr bwMode="auto">
              <a:xfrm rot="-10244611">
                <a:off x="1730" y="1982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3" name="Oval 69"/>
              <p:cNvSpPr>
                <a:spLocks noChangeArrowheads="1"/>
              </p:cNvSpPr>
              <p:nvPr/>
            </p:nvSpPr>
            <p:spPr bwMode="auto">
              <a:xfrm rot="-10244611">
                <a:off x="1730" y="202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4" name="Oval 70"/>
              <p:cNvSpPr>
                <a:spLocks noChangeArrowheads="1"/>
              </p:cNvSpPr>
              <p:nvPr/>
            </p:nvSpPr>
            <p:spPr bwMode="auto">
              <a:xfrm rot="-10244611">
                <a:off x="1730" y="2061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5" name="Oval 71"/>
              <p:cNvSpPr>
                <a:spLocks noChangeArrowheads="1"/>
              </p:cNvSpPr>
              <p:nvPr/>
            </p:nvSpPr>
            <p:spPr bwMode="auto">
              <a:xfrm rot="-10244611">
                <a:off x="1734" y="210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6" name="Oval 72"/>
              <p:cNvSpPr>
                <a:spLocks noChangeArrowheads="1"/>
              </p:cNvSpPr>
              <p:nvPr/>
            </p:nvSpPr>
            <p:spPr bwMode="auto">
              <a:xfrm rot="10510902">
                <a:off x="1734" y="2150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7" name="Oval 73"/>
              <p:cNvSpPr>
                <a:spLocks noChangeArrowheads="1"/>
              </p:cNvSpPr>
              <p:nvPr/>
            </p:nvSpPr>
            <p:spPr bwMode="auto">
              <a:xfrm rot="10800000">
                <a:off x="1734" y="21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8" name="Oval 74"/>
              <p:cNvSpPr>
                <a:spLocks noChangeArrowheads="1"/>
              </p:cNvSpPr>
              <p:nvPr/>
            </p:nvSpPr>
            <p:spPr bwMode="auto">
              <a:xfrm rot="10800000">
                <a:off x="1738" y="224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29" name="Oval 75"/>
              <p:cNvSpPr>
                <a:spLocks noChangeArrowheads="1"/>
              </p:cNvSpPr>
              <p:nvPr/>
            </p:nvSpPr>
            <p:spPr bwMode="auto">
              <a:xfrm rot="10800000">
                <a:off x="1735" y="228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0" name="Oval 76"/>
              <p:cNvSpPr>
                <a:spLocks noChangeArrowheads="1"/>
              </p:cNvSpPr>
              <p:nvPr/>
            </p:nvSpPr>
            <p:spPr bwMode="auto">
              <a:xfrm rot="10800000">
                <a:off x="1740" y="2326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1" name="Oval 77"/>
              <p:cNvSpPr>
                <a:spLocks noChangeArrowheads="1"/>
              </p:cNvSpPr>
              <p:nvPr/>
            </p:nvSpPr>
            <p:spPr bwMode="auto">
              <a:xfrm rot="10800000">
                <a:off x="1743" y="237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2" name="Oval 78"/>
              <p:cNvSpPr>
                <a:spLocks noChangeArrowheads="1"/>
              </p:cNvSpPr>
              <p:nvPr/>
            </p:nvSpPr>
            <p:spPr bwMode="auto">
              <a:xfrm rot="10800000">
                <a:off x="1746" y="2420"/>
                <a:ext cx="72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3" name="Oval 79"/>
              <p:cNvSpPr>
                <a:spLocks noChangeArrowheads="1"/>
              </p:cNvSpPr>
              <p:nvPr/>
            </p:nvSpPr>
            <p:spPr bwMode="auto">
              <a:xfrm rot="10800000">
                <a:off x="1746" y="245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4" name="Oval 80"/>
              <p:cNvSpPr>
                <a:spLocks noChangeArrowheads="1"/>
              </p:cNvSpPr>
              <p:nvPr/>
            </p:nvSpPr>
            <p:spPr bwMode="auto">
              <a:xfrm rot="10800000">
                <a:off x="1748" y="2502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5" name="Oval 81"/>
              <p:cNvSpPr>
                <a:spLocks noChangeArrowheads="1"/>
              </p:cNvSpPr>
              <p:nvPr/>
            </p:nvSpPr>
            <p:spPr bwMode="auto">
              <a:xfrm rot="10800000">
                <a:off x="1748" y="254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6" name="Oval 82"/>
              <p:cNvSpPr>
                <a:spLocks noChangeArrowheads="1"/>
              </p:cNvSpPr>
              <p:nvPr/>
            </p:nvSpPr>
            <p:spPr bwMode="auto">
              <a:xfrm rot="10800000">
                <a:off x="1753" y="2590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7" name="Oval 83"/>
              <p:cNvSpPr>
                <a:spLocks noChangeArrowheads="1"/>
              </p:cNvSpPr>
              <p:nvPr/>
            </p:nvSpPr>
            <p:spPr bwMode="auto">
              <a:xfrm rot="10800000">
                <a:off x="1756" y="263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8" name="Oval 84"/>
              <p:cNvSpPr>
                <a:spLocks noChangeArrowheads="1"/>
              </p:cNvSpPr>
              <p:nvPr/>
            </p:nvSpPr>
            <p:spPr bwMode="auto">
              <a:xfrm rot="10800000">
                <a:off x="1756" y="267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39" name="Oval 85"/>
              <p:cNvSpPr>
                <a:spLocks noChangeArrowheads="1"/>
              </p:cNvSpPr>
              <p:nvPr/>
            </p:nvSpPr>
            <p:spPr bwMode="auto">
              <a:xfrm rot="10800000">
                <a:off x="1756" y="272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0" name="Oval 86"/>
              <p:cNvSpPr>
                <a:spLocks noChangeArrowheads="1"/>
              </p:cNvSpPr>
              <p:nvPr/>
            </p:nvSpPr>
            <p:spPr bwMode="auto">
              <a:xfrm rot="10800000">
                <a:off x="1760" y="27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1" name="Oval 87"/>
              <p:cNvSpPr>
                <a:spLocks noChangeArrowheads="1"/>
              </p:cNvSpPr>
              <p:nvPr/>
            </p:nvSpPr>
            <p:spPr bwMode="auto">
              <a:xfrm rot="10800000">
                <a:off x="1760" y="2810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2" name="Oval 88"/>
              <p:cNvSpPr>
                <a:spLocks noChangeArrowheads="1"/>
              </p:cNvSpPr>
              <p:nvPr/>
            </p:nvSpPr>
            <p:spPr bwMode="auto">
              <a:xfrm rot="10800000">
                <a:off x="1760" y="2842"/>
                <a:ext cx="71" cy="1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3" name="Oval 89"/>
              <p:cNvSpPr>
                <a:spLocks noChangeArrowheads="1"/>
              </p:cNvSpPr>
              <p:nvPr/>
            </p:nvSpPr>
            <p:spPr bwMode="auto">
              <a:xfrm rot="10800000">
                <a:off x="1764" y="288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4" name="Oval 90"/>
              <p:cNvSpPr>
                <a:spLocks noChangeArrowheads="1"/>
              </p:cNvSpPr>
              <p:nvPr/>
            </p:nvSpPr>
            <p:spPr bwMode="auto">
              <a:xfrm rot="10800000">
                <a:off x="1767" y="2931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5" name="Oval 91"/>
              <p:cNvSpPr>
                <a:spLocks noChangeArrowheads="1"/>
              </p:cNvSpPr>
              <p:nvPr/>
            </p:nvSpPr>
            <p:spPr bwMode="auto">
              <a:xfrm rot="10800000">
                <a:off x="1767" y="297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6" name="Oval 92"/>
              <p:cNvSpPr>
                <a:spLocks noChangeArrowheads="1"/>
              </p:cNvSpPr>
              <p:nvPr/>
            </p:nvSpPr>
            <p:spPr bwMode="auto">
              <a:xfrm rot="10800000">
                <a:off x="1767" y="301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7" name="Oval 93"/>
              <p:cNvSpPr>
                <a:spLocks noChangeArrowheads="1"/>
              </p:cNvSpPr>
              <p:nvPr/>
            </p:nvSpPr>
            <p:spPr bwMode="auto">
              <a:xfrm rot="10800000">
                <a:off x="1767" y="3061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8" name="Oval 94"/>
              <p:cNvSpPr>
                <a:spLocks noChangeArrowheads="1"/>
              </p:cNvSpPr>
              <p:nvPr/>
            </p:nvSpPr>
            <p:spPr bwMode="auto">
              <a:xfrm rot="10800000">
                <a:off x="1764" y="3107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49" name="Oval 95"/>
              <p:cNvSpPr>
                <a:spLocks noChangeArrowheads="1"/>
              </p:cNvSpPr>
              <p:nvPr/>
            </p:nvSpPr>
            <p:spPr bwMode="auto">
              <a:xfrm rot="10800000">
                <a:off x="1760" y="315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0" name="Oval 96"/>
              <p:cNvSpPr>
                <a:spLocks noChangeArrowheads="1"/>
              </p:cNvSpPr>
              <p:nvPr/>
            </p:nvSpPr>
            <p:spPr bwMode="auto">
              <a:xfrm rot="10800000">
                <a:off x="1760" y="319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1" name="Oval 97"/>
              <p:cNvSpPr>
                <a:spLocks noChangeArrowheads="1"/>
              </p:cNvSpPr>
              <p:nvPr/>
            </p:nvSpPr>
            <p:spPr bwMode="auto">
              <a:xfrm rot="10800000">
                <a:off x="1756" y="3242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2" name="Oval 98"/>
              <p:cNvSpPr>
                <a:spLocks noChangeArrowheads="1"/>
              </p:cNvSpPr>
              <p:nvPr/>
            </p:nvSpPr>
            <p:spPr bwMode="auto">
              <a:xfrm rot="10800000">
                <a:off x="1756" y="328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3" name="Oval 99"/>
              <p:cNvSpPr>
                <a:spLocks noChangeArrowheads="1"/>
              </p:cNvSpPr>
              <p:nvPr/>
            </p:nvSpPr>
            <p:spPr bwMode="auto">
              <a:xfrm rot="-10411015">
                <a:off x="1751" y="333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4" name="Oval 100"/>
              <p:cNvSpPr>
                <a:spLocks noChangeArrowheads="1"/>
              </p:cNvSpPr>
              <p:nvPr/>
            </p:nvSpPr>
            <p:spPr bwMode="auto">
              <a:xfrm rot="-9571178">
                <a:off x="1746" y="3377"/>
                <a:ext cx="69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5" name="Oval 101"/>
              <p:cNvSpPr>
                <a:spLocks noChangeArrowheads="1"/>
              </p:cNvSpPr>
              <p:nvPr/>
            </p:nvSpPr>
            <p:spPr bwMode="auto">
              <a:xfrm rot="-9571178">
                <a:off x="1740" y="342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6" name="Oval 102"/>
              <p:cNvSpPr>
                <a:spLocks noChangeArrowheads="1"/>
              </p:cNvSpPr>
              <p:nvPr/>
            </p:nvSpPr>
            <p:spPr bwMode="auto">
              <a:xfrm rot="-9571178">
                <a:off x="1732" y="345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7" name="Oval 103"/>
              <p:cNvSpPr>
                <a:spLocks noChangeArrowheads="1"/>
              </p:cNvSpPr>
              <p:nvPr/>
            </p:nvSpPr>
            <p:spPr bwMode="auto">
              <a:xfrm rot="-9571178">
                <a:off x="1722" y="3501"/>
                <a:ext cx="70" cy="12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8" name="Oval 104"/>
              <p:cNvSpPr>
                <a:spLocks noChangeArrowheads="1"/>
              </p:cNvSpPr>
              <p:nvPr/>
            </p:nvSpPr>
            <p:spPr bwMode="auto">
              <a:xfrm rot="-9571178">
                <a:off x="1711" y="353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59" name="Oval 105"/>
              <p:cNvSpPr>
                <a:spLocks noChangeArrowheads="1"/>
              </p:cNvSpPr>
              <p:nvPr/>
            </p:nvSpPr>
            <p:spPr bwMode="auto">
              <a:xfrm rot="-9196664">
                <a:off x="1696" y="3568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0" name="Oval 106"/>
              <p:cNvSpPr>
                <a:spLocks noChangeArrowheads="1"/>
              </p:cNvSpPr>
              <p:nvPr/>
            </p:nvSpPr>
            <p:spPr bwMode="auto">
              <a:xfrm rot="-9196664">
                <a:off x="1671" y="361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1" name="Oval 107"/>
              <p:cNvSpPr>
                <a:spLocks noChangeArrowheads="1"/>
              </p:cNvSpPr>
              <p:nvPr/>
            </p:nvSpPr>
            <p:spPr bwMode="auto">
              <a:xfrm rot="-8056864">
                <a:off x="1639" y="366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2" name="Oval 108"/>
              <p:cNvSpPr>
                <a:spLocks noChangeArrowheads="1"/>
              </p:cNvSpPr>
              <p:nvPr/>
            </p:nvSpPr>
            <p:spPr bwMode="auto">
              <a:xfrm rot="-8056864">
                <a:off x="1605" y="370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3" name="Oval 109"/>
              <p:cNvSpPr>
                <a:spLocks noChangeArrowheads="1"/>
              </p:cNvSpPr>
              <p:nvPr/>
            </p:nvSpPr>
            <p:spPr bwMode="auto">
              <a:xfrm rot="-7100141">
                <a:off x="1568" y="3730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4" name="Oval 110"/>
              <p:cNvSpPr>
                <a:spLocks noChangeArrowheads="1"/>
              </p:cNvSpPr>
              <p:nvPr/>
            </p:nvSpPr>
            <p:spPr bwMode="auto">
              <a:xfrm rot="-7100141">
                <a:off x="1528" y="376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5" name="Oval 111"/>
              <p:cNvSpPr>
                <a:spLocks noChangeArrowheads="1"/>
              </p:cNvSpPr>
              <p:nvPr/>
            </p:nvSpPr>
            <p:spPr bwMode="auto">
              <a:xfrm rot="-5576865">
                <a:off x="148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6" name="Oval 112"/>
              <p:cNvSpPr>
                <a:spLocks noChangeArrowheads="1"/>
              </p:cNvSpPr>
              <p:nvPr/>
            </p:nvSpPr>
            <p:spPr bwMode="auto">
              <a:xfrm rot="-5576865">
                <a:off x="1436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7" name="Oval 113"/>
              <p:cNvSpPr>
                <a:spLocks noChangeArrowheads="1"/>
              </p:cNvSpPr>
              <p:nvPr/>
            </p:nvSpPr>
            <p:spPr bwMode="auto">
              <a:xfrm rot="-4006348">
                <a:off x="1395" y="377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8" name="Oval 114"/>
              <p:cNvSpPr>
                <a:spLocks noChangeArrowheads="1"/>
              </p:cNvSpPr>
              <p:nvPr/>
            </p:nvSpPr>
            <p:spPr bwMode="auto">
              <a:xfrm rot="-2766812">
                <a:off x="1357" y="3750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9" name="Oval 115"/>
              <p:cNvSpPr>
                <a:spLocks noChangeArrowheads="1"/>
              </p:cNvSpPr>
              <p:nvPr/>
            </p:nvSpPr>
            <p:spPr bwMode="auto">
              <a:xfrm rot="-2766812">
                <a:off x="1322" y="372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0" name="Oval 116"/>
              <p:cNvSpPr>
                <a:spLocks noChangeArrowheads="1"/>
              </p:cNvSpPr>
              <p:nvPr/>
            </p:nvSpPr>
            <p:spPr bwMode="auto">
              <a:xfrm rot="-1810093">
                <a:off x="1301" y="3664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1" name="Oval 117"/>
              <p:cNvSpPr>
                <a:spLocks noChangeArrowheads="1"/>
              </p:cNvSpPr>
              <p:nvPr/>
            </p:nvSpPr>
            <p:spPr bwMode="auto">
              <a:xfrm rot="-404370">
                <a:off x="1281" y="3609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2" name="Oval 118"/>
              <p:cNvSpPr>
                <a:spLocks noChangeArrowheads="1"/>
              </p:cNvSpPr>
              <p:nvPr/>
            </p:nvSpPr>
            <p:spPr bwMode="auto">
              <a:xfrm rot="249097">
                <a:off x="1272" y="3556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3" name="Oval 119"/>
              <p:cNvSpPr>
                <a:spLocks noChangeArrowheads="1"/>
              </p:cNvSpPr>
              <p:nvPr/>
            </p:nvSpPr>
            <p:spPr bwMode="auto">
              <a:xfrm rot="249097">
                <a:off x="1273" y="349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4" name="Oval 120"/>
              <p:cNvSpPr>
                <a:spLocks noChangeArrowheads="1"/>
              </p:cNvSpPr>
              <p:nvPr/>
            </p:nvSpPr>
            <p:spPr bwMode="auto">
              <a:xfrm rot="886282">
                <a:off x="1280" y="344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5" name="Oval 121"/>
              <p:cNvSpPr>
                <a:spLocks noChangeArrowheads="1"/>
              </p:cNvSpPr>
              <p:nvPr/>
            </p:nvSpPr>
            <p:spPr bwMode="auto">
              <a:xfrm rot="1120767">
                <a:off x="1292" y="3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6" name="Oval 122"/>
              <p:cNvSpPr>
                <a:spLocks noChangeArrowheads="1"/>
              </p:cNvSpPr>
              <p:nvPr/>
            </p:nvSpPr>
            <p:spPr bwMode="auto">
              <a:xfrm rot="1120767">
                <a:off x="1302" y="3335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7" name="Oval 123"/>
              <p:cNvSpPr>
                <a:spLocks noChangeArrowheads="1"/>
              </p:cNvSpPr>
              <p:nvPr/>
            </p:nvSpPr>
            <p:spPr bwMode="auto">
              <a:xfrm rot="1645532">
                <a:off x="1320" y="32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8" name="Oval 124"/>
              <p:cNvSpPr>
                <a:spLocks noChangeArrowheads="1"/>
              </p:cNvSpPr>
              <p:nvPr/>
            </p:nvSpPr>
            <p:spPr bwMode="auto">
              <a:xfrm rot="1501531">
                <a:off x="1344" y="323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9" name="Oval 125"/>
              <p:cNvSpPr>
                <a:spLocks noChangeArrowheads="1"/>
              </p:cNvSpPr>
              <p:nvPr/>
            </p:nvSpPr>
            <p:spPr bwMode="auto">
              <a:xfrm rot="1501531">
                <a:off x="1370" y="3186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0" name="Oval 126"/>
              <p:cNvSpPr>
                <a:spLocks noChangeArrowheads="1"/>
              </p:cNvSpPr>
              <p:nvPr/>
            </p:nvSpPr>
            <p:spPr bwMode="auto">
              <a:xfrm rot="1501531">
                <a:off x="1398" y="3145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1" name="Oval 127"/>
              <p:cNvSpPr>
                <a:spLocks noChangeArrowheads="1"/>
              </p:cNvSpPr>
              <p:nvPr/>
            </p:nvSpPr>
            <p:spPr bwMode="auto">
              <a:xfrm rot="2458250">
                <a:off x="1426" y="30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2" name="Oval 128"/>
              <p:cNvSpPr>
                <a:spLocks noChangeArrowheads="1"/>
              </p:cNvSpPr>
              <p:nvPr/>
            </p:nvSpPr>
            <p:spPr bwMode="auto">
              <a:xfrm rot="2458250">
                <a:off x="1461" y="305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3" name="Oval 129"/>
              <p:cNvSpPr>
                <a:spLocks noChangeArrowheads="1"/>
              </p:cNvSpPr>
              <p:nvPr/>
            </p:nvSpPr>
            <p:spPr bwMode="auto">
              <a:xfrm rot="2458250">
                <a:off x="1496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4" name="Oval 130"/>
              <p:cNvSpPr>
                <a:spLocks noChangeArrowheads="1"/>
              </p:cNvSpPr>
              <p:nvPr/>
            </p:nvSpPr>
            <p:spPr bwMode="auto">
              <a:xfrm rot="2458250">
                <a:off x="1532" y="2966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5" name="Oval 131"/>
              <p:cNvSpPr>
                <a:spLocks noChangeArrowheads="1"/>
              </p:cNvSpPr>
              <p:nvPr/>
            </p:nvSpPr>
            <p:spPr bwMode="auto">
              <a:xfrm rot="2983022">
                <a:off x="1557" y="2947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6" name="Oval 132"/>
              <p:cNvSpPr>
                <a:spLocks noChangeArrowheads="1"/>
              </p:cNvSpPr>
              <p:nvPr/>
            </p:nvSpPr>
            <p:spPr bwMode="auto">
              <a:xfrm rot="2983022">
                <a:off x="1593" y="290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7" name="Oval 133"/>
              <p:cNvSpPr>
                <a:spLocks noChangeArrowheads="1"/>
              </p:cNvSpPr>
              <p:nvPr/>
            </p:nvSpPr>
            <p:spPr bwMode="auto">
              <a:xfrm rot="2983022">
                <a:off x="1634" y="2869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8" name="Oval 134"/>
              <p:cNvSpPr>
                <a:spLocks noChangeArrowheads="1"/>
              </p:cNvSpPr>
              <p:nvPr/>
            </p:nvSpPr>
            <p:spPr bwMode="auto">
              <a:xfrm rot="2983022">
                <a:off x="1674" y="2827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9" name="Oval 135"/>
              <p:cNvSpPr>
                <a:spLocks noChangeArrowheads="1"/>
              </p:cNvSpPr>
              <p:nvPr/>
            </p:nvSpPr>
            <p:spPr bwMode="auto">
              <a:xfrm rot="2983022">
                <a:off x="1715" y="278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0" name="Oval 136"/>
              <p:cNvSpPr>
                <a:spLocks noChangeArrowheads="1"/>
              </p:cNvSpPr>
              <p:nvPr/>
            </p:nvSpPr>
            <p:spPr bwMode="auto">
              <a:xfrm rot="2983022">
                <a:off x="1748" y="2738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1" name="Oval 137"/>
              <p:cNvSpPr>
                <a:spLocks noChangeArrowheads="1"/>
              </p:cNvSpPr>
              <p:nvPr/>
            </p:nvSpPr>
            <p:spPr bwMode="auto">
              <a:xfrm rot="2983022">
                <a:off x="1786" y="269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2" name="Oval 138"/>
              <p:cNvSpPr>
                <a:spLocks noChangeArrowheads="1"/>
              </p:cNvSpPr>
              <p:nvPr/>
            </p:nvSpPr>
            <p:spPr bwMode="auto">
              <a:xfrm rot="2983022">
                <a:off x="1824" y="2665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3" name="Oval 139"/>
              <p:cNvSpPr>
                <a:spLocks noChangeArrowheads="1"/>
              </p:cNvSpPr>
              <p:nvPr/>
            </p:nvSpPr>
            <p:spPr bwMode="auto">
              <a:xfrm rot="2983022">
                <a:off x="1863" y="262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4" name="Oval 140"/>
              <p:cNvSpPr>
                <a:spLocks noChangeArrowheads="1"/>
              </p:cNvSpPr>
              <p:nvPr/>
            </p:nvSpPr>
            <p:spPr bwMode="auto">
              <a:xfrm rot="2983022">
                <a:off x="1909" y="2578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5" name="Oval 141"/>
              <p:cNvSpPr>
                <a:spLocks noChangeArrowheads="1"/>
              </p:cNvSpPr>
              <p:nvPr/>
            </p:nvSpPr>
            <p:spPr bwMode="auto">
              <a:xfrm rot="2983022">
                <a:off x="1946" y="2546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6" name="Oval 142"/>
              <p:cNvSpPr>
                <a:spLocks noChangeArrowheads="1"/>
              </p:cNvSpPr>
              <p:nvPr/>
            </p:nvSpPr>
            <p:spPr bwMode="auto">
              <a:xfrm rot="2983022">
                <a:off x="1985" y="250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7" name="Oval 143"/>
              <p:cNvSpPr>
                <a:spLocks noChangeArrowheads="1"/>
              </p:cNvSpPr>
              <p:nvPr/>
            </p:nvSpPr>
            <p:spPr bwMode="auto">
              <a:xfrm rot="2983022">
                <a:off x="2030" y="246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8" name="Oval 144"/>
              <p:cNvSpPr>
                <a:spLocks noChangeArrowheads="1"/>
              </p:cNvSpPr>
              <p:nvPr/>
            </p:nvSpPr>
            <p:spPr bwMode="auto">
              <a:xfrm rot="2983022">
                <a:off x="2068" y="2434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9" name="Oval 145"/>
              <p:cNvSpPr>
                <a:spLocks noChangeArrowheads="1"/>
              </p:cNvSpPr>
              <p:nvPr/>
            </p:nvSpPr>
            <p:spPr bwMode="auto">
              <a:xfrm rot="2983022">
                <a:off x="2107" y="239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0" name="Oval 146"/>
              <p:cNvSpPr>
                <a:spLocks noChangeArrowheads="1"/>
              </p:cNvSpPr>
              <p:nvPr/>
            </p:nvSpPr>
            <p:spPr bwMode="auto">
              <a:xfrm rot="2983022">
                <a:off x="2146" y="2357"/>
                <a:ext cx="87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1" name="Oval 147"/>
              <p:cNvSpPr>
                <a:spLocks noChangeArrowheads="1"/>
              </p:cNvSpPr>
              <p:nvPr/>
            </p:nvSpPr>
            <p:spPr bwMode="auto">
              <a:xfrm rot="2983022">
                <a:off x="2185" y="23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2" name="Oval 148"/>
              <p:cNvSpPr>
                <a:spLocks noChangeArrowheads="1"/>
              </p:cNvSpPr>
              <p:nvPr/>
            </p:nvSpPr>
            <p:spPr bwMode="auto">
              <a:xfrm rot="2983022">
                <a:off x="2223" y="228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3" name="Oval 149"/>
              <p:cNvSpPr>
                <a:spLocks noChangeArrowheads="1"/>
              </p:cNvSpPr>
              <p:nvPr/>
            </p:nvSpPr>
            <p:spPr bwMode="auto">
              <a:xfrm rot="2983022">
                <a:off x="2259" y="2245"/>
                <a:ext cx="88" cy="9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4" name="Oval 150"/>
              <p:cNvSpPr>
                <a:spLocks noChangeArrowheads="1"/>
              </p:cNvSpPr>
              <p:nvPr/>
            </p:nvSpPr>
            <p:spPr bwMode="auto">
              <a:xfrm rot="2983022">
                <a:off x="2298" y="221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5" name="Oval 151"/>
              <p:cNvSpPr>
                <a:spLocks noChangeArrowheads="1"/>
              </p:cNvSpPr>
              <p:nvPr/>
            </p:nvSpPr>
            <p:spPr bwMode="auto">
              <a:xfrm rot="2983022">
                <a:off x="2336" y="2170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6" name="Oval 152"/>
              <p:cNvSpPr>
                <a:spLocks noChangeArrowheads="1"/>
              </p:cNvSpPr>
              <p:nvPr/>
            </p:nvSpPr>
            <p:spPr bwMode="auto">
              <a:xfrm rot="2983022">
                <a:off x="2375" y="2121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7" name="Oval 153"/>
              <p:cNvSpPr>
                <a:spLocks noChangeArrowheads="1"/>
              </p:cNvSpPr>
              <p:nvPr/>
            </p:nvSpPr>
            <p:spPr bwMode="auto">
              <a:xfrm rot="2661672">
                <a:off x="2420" y="2070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8" name="Oval 154"/>
              <p:cNvSpPr>
                <a:spLocks noChangeArrowheads="1"/>
              </p:cNvSpPr>
              <p:nvPr/>
            </p:nvSpPr>
            <p:spPr bwMode="auto">
              <a:xfrm rot="2555522">
                <a:off x="2457" y="2027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09" name="Oval 155"/>
              <p:cNvSpPr>
                <a:spLocks noChangeArrowheads="1"/>
              </p:cNvSpPr>
              <p:nvPr/>
            </p:nvSpPr>
            <p:spPr bwMode="auto">
              <a:xfrm rot="2661672">
                <a:off x="2493" y="198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0" name="Oval 156"/>
              <p:cNvSpPr>
                <a:spLocks noChangeArrowheads="1"/>
              </p:cNvSpPr>
              <p:nvPr/>
            </p:nvSpPr>
            <p:spPr bwMode="auto">
              <a:xfrm rot="2661672">
                <a:off x="2526" y="193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1" name="Oval 157"/>
              <p:cNvSpPr>
                <a:spLocks noChangeArrowheads="1"/>
              </p:cNvSpPr>
              <p:nvPr/>
            </p:nvSpPr>
            <p:spPr bwMode="auto">
              <a:xfrm rot="2134534">
                <a:off x="2562" y="18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2" name="Oval 158"/>
              <p:cNvSpPr>
                <a:spLocks noChangeArrowheads="1"/>
              </p:cNvSpPr>
              <p:nvPr/>
            </p:nvSpPr>
            <p:spPr bwMode="auto">
              <a:xfrm rot="2134534">
                <a:off x="2593" y="183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3" name="Oval 159"/>
              <p:cNvSpPr>
                <a:spLocks noChangeArrowheads="1"/>
              </p:cNvSpPr>
              <p:nvPr/>
            </p:nvSpPr>
            <p:spPr bwMode="auto">
              <a:xfrm rot="1852617">
                <a:off x="2617" y="177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4" name="Oval 160"/>
              <p:cNvSpPr>
                <a:spLocks noChangeArrowheads="1"/>
              </p:cNvSpPr>
              <p:nvPr/>
            </p:nvSpPr>
            <p:spPr bwMode="auto">
              <a:xfrm rot="1010449">
                <a:off x="2639" y="171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5" name="Oval 161"/>
              <p:cNvSpPr>
                <a:spLocks noChangeArrowheads="1"/>
              </p:cNvSpPr>
              <p:nvPr/>
            </p:nvSpPr>
            <p:spPr bwMode="auto">
              <a:xfrm rot="1010449">
                <a:off x="2652" y="1654"/>
                <a:ext cx="71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6" name="Oval 162"/>
              <p:cNvSpPr>
                <a:spLocks noChangeArrowheads="1"/>
              </p:cNvSpPr>
              <p:nvPr/>
            </p:nvSpPr>
            <p:spPr bwMode="auto">
              <a:xfrm rot="-512827">
                <a:off x="2656" y="158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7" name="Oval 163"/>
              <p:cNvSpPr>
                <a:spLocks noChangeArrowheads="1"/>
              </p:cNvSpPr>
              <p:nvPr/>
            </p:nvSpPr>
            <p:spPr bwMode="auto">
              <a:xfrm rot="-1150005">
                <a:off x="2644" y="15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8" name="Oval 164"/>
              <p:cNvSpPr>
                <a:spLocks noChangeArrowheads="1"/>
              </p:cNvSpPr>
              <p:nvPr/>
            </p:nvSpPr>
            <p:spPr bwMode="auto">
              <a:xfrm rot="-3142405">
                <a:off x="2611" y="1500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19" name="Oval 165"/>
              <p:cNvSpPr>
                <a:spLocks noChangeArrowheads="1"/>
              </p:cNvSpPr>
              <p:nvPr/>
            </p:nvSpPr>
            <p:spPr bwMode="auto">
              <a:xfrm rot="-5400000">
                <a:off x="2577" y="1472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0" name="Oval 166"/>
              <p:cNvSpPr>
                <a:spLocks noChangeArrowheads="1"/>
              </p:cNvSpPr>
              <p:nvPr/>
            </p:nvSpPr>
            <p:spPr bwMode="auto">
              <a:xfrm rot="-5400000">
                <a:off x="2551" y="145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1" name="Oval 167"/>
              <p:cNvSpPr>
                <a:spLocks noChangeArrowheads="1"/>
              </p:cNvSpPr>
              <p:nvPr/>
            </p:nvSpPr>
            <p:spPr bwMode="auto">
              <a:xfrm rot="-6472722">
                <a:off x="2513" y="1458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2" name="Oval 168"/>
              <p:cNvSpPr>
                <a:spLocks noChangeArrowheads="1"/>
              </p:cNvSpPr>
              <p:nvPr/>
            </p:nvSpPr>
            <p:spPr bwMode="auto">
              <a:xfrm rot="-6472722">
                <a:off x="2473" y="1470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3" name="Oval 169"/>
              <p:cNvSpPr>
                <a:spLocks noChangeArrowheads="1"/>
              </p:cNvSpPr>
              <p:nvPr/>
            </p:nvSpPr>
            <p:spPr bwMode="auto">
              <a:xfrm rot="-6893711">
                <a:off x="2442" y="1484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4" name="Oval 170"/>
              <p:cNvSpPr>
                <a:spLocks noChangeArrowheads="1"/>
              </p:cNvSpPr>
              <p:nvPr/>
            </p:nvSpPr>
            <p:spPr bwMode="auto">
              <a:xfrm rot="-7366699">
                <a:off x="2404" y="1506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5" name="Oval 171"/>
              <p:cNvSpPr>
                <a:spLocks noChangeArrowheads="1"/>
              </p:cNvSpPr>
              <p:nvPr/>
            </p:nvSpPr>
            <p:spPr bwMode="auto">
              <a:xfrm rot="-7366699">
                <a:off x="2374" y="153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6" name="Oval 172"/>
              <p:cNvSpPr>
                <a:spLocks noChangeArrowheads="1"/>
              </p:cNvSpPr>
              <p:nvPr/>
            </p:nvSpPr>
            <p:spPr bwMode="auto">
              <a:xfrm rot="-7525252">
                <a:off x="2342" y="156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7" name="Oval 173"/>
              <p:cNvSpPr>
                <a:spLocks noChangeArrowheads="1"/>
              </p:cNvSpPr>
              <p:nvPr/>
            </p:nvSpPr>
            <p:spPr bwMode="auto">
              <a:xfrm rot="-7525252">
                <a:off x="2313" y="1601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8" name="Oval 174"/>
              <p:cNvSpPr>
                <a:spLocks noChangeArrowheads="1"/>
              </p:cNvSpPr>
              <p:nvPr/>
            </p:nvSpPr>
            <p:spPr bwMode="auto">
              <a:xfrm rot="-8481975">
                <a:off x="2291" y="163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9" name="Oval 175"/>
              <p:cNvSpPr>
                <a:spLocks noChangeArrowheads="1"/>
              </p:cNvSpPr>
              <p:nvPr/>
            </p:nvSpPr>
            <p:spPr bwMode="auto">
              <a:xfrm rot="-8481975">
                <a:off x="2272" y="1669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0" name="Oval 176"/>
              <p:cNvSpPr>
                <a:spLocks noChangeArrowheads="1"/>
              </p:cNvSpPr>
              <p:nvPr/>
            </p:nvSpPr>
            <p:spPr bwMode="auto">
              <a:xfrm rot="-8750005">
                <a:off x="2251" y="170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1" name="Oval 177"/>
              <p:cNvSpPr>
                <a:spLocks noChangeArrowheads="1"/>
              </p:cNvSpPr>
              <p:nvPr/>
            </p:nvSpPr>
            <p:spPr bwMode="auto">
              <a:xfrm rot="-9177506">
                <a:off x="2232" y="175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2" name="Oval 178"/>
              <p:cNvSpPr>
                <a:spLocks noChangeArrowheads="1"/>
              </p:cNvSpPr>
              <p:nvPr/>
            </p:nvSpPr>
            <p:spPr bwMode="auto">
              <a:xfrm rot="-9177506">
                <a:off x="2213" y="1803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3" name="Oval 179"/>
              <p:cNvSpPr>
                <a:spLocks noChangeArrowheads="1"/>
              </p:cNvSpPr>
              <p:nvPr/>
            </p:nvSpPr>
            <p:spPr bwMode="auto">
              <a:xfrm rot="-9762652">
                <a:off x="2199" y="1860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4" name="Oval 180"/>
              <p:cNvSpPr>
                <a:spLocks noChangeArrowheads="1"/>
              </p:cNvSpPr>
              <p:nvPr/>
            </p:nvSpPr>
            <p:spPr bwMode="auto">
              <a:xfrm rot="-10190153">
                <a:off x="2186" y="1918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5" name="Oval 181"/>
              <p:cNvSpPr>
                <a:spLocks noChangeArrowheads="1"/>
              </p:cNvSpPr>
              <p:nvPr/>
            </p:nvSpPr>
            <p:spPr bwMode="auto">
              <a:xfrm rot="-10190153">
                <a:off x="2177" y="197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6" name="Oval 182"/>
              <p:cNvSpPr>
                <a:spLocks noChangeArrowheads="1"/>
              </p:cNvSpPr>
              <p:nvPr/>
            </p:nvSpPr>
            <p:spPr bwMode="auto">
              <a:xfrm rot="-10190153">
                <a:off x="2171" y="2037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7" name="Oval 183"/>
              <p:cNvSpPr>
                <a:spLocks noChangeArrowheads="1"/>
              </p:cNvSpPr>
              <p:nvPr/>
            </p:nvSpPr>
            <p:spPr bwMode="auto">
              <a:xfrm rot="-10190153">
                <a:off x="2165" y="210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8" name="Oval 184"/>
              <p:cNvSpPr>
                <a:spLocks noChangeArrowheads="1"/>
              </p:cNvSpPr>
              <p:nvPr/>
            </p:nvSpPr>
            <p:spPr bwMode="auto">
              <a:xfrm rot="-10190153">
                <a:off x="2163" y="2164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39" name="Oval 185"/>
              <p:cNvSpPr>
                <a:spLocks noChangeArrowheads="1"/>
              </p:cNvSpPr>
              <p:nvPr/>
            </p:nvSpPr>
            <p:spPr bwMode="auto">
              <a:xfrm rot="-10190153">
                <a:off x="2156" y="223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0" name="Oval 186"/>
              <p:cNvSpPr>
                <a:spLocks noChangeArrowheads="1"/>
              </p:cNvSpPr>
              <p:nvPr/>
            </p:nvSpPr>
            <p:spPr bwMode="auto">
              <a:xfrm rot="-10190153">
                <a:off x="2153" y="229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1" name="Oval 187"/>
              <p:cNvSpPr>
                <a:spLocks noChangeArrowheads="1"/>
              </p:cNvSpPr>
              <p:nvPr/>
            </p:nvSpPr>
            <p:spPr bwMode="auto">
              <a:xfrm rot="-10564667">
                <a:off x="2152" y="236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2" name="Oval 188"/>
              <p:cNvSpPr>
                <a:spLocks noChangeArrowheads="1"/>
              </p:cNvSpPr>
              <p:nvPr/>
            </p:nvSpPr>
            <p:spPr bwMode="auto">
              <a:xfrm rot="-10190153">
                <a:off x="2152" y="243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3" name="Oval 189"/>
              <p:cNvSpPr>
                <a:spLocks noChangeArrowheads="1"/>
              </p:cNvSpPr>
              <p:nvPr/>
            </p:nvSpPr>
            <p:spPr bwMode="auto">
              <a:xfrm rot="-10564667">
                <a:off x="2150" y="2498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4" name="Oval 190"/>
              <p:cNvSpPr>
                <a:spLocks noChangeArrowheads="1"/>
              </p:cNvSpPr>
              <p:nvPr/>
            </p:nvSpPr>
            <p:spPr bwMode="auto">
              <a:xfrm rot="-10190153">
                <a:off x="2148" y="2557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5" name="Oval 191"/>
              <p:cNvSpPr>
                <a:spLocks noChangeArrowheads="1"/>
              </p:cNvSpPr>
              <p:nvPr/>
            </p:nvSpPr>
            <p:spPr bwMode="auto">
              <a:xfrm rot="-10564667">
                <a:off x="2147" y="2625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6" name="Oval 192"/>
              <p:cNvSpPr>
                <a:spLocks noChangeArrowheads="1"/>
              </p:cNvSpPr>
              <p:nvPr/>
            </p:nvSpPr>
            <p:spPr bwMode="auto">
              <a:xfrm rot="-10190153">
                <a:off x="2147" y="2691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7" name="Oval 193"/>
              <p:cNvSpPr>
                <a:spLocks noChangeArrowheads="1"/>
              </p:cNvSpPr>
              <p:nvPr/>
            </p:nvSpPr>
            <p:spPr bwMode="auto">
              <a:xfrm rot="-10564667">
                <a:off x="2146" y="2758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8" name="Oval 194"/>
              <p:cNvSpPr>
                <a:spLocks noChangeArrowheads="1"/>
              </p:cNvSpPr>
              <p:nvPr/>
            </p:nvSpPr>
            <p:spPr bwMode="auto">
              <a:xfrm rot="-10190153">
                <a:off x="2146" y="2825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49" name="Oval 195"/>
              <p:cNvSpPr>
                <a:spLocks noChangeArrowheads="1"/>
              </p:cNvSpPr>
              <p:nvPr/>
            </p:nvSpPr>
            <p:spPr bwMode="auto">
              <a:xfrm rot="-10564667">
                <a:off x="2144" y="2892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0" name="Oval 196"/>
              <p:cNvSpPr>
                <a:spLocks noChangeArrowheads="1"/>
              </p:cNvSpPr>
              <p:nvPr/>
            </p:nvSpPr>
            <p:spPr bwMode="auto">
              <a:xfrm rot="10645209">
                <a:off x="2146" y="295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1" name="Oval 197"/>
              <p:cNvSpPr>
                <a:spLocks noChangeArrowheads="1"/>
              </p:cNvSpPr>
              <p:nvPr/>
            </p:nvSpPr>
            <p:spPr bwMode="auto">
              <a:xfrm rot="10645209">
                <a:off x="2147" y="301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2" name="Oval 198"/>
              <p:cNvSpPr>
                <a:spLocks noChangeArrowheads="1"/>
              </p:cNvSpPr>
              <p:nvPr/>
            </p:nvSpPr>
            <p:spPr bwMode="auto">
              <a:xfrm rot="10645209">
                <a:off x="2148" y="3066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3" name="Oval 199"/>
              <p:cNvSpPr>
                <a:spLocks noChangeArrowheads="1"/>
              </p:cNvSpPr>
              <p:nvPr/>
            </p:nvSpPr>
            <p:spPr bwMode="auto">
              <a:xfrm rot="10645209">
                <a:off x="2153" y="313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4" name="Oval 200"/>
              <p:cNvSpPr>
                <a:spLocks noChangeArrowheads="1"/>
              </p:cNvSpPr>
              <p:nvPr/>
            </p:nvSpPr>
            <p:spPr bwMode="auto">
              <a:xfrm rot="10645209">
                <a:off x="2156" y="318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5" name="Oval 201"/>
              <p:cNvSpPr>
                <a:spLocks noChangeArrowheads="1"/>
              </p:cNvSpPr>
              <p:nvPr/>
            </p:nvSpPr>
            <p:spPr bwMode="auto">
              <a:xfrm rot="10377179">
                <a:off x="2163" y="3243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6" name="Oval 202"/>
              <p:cNvSpPr>
                <a:spLocks noChangeArrowheads="1"/>
              </p:cNvSpPr>
              <p:nvPr/>
            </p:nvSpPr>
            <p:spPr bwMode="auto">
              <a:xfrm rot="10377179">
                <a:off x="2171" y="3304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7" name="Oval 203"/>
              <p:cNvSpPr>
                <a:spLocks noChangeArrowheads="1"/>
              </p:cNvSpPr>
              <p:nvPr/>
            </p:nvSpPr>
            <p:spPr bwMode="auto">
              <a:xfrm rot="9949678">
                <a:off x="2180" y="335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8" name="Oval 204"/>
              <p:cNvSpPr>
                <a:spLocks noChangeArrowheads="1"/>
              </p:cNvSpPr>
              <p:nvPr/>
            </p:nvSpPr>
            <p:spPr bwMode="auto">
              <a:xfrm rot="9949678">
                <a:off x="2189" y="3409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59" name="Oval 205"/>
              <p:cNvSpPr>
                <a:spLocks noChangeArrowheads="1"/>
              </p:cNvSpPr>
              <p:nvPr/>
            </p:nvSpPr>
            <p:spPr bwMode="auto">
              <a:xfrm rot="9949678">
                <a:off x="2201" y="3453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0" name="Oval 206"/>
              <p:cNvSpPr>
                <a:spLocks noChangeArrowheads="1"/>
              </p:cNvSpPr>
              <p:nvPr/>
            </p:nvSpPr>
            <p:spPr bwMode="auto">
              <a:xfrm rot="8911647">
                <a:off x="2217" y="350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1" name="Oval 207"/>
              <p:cNvSpPr>
                <a:spLocks noChangeArrowheads="1"/>
              </p:cNvSpPr>
              <p:nvPr/>
            </p:nvSpPr>
            <p:spPr bwMode="auto">
              <a:xfrm rot="8911647">
                <a:off x="2239" y="3553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2" name="Oval 208"/>
              <p:cNvSpPr>
                <a:spLocks noChangeArrowheads="1"/>
              </p:cNvSpPr>
              <p:nvPr/>
            </p:nvSpPr>
            <p:spPr bwMode="auto">
              <a:xfrm rot="8911647">
                <a:off x="2264" y="3602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3" name="Oval 209"/>
              <p:cNvSpPr>
                <a:spLocks noChangeArrowheads="1"/>
              </p:cNvSpPr>
              <p:nvPr/>
            </p:nvSpPr>
            <p:spPr bwMode="auto">
              <a:xfrm rot="8431363">
                <a:off x="2289" y="364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4" name="Oval 210"/>
              <p:cNvSpPr>
                <a:spLocks noChangeArrowheads="1"/>
              </p:cNvSpPr>
              <p:nvPr/>
            </p:nvSpPr>
            <p:spPr bwMode="auto">
              <a:xfrm rot="7123279">
                <a:off x="2310" y="3688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5" name="Oval 211"/>
              <p:cNvSpPr>
                <a:spLocks noChangeArrowheads="1"/>
              </p:cNvSpPr>
              <p:nvPr/>
            </p:nvSpPr>
            <p:spPr bwMode="auto">
              <a:xfrm rot="7123279">
                <a:off x="2345" y="3719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6" name="Oval 212"/>
              <p:cNvSpPr>
                <a:spLocks noChangeArrowheads="1"/>
              </p:cNvSpPr>
              <p:nvPr/>
            </p:nvSpPr>
            <p:spPr bwMode="auto">
              <a:xfrm rot="7123279">
                <a:off x="2384" y="3745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7" name="Oval 213"/>
              <p:cNvSpPr>
                <a:spLocks noChangeArrowheads="1"/>
              </p:cNvSpPr>
              <p:nvPr/>
            </p:nvSpPr>
            <p:spPr bwMode="auto">
              <a:xfrm rot="6319729">
                <a:off x="2422" y="3764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8" name="Oval 214"/>
              <p:cNvSpPr>
                <a:spLocks noChangeArrowheads="1"/>
              </p:cNvSpPr>
              <p:nvPr/>
            </p:nvSpPr>
            <p:spPr bwMode="auto">
              <a:xfrm rot="6319729">
                <a:off x="2465" y="3779"/>
                <a:ext cx="86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69" name="Oval 215"/>
              <p:cNvSpPr>
                <a:spLocks noChangeArrowheads="1"/>
              </p:cNvSpPr>
              <p:nvPr/>
            </p:nvSpPr>
            <p:spPr bwMode="auto">
              <a:xfrm rot="5400000">
                <a:off x="2510" y="3785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0" name="Oval 216"/>
              <p:cNvSpPr>
                <a:spLocks noChangeArrowheads="1"/>
              </p:cNvSpPr>
              <p:nvPr/>
            </p:nvSpPr>
            <p:spPr bwMode="auto">
              <a:xfrm rot="5400000">
                <a:off x="2554" y="3783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1" name="Oval 217"/>
              <p:cNvSpPr>
                <a:spLocks noChangeArrowheads="1"/>
              </p:cNvSpPr>
              <p:nvPr/>
            </p:nvSpPr>
            <p:spPr bwMode="auto">
              <a:xfrm rot="4482187">
                <a:off x="2601" y="3777"/>
                <a:ext cx="88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2" name="Oval 218"/>
              <p:cNvSpPr>
                <a:spLocks noChangeArrowheads="1"/>
              </p:cNvSpPr>
              <p:nvPr/>
            </p:nvSpPr>
            <p:spPr bwMode="auto">
              <a:xfrm rot="4107672">
                <a:off x="2647" y="3761"/>
                <a:ext cx="88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3" name="Oval 219"/>
              <p:cNvSpPr>
                <a:spLocks noChangeArrowheads="1"/>
              </p:cNvSpPr>
              <p:nvPr/>
            </p:nvSpPr>
            <p:spPr bwMode="auto">
              <a:xfrm rot="3574832">
                <a:off x="2686" y="3740"/>
                <a:ext cx="87" cy="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4" name="Oval 220"/>
              <p:cNvSpPr>
                <a:spLocks noChangeArrowheads="1"/>
              </p:cNvSpPr>
              <p:nvPr/>
            </p:nvSpPr>
            <p:spPr bwMode="auto">
              <a:xfrm rot="3395180">
                <a:off x="2728" y="3715"/>
                <a:ext cx="86" cy="9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vert="eaVert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5" name="Oval 221"/>
              <p:cNvSpPr>
                <a:spLocks noChangeArrowheads="1"/>
              </p:cNvSpPr>
              <p:nvPr/>
            </p:nvSpPr>
            <p:spPr bwMode="auto">
              <a:xfrm rot="2205253">
                <a:off x="2770" y="3665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6" name="Oval 222"/>
              <p:cNvSpPr>
                <a:spLocks noChangeArrowheads="1"/>
              </p:cNvSpPr>
              <p:nvPr/>
            </p:nvSpPr>
            <p:spPr bwMode="auto">
              <a:xfrm rot="2205253">
                <a:off x="2799" y="362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7" name="Oval 223"/>
              <p:cNvSpPr>
                <a:spLocks noChangeArrowheads="1"/>
              </p:cNvSpPr>
              <p:nvPr/>
            </p:nvSpPr>
            <p:spPr bwMode="auto">
              <a:xfrm rot="1888819">
                <a:off x="2821" y="358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8" name="Oval 224"/>
              <p:cNvSpPr>
                <a:spLocks noChangeArrowheads="1"/>
              </p:cNvSpPr>
              <p:nvPr/>
            </p:nvSpPr>
            <p:spPr bwMode="auto">
              <a:xfrm rot="1888819">
                <a:off x="2844" y="3539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79" name="Oval 225"/>
              <p:cNvSpPr>
                <a:spLocks noChangeArrowheads="1"/>
              </p:cNvSpPr>
              <p:nvPr/>
            </p:nvSpPr>
            <p:spPr bwMode="auto">
              <a:xfrm rot="1148474">
                <a:off x="2861" y="3491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0" name="Oval 226"/>
              <p:cNvSpPr>
                <a:spLocks noChangeArrowheads="1"/>
              </p:cNvSpPr>
              <p:nvPr/>
            </p:nvSpPr>
            <p:spPr bwMode="auto">
              <a:xfrm rot="1148474">
                <a:off x="2873" y="3445"/>
                <a:ext cx="69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1" name="Oval 227"/>
              <p:cNvSpPr>
                <a:spLocks noChangeArrowheads="1"/>
              </p:cNvSpPr>
              <p:nvPr/>
            </p:nvSpPr>
            <p:spPr bwMode="auto">
              <a:xfrm rot="1148474">
                <a:off x="2888" y="3394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2" name="Oval 228"/>
              <p:cNvSpPr>
                <a:spLocks noChangeArrowheads="1"/>
              </p:cNvSpPr>
              <p:nvPr/>
            </p:nvSpPr>
            <p:spPr bwMode="auto">
              <a:xfrm rot="1148474">
                <a:off x="2900" y="3350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3" name="Oval 229"/>
              <p:cNvSpPr>
                <a:spLocks noChangeArrowheads="1"/>
              </p:cNvSpPr>
              <p:nvPr/>
            </p:nvSpPr>
            <p:spPr bwMode="auto">
              <a:xfrm rot="-10190153">
                <a:off x="1969" y="2190"/>
                <a:ext cx="69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4" name="Oval 230"/>
              <p:cNvSpPr>
                <a:spLocks noChangeArrowheads="1"/>
              </p:cNvSpPr>
              <p:nvPr/>
            </p:nvSpPr>
            <p:spPr bwMode="auto">
              <a:xfrm rot="-10564667">
                <a:off x="1967" y="2256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5" name="Oval 231"/>
              <p:cNvSpPr>
                <a:spLocks noChangeArrowheads="1"/>
              </p:cNvSpPr>
              <p:nvPr/>
            </p:nvSpPr>
            <p:spPr bwMode="auto">
              <a:xfrm rot="-10190153">
                <a:off x="1967" y="2323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6" name="Oval 232"/>
              <p:cNvSpPr>
                <a:spLocks noChangeArrowheads="1"/>
              </p:cNvSpPr>
              <p:nvPr/>
            </p:nvSpPr>
            <p:spPr bwMode="auto">
              <a:xfrm rot="-10564667">
                <a:off x="1966" y="2390"/>
                <a:ext cx="70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7" name="Oval 233"/>
              <p:cNvSpPr>
                <a:spLocks noChangeArrowheads="1"/>
              </p:cNvSpPr>
              <p:nvPr/>
            </p:nvSpPr>
            <p:spPr bwMode="auto">
              <a:xfrm rot="-10190153">
                <a:off x="1965" y="2449"/>
                <a:ext cx="69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8" name="Oval 234"/>
              <p:cNvSpPr>
                <a:spLocks noChangeArrowheads="1"/>
              </p:cNvSpPr>
              <p:nvPr/>
            </p:nvSpPr>
            <p:spPr bwMode="auto">
              <a:xfrm rot="-10564667">
                <a:off x="1963" y="25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89" name="Oval 235"/>
              <p:cNvSpPr>
                <a:spLocks noChangeArrowheads="1"/>
              </p:cNvSpPr>
              <p:nvPr/>
            </p:nvSpPr>
            <p:spPr bwMode="auto">
              <a:xfrm rot="-10617654">
                <a:off x="1963" y="258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0" name="Oval 236"/>
              <p:cNvSpPr>
                <a:spLocks noChangeArrowheads="1"/>
              </p:cNvSpPr>
              <p:nvPr/>
            </p:nvSpPr>
            <p:spPr bwMode="auto">
              <a:xfrm rot="-10564667">
                <a:off x="1961" y="2651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1" name="Oval 237"/>
              <p:cNvSpPr>
                <a:spLocks noChangeArrowheads="1"/>
              </p:cNvSpPr>
              <p:nvPr/>
            </p:nvSpPr>
            <p:spPr bwMode="auto">
              <a:xfrm rot="-10190153">
                <a:off x="1961" y="2717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2" name="Oval 238"/>
              <p:cNvSpPr>
                <a:spLocks noChangeArrowheads="1"/>
              </p:cNvSpPr>
              <p:nvPr/>
            </p:nvSpPr>
            <p:spPr bwMode="auto">
              <a:xfrm rot="-10564667">
                <a:off x="1959" y="2784"/>
                <a:ext cx="71" cy="12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3" name="Oval 239"/>
              <p:cNvSpPr>
                <a:spLocks noChangeArrowheads="1"/>
              </p:cNvSpPr>
              <p:nvPr/>
            </p:nvSpPr>
            <p:spPr bwMode="auto">
              <a:xfrm rot="10645209">
                <a:off x="1961" y="2843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4" name="Oval 240"/>
              <p:cNvSpPr>
                <a:spLocks noChangeArrowheads="1"/>
              </p:cNvSpPr>
              <p:nvPr/>
            </p:nvSpPr>
            <p:spPr bwMode="auto">
              <a:xfrm rot="10645209">
                <a:off x="1963" y="2904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5" name="Oval 241"/>
              <p:cNvSpPr>
                <a:spLocks noChangeArrowheads="1"/>
              </p:cNvSpPr>
              <p:nvPr/>
            </p:nvSpPr>
            <p:spPr bwMode="auto">
              <a:xfrm rot="10645209">
                <a:off x="1963" y="2963"/>
                <a:ext cx="70" cy="12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96" name="Oval 242"/>
              <p:cNvSpPr>
                <a:spLocks noChangeArrowheads="1"/>
              </p:cNvSpPr>
              <p:nvPr/>
            </p:nvSpPr>
            <p:spPr bwMode="auto">
              <a:xfrm rot="10645209">
                <a:off x="1963" y="3025"/>
                <a:ext cx="70" cy="12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</a:ln>
            </p:spPr>
            <p:txBody>
              <a:bodyPr rot="10800000" wrap="none" anchor="ctr"/>
              <a:lstStyle>
                <a:lvl1pPr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5" name="Oval 264"/>
            <p:cNvSpPr/>
            <p:nvPr/>
          </p:nvSpPr>
          <p:spPr>
            <a:xfrm>
              <a:off x="2614" y="3175"/>
              <a:ext cx="106" cy="10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250" name="Group 493"/>
          <p:cNvGrpSpPr/>
          <p:nvPr/>
        </p:nvGrpSpPr>
        <p:grpSpPr bwMode="auto">
          <a:xfrm>
            <a:off x="3000376" y="1714500"/>
            <a:ext cx="2576513" cy="3932238"/>
            <a:chOff x="1476375" y="1714488"/>
            <a:chExt cx="2576513" cy="3932250"/>
          </a:xfrm>
        </p:grpSpPr>
        <p:sp>
          <p:nvSpPr>
            <p:cNvPr id="32" name="Arc 10"/>
            <p:cNvSpPr/>
            <p:nvPr/>
          </p:nvSpPr>
          <p:spPr bwMode="auto">
            <a:xfrm rot="15469821" flipV="1">
              <a:off x="2403474" y="2357428"/>
              <a:ext cx="449264" cy="287337"/>
            </a:xfrm>
            <a:custGeom>
              <a:avLst/>
              <a:gdLst>
                <a:gd name="T0" fmla="*/ 1370 w 21722"/>
                <a:gd name="T1" fmla="*/ 2114 h 21600"/>
                <a:gd name="T2" fmla="*/ 0 w 21722"/>
                <a:gd name="T3" fmla="*/ 5016 h 21600"/>
                <a:gd name="T4" fmla="*/ 130 w 21722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22"/>
                <a:gd name="T10" fmla="*/ 0 h 21600"/>
                <a:gd name="T11" fmla="*/ 21722 w 217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2" h="21600" fill="none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rot="10800000" vert="eaVert"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253" name="Group 492"/>
            <p:cNvGrpSpPr/>
            <p:nvPr/>
          </p:nvGrpSpPr>
          <p:grpSpPr bwMode="auto"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30" name="Arc 8"/>
              <p:cNvSpPr/>
              <p:nvPr/>
            </p:nvSpPr>
            <p:spPr bwMode="auto">
              <a:xfrm rot="13094310" flipH="1">
                <a:off x="1835150" y="4724397"/>
                <a:ext cx="71438" cy="642940"/>
              </a:xfrm>
              <a:custGeom>
                <a:avLst/>
                <a:gdLst>
                  <a:gd name="T0" fmla="*/ 1425 w 21142"/>
                  <a:gd name="T1" fmla="*/ 1574 h 20119"/>
                  <a:gd name="T2" fmla="*/ 527 w 21142"/>
                  <a:gd name="T3" fmla="*/ 720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rot="10800000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Arc 11"/>
              <p:cNvSpPr/>
              <p:nvPr/>
            </p:nvSpPr>
            <p:spPr bwMode="auto">
              <a:xfrm rot="7111359">
                <a:off x="1440655" y="2959886"/>
                <a:ext cx="503240" cy="431800"/>
              </a:xfrm>
              <a:custGeom>
                <a:avLst/>
                <a:gdLst>
                  <a:gd name="T0" fmla="*/ 141 w 21569"/>
                  <a:gd name="T1" fmla="*/ 0 h 20036"/>
                  <a:gd name="T2" fmla="*/ 370 w 21569"/>
                  <a:gd name="T3" fmla="*/ 4115 h 20036"/>
                  <a:gd name="T4" fmla="*/ 0 w 21569"/>
                  <a:gd name="T5" fmla="*/ 4376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rot="10800000"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7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4" name="Text Box 9"/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5" name="Arc 10"/>
              <p:cNvSpPr/>
              <p:nvPr/>
            </p:nvSpPr>
            <p:spPr bwMode="auto">
              <a:xfrm rot="15469821" flipH="1">
                <a:off x="3621088" y="5214937"/>
                <a:ext cx="287339" cy="576263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Arc 10"/>
              <p:cNvSpPr/>
              <p:nvPr/>
            </p:nvSpPr>
            <p:spPr bwMode="auto">
              <a:xfrm rot="15469821" flipH="1">
                <a:off x="3421063" y="2779704"/>
                <a:ext cx="287339" cy="576263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8" name="Text Box 9"/>
              <p:cNvSpPr txBox="1">
                <a:spLocks noChangeArrowheads="1"/>
              </p:cNvSpPr>
              <p:nvPr/>
            </p:nvSpPr>
            <p:spPr bwMode="auto">
              <a:xfrm>
                <a:off x="2643188" y="1714488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92" name="Text Box 9"/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95" name="Line 26"/>
          <p:cNvSpPr>
            <a:spLocks noChangeShapeType="1"/>
          </p:cNvSpPr>
          <p:nvPr/>
        </p:nvSpPr>
        <p:spPr bwMode="auto">
          <a:xfrm>
            <a:off x="7391400" y="3860800"/>
            <a:ext cx="1727200" cy="0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</a:ln>
          <a:effectLst/>
        </p:spPr>
        <p:txBody>
          <a:bodyPr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3" name="Text Box 9"/>
          <p:cNvSpPr txBox="1">
            <a:spLocks noChangeArrowheads="1"/>
          </p:cNvSpPr>
          <p:nvPr/>
        </p:nvSpPr>
        <p:spPr bwMode="auto">
          <a:xfrm>
            <a:off x="7811577" y="3410475"/>
            <a:ext cx="4365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WPS Presentation</Application>
  <PresentationFormat>Widescreen</PresentationFormat>
  <Paragraphs>119</Paragraphs>
  <Slides>15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40" baseType="lpstr">
      <vt:lpstr>Arial</vt:lpstr>
      <vt:lpstr>SimSun</vt:lpstr>
      <vt:lpstr>Wingdings</vt:lpstr>
      <vt:lpstr>Microsoft YaHei</vt:lpstr>
      <vt:lpstr>Calibri Light</vt:lpstr>
      <vt:lpstr>Calibri</vt:lpstr>
      <vt:lpstr>Arial-Rounded</vt:lpstr>
      <vt:lpstr>Yellowtail</vt:lpstr>
      <vt:lpstr>Arial Rounded MT Bold</vt:lpstr>
      <vt:lpstr>Times New Roman</vt:lpstr>
      <vt:lpstr>.VnCommercial Script</vt:lpstr>
      <vt:lpstr>#9Slide03 NettoOTLight</vt:lpstr>
      <vt:lpstr>.VnArial</vt:lpstr>
      <vt:lpstr>.VnTime</vt:lpstr>
      <vt:lpstr>HP001 4 hàng</vt:lpstr>
      <vt:lpstr>.VnShelley Allegro</vt:lpstr>
      <vt:lpstr>.VnAristote</vt:lpstr>
      <vt:lpstr>Calibri</vt:lpstr>
      <vt:lpstr>Verdana</vt:lpstr>
      <vt:lpstr>Arial Unicode MS</vt:lpstr>
      <vt:lpstr>字魂36号-正文宋楷</vt:lpstr>
      <vt:lpstr>4_Office Theme</vt:lpstr>
      <vt:lpstr>5_Office Theme</vt:lpstr>
      <vt:lpstr>2_Office 主题​​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26</cp:revision>
  <dcterms:created xsi:type="dcterms:W3CDTF">2021-05-26T04:27:00Z</dcterms:created>
  <dcterms:modified xsi:type="dcterms:W3CDTF">2022-11-04T12:40:47Z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1FFF98948F574591887FD7C9B86BEEF5</vt:lpwstr>
  </property>
</Properties>
</file>