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5" r:id="rId4"/>
    <p:sldMasterId id="2147483677" r:id="rId5"/>
  </p:sldMasterIdLst>
  <p:notesMasterIdLst>
    <p:notesMasterId r:id="rId7"/>
  </p:notesMasterIdLst>
  <p:sldIdLst>
    <p:sldId id="394" r:id="rId6"/>
    <p:sldId id="284" r:id="rId8"/>
    <p:sldId id="285" r:id="rId9"/>
    <p:sldId id="390" r:id="rId10"/>
    <p:sldId id="286" r:id="rId11"/>
    <p:sldId id="287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4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7.xml"/><Relationship Id="rId11" Type="http://schemas.openxmlformats.org/officeDocument/2006/relationships/image" Target="../media/image14.png"/><Relationship Id="rId10" Type="http://schemas.microsoft.com/office/2007/relationships/media" Target="../media/media1.mp3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image" Target="../media/image22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421" y="3905393"/>
            <a:ext cx="2192395" cy="175720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36" y="5476564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476564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670312"/>
            <a:ext cx="1951208" cy="2336775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70648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2632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89" y="1058605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87" y="4807601"/>
            <a:ext cx="3607165" cy="1239767"/>
          </a:xfrm>
          <a:prstGeom prst="rect">
            <a:avLst/>
          </a:prstGeom>
        </p:spPr>
      </p:pic>
      <p:sp>
        <p:nvSpPr>
          <p:cNvPr id="343" name="文本框 342"/>
          <p:cNvSpPr txBox="1"/>
          <p:nvPr/>
        </p:nvSpPr>
        <p:spPr>
          <a:xfrm>
            <a:off x="3726680" y="935763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760449" y="123721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0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end="42154.64843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7539" y="416903"/>
            <a:ext cx="609600" cy="609600"/>
          </a:xfrm>
          <a:prstGeom prst="rect">
            <a:avLst/>
          </a:prstGeom>
        </p:spPr>
      </p:pic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26325" y="2304079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  <a:endParaRPr kumimoji="0" lang="en-US" sz="27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2741051" y="3015777"/>
            <a:ext cx="640080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139950" y="3267710"/>
            <a:ext cx="8323580" cy="133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Luyện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tập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Mở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rộng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vốn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từ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về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tình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bạn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bè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;</a:t>
            </a:r>
            <a:endParaRPr lang="en-US" sz="2700" b="1" dirty="0">
              <a:solidFill>
                <a:srgbClr val="FF0000"/>
              </a:solidFill>
              <a:cs typeface="Times New Roman" panose="02020603050405020304" pitchFamily="18" charset="0"/>
              <a:sym typeface="+mn-ea"/>
            </a:endParaRPr>
          </a:p>
          <a:p>
            <a:pPr algn="ctr" eaLnBrk="1" hangingPunct="1"/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Dấu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đấu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dấu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chấm</a:t>
            </a:r>
            <a:r>
              <a:rPr lang="en-US" sz="2700" b="1" dirty="0">
                <a:solidFill>
                  <a:srgbClr val="FF0000"/>
                </a:solidFill>
                <a:cs typeface="Times New Roman" panose="02020603050405020304" pitchFamily="18" charset="0"/>
                <a:sym typeface="+mn-ea"/>
              </a:rPr>
              <a:t> than.</a:t>
            </a:r>
            <a:endParaRPr lang="en-US" sz="27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01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1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692650" y="1510030"/>
            <a:ext cx="365823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4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1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3713">
        <p14:switch dir="r"/>
      </p:transition>
    </mc:Choice>
    <mc:Fallback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81"/>
          <a:stretch>
            <a:fillRect/>
          </a:stretch>
        </p:blipFill>
        <p:spPr>
          <a:xfrm>
            <a:off x="408104" y="182542"/>
            <a:ext cx="10966114" cy="61432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28313" y="1000657"/>
            <a:ext cx="8847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Thứ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ngày</a:t>
            </a:r>
            <a:r>
              <a:rPr lang="en-US" sz="3200" b="1" dirty="0">
                <a:latin typeface="HP001 4 hàng" panose="020B0603050302020204" pitchFamily="34" charset="0"/>
              </a:rPr>
              <a:t> 11  </a:t>
            </a:r>
            <a:r>
              <a:rPr lang="en-US" sz="3200" b="1" dirty="0" err="1">
                <a:latin typeface="HP001 4 hàng" panose="020B0603050302020204" pitchFamily="34" charset="0"/>
              </a:rPr>
              <a:t>tháng</a:t>
            </a:r>
            <a:r>
              <a:rPr lang="en-US" sz="3200" b="1" dirty="0">
                <a:latin typeface="HP001 4 hàng" panose="020B0603050302020204" pitchFamily="34" charset="0"/>
              </a:rPr>
              <a:t>  11   </a:t>
            </a:r>
            <a:r>
              <a:rPr lang="en-US" sz="3200" b="1" dirty="0" err="1">
                <a:latin typeface="HP001 4 hàng" panose="020B0603050302020204" pitchFamily="34" charset="0"/>
              </a:rPr>
              <a:t>năm</a:t>
            </a:r>
            <a:r>
              <a:rPr lang="en-US" sz="3200" b="1" dirty="0">
                <a:latin typeface="HP001 4 hàng" panose="020B0603050302020204" pitchFamily="34" charset="0"/>
              </a:rPr>
              <a:t> 2021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1138" y="1610777"/>
            <a:ext cx="2335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Việt</a:t>
            </a:r>
            <a:endParaRPr lang="en-US" sz="32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3005" y="2194965"/>
            <a:ext cx="933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vốn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bè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;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348167" y="2844225"/>
            <a:ext cx="9335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than.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  <a:endParaRPr lang="en-US" sz="36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/>
                <a:gridCol w="2359660"/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  <a:endParaRPr lang="en-US" sz="3200">
                        <a:latin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49290" y="4330700"/>
            <a:ext cx="476885" cy="354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6280" y="4360545"/>
            <a:ext cx="2129790" cy="1096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63155" y="4380865"/>
            <a:ext cx="40640" cy="10655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  <a:endParaRPr lang="en-US" sz="3600">
              <a:latin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225" y="2152015"/>
            <a:ext cx="8845550" cy="3711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800090" y="3133725"/>
            <a:ext cx="1470660" cy="12166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59450" y="3113405"/>
            <a:ext cx="1531620" cy="12274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9770" y="5385435"/>
            <a:ext cx="1501140" cy="406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3874557" y="1649645"/>
            <a:ext cx="6146265" cy="32316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ĐỊNH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HƯỚNG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HỌC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TẬP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</a:t>
            </a:r>
            <a:r>
              <a:rPr lang="en-US" sz="7000" b="1" kern="1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TIẾP</a:t>
            </a:r>
            <a:r>
              <a:rPr lang="en-US" sz="7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 THEO</a:t>
            </a:r>
            <a:endParaRPr lang="en-US" sz="7000" b="1" kern="1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cs typeface="Times New Roman" panose="02020603050405020304"/>
            </a:endParaRP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482</Words>
  <Application>WPS Presentation</Application>
  <PresentationFormat>Widescreen</PresentationFormat>
  <Paragraphs>40</Paragraphs>
  <Slides>7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Microsoft YaHei</vt:lpstr>
      <vt:lpstr>Calibri Light</vt:lpstr>
      <vt:lpstr>Times New Roman</vt:lpstr>
      <vt:lpstr>HP001 4 hàng</vt:lpstr>
      <vt:lpstr>Arial-Rounded</vt:lpstr>
      <vt:lpstr>Yellowtail</vt:lpstr>
      <vt:lpstr>Calibri</vt:lpstr>
      <vt:lpstr>Arial Rounded MT Bold</vt:lpstr>
      <vt:lpstr>Times New Roman</vt:lpstr>
      <vt:lpstr>Arial Unicode MS</vt:lpstr>
      <vt:lpstr>字魂36号-正文宋楷</vt:lpstr>
      <vt:lpstr>2_Office Theme</vt:lpstr>
      <vt:lpstr>7_Office Theme</vt:lpstr>
      <vt:lpstr>6_Office Theme</vt:lpstr>
      <vt:lpstr>8_Office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 M4800</dc:creator>
  <cp:lastModifiedBy>Admin</cp:lastModifiedBy>
  <cp:revision>16</cp:revision>
  <dcterms:created xsi:type="dcterms:W3CDTF">2021-05-26T07:40:00Z</dcterms:created>
  <dcterms:modified xsi:type="dcterms:W3CDTF">2022-11-04T13:00:24Z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1033-11.2.0.11380</vt:lpwstr>
  </property>
  <property fmtid="{D5CDD505-2E9C-101B-9397-08002B2CF9AE}" pid="3" name="ICV">
    <vt:lpwstr>53999D222EA146EFB54F037A9B3D43B1</vt:lpwstr>
  </property>
</Properties>
</file>