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6" r:id="rId5"/>
    <p:sldMasterId id="2147483698" r:id="rId6"/>
    <p:sldMasterId id="2147483710" r:id="rId7"/>
    <p:sldMasterId id="2147483724" r:id="rId8"/>
    <p:sldMasterId id="2147483739" r:id="rId9"/>
  </p:sldMasterIdLst>
  <p:notesMasterIdLst>
    <p:notesMasterId r:id="rId11"/>
  </p:notesMasterIdLst>
  <p:sldIdLst>
    <p:sldId id="446" r:id="rId10"/>
    <p:sldId id="257" r:id="rId12"/>
    <p:sldId id="259" r:id="rId13"/>
    <p:sldId id="258" r:id="rId14"/>
    <p:sldId id="260" r:id="rId15"/>
    <p:sldId id="261" r:id="rId16"/>
    <p:sldId id="262" r:id="rId17"/>
    <p:sldId id="266" r:id="rId18"/>
    <p:sldId id="265" r:id="rId19"/>
    <p:sldId id="279" r:id="rId20"/>
    <p:sldId id="267" r:id="rId21"/>
    <p:sldId id="268" r:id="rId22"/>
    <p:sldId id="269" r:id="rId23"/>
    <p:sldId id="391" r:id="rId24"/>
    <p:sldId id="273" r:id="rId25"/>
    <p:sldId id="271" r:id="rId26"/>
    <p:sldId id="392" r:id="rId27"/>
    <p:sldId id="301" r:id="rId28"/>
    <p:sldId id="393" r:id="rId29"/>
    <p:sldId id="321" r:id="rId30"/>
    <p:sldId id="394" r:id="rId31"/>
    <p:sldId id="302" r:id="rId32"/>
    <p:sldId id="274" r:id="rId33"/>
    <p:sldId id="395" r:id="rId34"/>
    <p:sldId id="396" r:id="rId35"/>
    <p:sldId id="316" r:id="rId36"/>
    <p:sldId id="256" r:id="rId37"/>
    <p:sldId id="397" r:id="rId38"/>
    <p:sldId id="398" r:id="rId39"/>
    <p:sldId id="275" r:id="rId40"/>
    <p:sldId id="276" r:id="rId41"/>
    <p:sldId id="2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>
        <p:guide orient="horz" pos="219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  <a:endParaRPr lang="en-US"/>
          </a:p>
          <a:p>
            <a:pPr lvl="1" eaLnBrk="1" latinLnBrk="0" hangingPunct="1"/>
            <a:r>
              <a:rPr lang="en-US"/>
              <a:t>Second level</a:t>
            </a:r>
            <a:endParaRPr lang="en-US"/>
          </a:p>
          <a:p>
            <a:pPr lvl="2" eaLnBrk="1" latinLnBrk="0" hangingPunct="1"/>
            <a:r>
              <a:rPr lang="en-US"/>
              <a:t>Third level</a:t>
            </a:r>
            <a:endParaRPr lang="en-US"/>
          </a:p>
          <a:p>
            <a:pPr lvl="3" eaLnBrk="1" latinLnBrk="0" hangingPunct="1"/>
            <a:r>
              <a:rPr lang="en-US"/>
              <a:t>Fourth level</a:t>
            </a:r>
            <a:endParaRPr lang="en-US"/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4" Type="http://schemas.openxmlformats.org/officeDocument/2006/relationships/theme" Target="../theme/theme5.xml"/><Relationship Id="rId13" Type="http://schemas.openxmlformats.org/officeDocument/2006/relationships/image" Target="../media/image2.pn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4" Type="http://schemas.openxmlformats.org/officeDocument/2006/relationships/theme" Target="../theme/theme6.xml"/><Relationship Id="rId1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.xml"/><Relationship Id="rId8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12" Type="http://schemas.openxmlformats.org/officeDocument/2006/relationships/image" Target="../media/image8.jpeg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  <a:endParaRPr kumimoji="0" lang="en-US"/>
          </a:p>
          <a:p>
            <a:pPr lvl="1" eaLnBrk="1" latinLnBrk="0" hangingPunct="1"/>
            <a:r>
              <a:rPr kumimoji="0" lang="en-US"/>
              <a:t>Second level</a:t>
            </a:r>
            <a:endParaRPr kumimoji="0" lang="en-US"/>
          </a:p>
          <a:p>
            <a:pPr lvl="2" eaLnBrk="1" latinLnBrk="0" hangingPunct="1"/>
            <a:r>
              <a:rPr kumimoji="0" lang="en-US"/>
              <a:t>Third level</a:t>
            </a:r>
            <a:endParaRPr kumimoji="0" lang="en-US"/>
          </a:p>
          <a:p>
            <a:pPr lvl="3" eaLnBrk="1" latinLnBrk="0" hangingPunct="1"/>
            <a:r>
              <a:rPr kumimoji="0" lang="en-US"/>
              <a:t>Fourth level</a:t>
            </a:r>
            <a:endParaRPr kumimoji="0" lang="en-US"/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82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7.xml"/><Relationship Id="rId7" Type="http://schemas.microsoft.com/office/2007/relationships/hdphoto" Target="../media/image73.wdp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1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22.wdp"/><Relationship Id="rId8" Type="http://schemas.openxmlformats.org/officeDocument/2006/relationships/image" Target="../media/image21.png"/><Relationship Id="rId7" Type="http://schemas.microsoft.com/office/2007/relationships/hdphoto" Target="../media/image20.wdp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25.png"/><Relationship Id="rId11" Type="http://schemas.microsoft.com/office/2007/relationships/hdphoto" Target="../media/image24.wdp"/><Relationship Id="rId10" Type="http://schemas.openxmlformats.org/officeDocument/2006/relationships/image" Target="../media/image23.png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5.png"/><Relationship Id="rId1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80.png"/><Relationship Id="rId2" Type="http://schemas.microsoft.com/office/2007/relationships/hdphoto" Target="../media/image79.wdp"/><Relationship Id="rId1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80.png"/><Relationship Id="rId2" Type="http://schemas.microsoft.com/office/2007/relationships/hdphoto" Target="../media/image79.wdp"/><Relationship Id="rId1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9.xml"/><Relationship Id="rId3" Type="http://schemas.openxmlformats.org/officeDocument/2006/relationships/image" Target="../media/image80.png"/><Relationship Id="rId2" Type="http://schemas.microsoft.com/office/2007/relationships/hdphoto" Target="../media/image79.wdp"/><Relationship Id="rId1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8.xml"/><Relationship Id="rId6" Type="http://schemas.openxmlformats.org/officeDocument/2006/relationships/image" Target="../media/image86.png"/><Relationship Id="rId5" Type="http://schemas.microsoft.com/office/2007/relationships/hdphoto" Target="../media/image85.wdp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9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0.xml"/><Relationship Id="rId1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hdphoto" Target="../media/image33.wdp"/><Relationship Id="rId8" Type="http://schemas.openxmlformats.org/officeDocument/2006/relationships/image" Target="../media/image32.png"/><Relationship Id="rId7" Type="http://schemas.openxmlformats.org/officeDocument/2006/relationships/slide" Target="slide6.xml"/><Relationship Id="rId6" Type="http://schemas.microsoft.com/office/2007/relationships/hdphoto" Target="../media/image31.wdp"/><Relationship Id="rId5" Type="http://schemas.openxmlformats.org/officeDocument/2006/relationships/image" Target="../media/image30.png"/><Relationship Id="rId4" Type="http://schemas.openxmlformats.org/officeDocument/2006/relationships/slide" Target="slide4.xml"/><Relationship Id="rId35" Type="http://schemas.openxmlformats.org/officeDocument/2006/relationships/slideLayout" Target="../slideLayouts/slideLayout2.xml"/><Relationship Id="rId34" Type="http://schemas.openxmlformats.org/officeDocument/2006/relationships/image" Target="../media/image53.GIF"/><Relationship Id="rId33" Type="http://schemas.microsoft.com/office/2007/relationships/hdphoto" Target="../media/image52.wdp"/><Relationship Id="rId32" Type="http://schemas.openxmlformats.org/officeDocument/2006/relationships/image" Target="../media/image51.png"/><Relationship Id="rId31" Type="http://schemas.openxmlformats.org/officeDocument/2006/relationships/image" Target="../media/image50.GIF"/><Relationship Id="rId30" Type="http://schemas.microsoft.com/office/2007/relationships/hdphoto" Target="../media/image49.wdp"/><Relationship Id="rId3" Type="http://schemas.microsoft.com/office/2007/relationships/hdphoto" Target="../media/image29.wdp"/><Relationship Id="rId29" Type="http://schemas.openxmlformats.org/officeDocument/2006/relationships/image" Target="../media/image48.png"/><Relationship Id="rId28" Type="http://schemas.microsoft.com/office/2007/relationships/hdphoto" Target="../media/image17.wdp"/><Relationship Id="rId27" Type="http://schemas.openxmlformats.org/officeDocument/2006/relationships/image" Target="../media/image16.png"/><Relationship Id="rId26" Type="http://schemas.microsoft.com/office/2007/relationships/hdphoto" Target="../media/image47.wdp"/><Relationship Id="rId25" Type="http://schemas.openxmlformats.org/officeDocument/2006/relationships/image" Target="../media/image46.png"/><Relationship Id="rId24" Type="http://schemas.microsoft.com/office/2007/relationships/hdphoto" Target="../media/image45.wdp"/><Relationship Id="rId23" Type="http://schemas.openxmlformats.org/officeDocument/2006/relationships/image" Target="../media/image44.png"/><Relationship Id="rId22" Type="http://schemas.microsoft.com/office/2007/relationships/hdphoto" Target="../media/image43.wdp"/><Relationship Id="rId21" Type="http://schemas.openxmlformats.org/officeDocument/2006/relationships/image" Target="../media/image42.png"/><Relationship Id="rId20" Type="http://schemas.microsoft.com/office/2007/relationships/hdphoto" Target="../media/image41.wdp"/><Relationship Id="rId2" Type="http://schemas.openxmlformats.org/officeDocument/2006/relationships/image" Target="../media/image28.png"/><Relationship Id="rId19" Type="http://schemas.openxmlformats.org/officeDocument/2006/relationships/image" Target="../media/image40.png"/><Relationship Id="rId18" Type="http://schemas.microsoft.com/office/2007/relationships/hdphoto" Target="../media/image39.wdp"/><Relationship Id="rId17" Type="http://schemas.openxmlformats.org/officeDocument/2006/relationships/image" Target="../media/image38.png"/><Relationship Id="rId16" Type="http://schemas.openxmlformats.org/officeDocument/2006/relationships/slide" Target="slide5.xml"/><Relationship Id="rId15" Type="http://schemas.microsoft.com/office/2007/relationships/hdphoto" Target="../media/image37.wdp"/><Relationship Id="rId14" Type="http://schemas.openxmlformats.org/officeDocument/2006/relationships/image" Target="../media/image36.png"/><Relationship Id="rId13" Type="http://schemas.openxmlformats.org/officeDocument/2006/relationships/slide" Target="slide8.xml"/><Relationship Id="rId12" Type="http://schemas.microsoft.com/office/2007/relationships/hdphoto" Target="../media/image35.wdp"/><Relationship Id="rId11" Type="http://schemas.openxmlformats.org/officeDocument/2006/relationships/image" Target="../media/image34.png"/><Relationship Id="rId10" Type="http://schemas.openxmlformats.org/officeDocument/2006/relationships/slide" Target="slide7.xml"/><Relationship Id="rId1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openxmlformats.org/officeDocument/2006/relationships/slide" Target="slide3.xml"/><Relationship Id="rId6" Type="http://schemas.openxmlformats.org/officeDocument/2006/relationships/image" Target="../media/image59.png"/><Relationship Id="rId5" Type="http://schemas.microsoft.com/office/2007/relationships/hdphoto" Target="../media/image58.wdp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openxmlformats.org/officeDocument/2006/relationships/slide" Target="slide3.xml"/><Relationship Id="rId6" Type="http://schemas.openxmlformats.org/officeDocument/2006/relationships/image" Target="../media/image59.png"/><Relationship Id="rId5" Type="http://schemas.microsoft.com/office/2007/relationships/hdphoto" Target="../media/image58.wdp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15.xml"/><Relationship Id="rId1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openxmlformats.org/officeDocument/2006/relationships/slide" Target="slide3.xml"/><Relationship Id="rId6" Type="http://schemas.openxmlformats.org/officeDocument/2006/relationships/image" Target="../media/image59.png"/><Relationship Id="rId5" Type="http://schemas.microsoft.com/office/2007/relationships/hdphoto" Target="../media/image58.wdp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26.xml"/><Relationship Id="rId1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0.wdp"/><Relationship Id="rId8" Type="http://schemas.openxmlformats.org/officeDocument/2006/relationships/image" Target="../media/image19.png"/><Relationship Id="rId7" Type="http://schemas.openxmlformats.org/officeDocument/2006/relationships/slide" Target="slide3.xml"/><Relationship Id="rId6" Type="http://schemas.openxmlformats.org/officeDocument/2006/relationships/image" Target="../media/image59.png"/><Relationship Id="rId5" Type="http://schemas.microsoft.com/office/2007/relationships/hdphoto" Target="../media/image58.wdp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37.xml"/><Relationship Id="rId1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microsoft.com/office/2007/relationships/hdphoto" Target="../media/image20.wdp"/><Relationship Id="rId7" Type="http://schemas.openxmlformats.org/officeDocument/2006/relationships/image" Target="../media/image19.png"/><Relationship Id="rId6" Type="http://schemas.openxmlformats.org/officeDocument/2006/relationships/image" Target="../media/image59.png"/><Relationship Id="rId5" Type="http://schemas.microsoft.com/office/2007/relationships/hdphoto" Target="../media/image58.wdp"/><Relationship Id="rId4" Type="http://schemas.openxmlformats.org/officeDocument/2006/relationships/image" Target="../media/image57.png"/><Relationship Id="rId3" Type="http://schemas.microsoft.com/office/2007/relationships/hdphoto" Target="../media/image56.wdp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3677150" y="22519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710919" y="526646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408045" y="1906905"/>
            <a:ext cx="5911850" cy="1231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2343785" y="3670300"/>
            <a:ext cx="754316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000" b="1" dirty="0" err="1" smtClean="0">
                <a:solidFill>
                  <a:srgbClr val="FF0000"/>
                </a:solidFill>
                <a:cs typeface="Times New Roman" panose="02020603050405020304" pitchFamily="18" charset="0"/>
                <a:sym typeface="+mn-ea"/>
              </a:rPr>
              <a:t>Gọi bạn</a:t>
            </a:r>
            <a:endParaRPr kumimoji="0" lang="vi-VN" sz="50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b="1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1 + 2</a:t>
              </a:r>
              <a:endParaRPr lang="en-US" altLang="zh-CN" sz="8000" b="1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4913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1. Khi vui chơi cùng bạn em cảm thấy thế nào?</a:t>
            </a:r>
            <a:b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2. Khi xa bạn em cảm thấy thế nào?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922020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298543" y="26035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 nhớ cậu</a:t>
            </a:r>
            <a:endParaRPr 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111615" y="576770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mẫu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 nhớ cậu</a:t>
            </a:r>
            <a:endParaRPr 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111615" y="4022725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5142" y="1003935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2667" y="2207895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9537" y="3779520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9078485" y="4022725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52667" y="5662930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9" grpId="0" animBg="1"/>
      <p:bldP spid="11" grpId="0" animBg="1"/>
      <p:bldP spid="12" grpId="0" animBg="1"/>
      <p:bldP spid="14" grpId="0" bldLvl="0" animBg="1"/>
      <p:bldP spid="14" grpId="1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 nhớ cậu</a:t>
            </a:r>
            <a:endParaRPr 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cxnSp>
        <p:nvCxnSpPr>
          <p:cNvPr id="2" name="Straight Connector 1"/>
          <p:cNvCxnSpPr/>
          <p:nvPr/>
        </p:nvCxnSpPr>
        <p:spPr>
          <a:xfrm>
            <a:off x="7419975" y="2541270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485900" y="5482590"/>
            <a:ext cx="86233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45142" y="1003935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5387" y="219348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5386" y="373457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078485" y="4022725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5631" y="5630490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1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3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194682" y="9506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46500" y="57404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 nót</a:t>
              </a:r>
              <a:endParaRPr lang="en-US" sz="3600" b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1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 cẩn thận cho đẹp</a:t>
              </a:r>
              <a:endParaRPr lang="en-US" altLang="vi-VN" sz="2800" b="1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36645" y="2257425"/>
            <a:ext cx="6916420" cy="1536057"/>
            <a:chOff x="172324" y="1157225"/>
            <a:chExt cx="2109019" cy="1469818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1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cặm cụi</a:t>
              </a:r>
              <a:endParaRPr lang="en-US" sz="3600" b="1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2800" b="1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chăm chú, tập trung vào việc đang làm</a:t>
              </a:r>
              <a:endParaRPr lang="en-US" altLang="vi-VN" sz="2800" b="1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026" name="Picture 2" descr="Học Sinh Thcs Chăm Chú Lắng Nghe Và Ghi Chép Bài Hình ảnh | Định dạng hình  ảnh PNG 401807209| vn.lovepik.co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791" l="10000" r="93605">
                        <a14:foregroundMark x1="51512" y1="56977" x2="57907" y2="49651"/>
                        <a14:foregroundMark x1="28488" y1="91744" x2="38140" y2="96744"/>
                        <a14:foregroundMark x1="38140" y1="96744" x2="54302" y2="97326"/>
                        <a14:foregroundMark x1="54302" y1="97326" x2="79535" y2="92558"/>
                        <a14:foregroundMark x1="89419" y1="88023" x2="93605" y2="88372"/>
                        <a14:foregroundMark x1="87442" y1="94302" x2="86860" y2="97791"/>
                        <a14:foregroundMark x1="81163" y1="97209" x2="23953" y2="97209"/>
                        <a14:foregroundMark x1="23605" y1="97093" x2="19302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6" t="43032"/>
          <a:stretch>
            <a:fillRect/>
          </a:stretch>
        </p:blipFill>
        <p:spPr bwMode="auto">
          <a:xfrm>
            <a:off x="6029960" y="3750945"/>
            <a:ext cx="4938395" cy="310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dài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9772650" y="1592739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350578" y="2505758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9642391" y="1593168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80923" y="2506345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755828" y="250571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660177" y="1592580"/>
            <a:ext cx="30480" cy="46609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14"/>
          <p:cNvSpPr/>
          <p:nvPr>
            <p:ph idx="1"/>
          </p:nvPr>
        </p:nvSpPr>
        <p:spPr>
          <a:xfrm>
            <a:off x="609600" y="1494155"/>
            <a:ext cx="10972800" cy="663575"/>
          </a:xfrm>
        </p:spPr>
        <p:txBody>
          <a:bodyPr>
            <a:normAutofit/>
          </a:bodyPr>
          <a:p>
            <a:r>
              <a:rPr lang="vi-VN" altLang="en-US"/>
              <a:t>Kiến nói: “ Cậu phải thường xuyên nhớ tớ đấy”.</a:t>
            </a:r>
            <a:endParaRPr lang="vi-VN" altLang="en-US"/>
          </a:p>
        </p:txBody>
      </p:sp>
      <p:sp>
        <p:nvSpPr>
          <p:cNvPr id="3" name="Content Placeholder 14"/>
          <p:cNvSpPr/>
          <p:nvPr/>
        </p:nvSpPr>
        <p:spPr>
          <a:xfrm>
            <a:off x="609600" y="2407285"/>
            <a:ext cx="8211820" cy="66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en-US"/>
              <a:t>Kiến reo lên: “ A, thư của Sóc!”.</a:t>
            </a:r>
            <a:endParaRPr lang="vi-V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5" grpId="0" build="p"/>
      <p:bldP spid="15" grpId="1" build="p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 nhớ cậu</a:t>
            </a:r>
            <a:endParaRPr 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5142" y="1003935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5387" y="219348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5386" y="373457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078485" y="4022725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5631" y="5630490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ảnh nền pp\lo go tr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 nhớ cậu</a:t>
            </a:r>
            <a:endParaRPr 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5142" y="1003935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5387" y="219348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5386" y="373457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078485" y="4022725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5631" y="5630490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931020" y="207520"/>
            <a:ext cx="4124257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Ôn và khởi động</a:t>
            </a:r>
            <a:endParaRPr lang="en-US" sz="5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altLang="zh-CN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3589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 nhớ cậu</a:t>
            </a:r>
            <a:endParaRPr 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5142" y="1003935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5387" y="219348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5386" y="373457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078485" y="4022725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5631" y="5630490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/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6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6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6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ảnh nền pp\lo go tr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0"/>
            <a:ext cx="1422400" cy="107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Khi chia tay sóc, kiến cảm thấy như thế nào?</a:t>
            </a:r>
            <a:endParaRPr lang="en-US" altLang="zh-CN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Khi chia tay sóc, kiến rất buồn</a:t>
            </a:r>
            <a:endParaRPr lang="en-US" altLang="zh-CN" sz="2800" b="1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Sóc đồng ý với kiến điều gì?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Sóc thường xuyên nhớ kiến</a:t>
            </a:r>
            <a:endParaRPr lang="en-US" altLang="en-US" sz="2600" b="1" dirty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Vì sao kiến phải viết lại nhiều lần lá thứ gửi sóc?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2505710" y="4225925"/>
            <a:ext cx="9224645" cy="1291590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b="1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  <a:sym typeface="+mn-ea"/>
              </a:rPr>
              <a:t>Kiến phải viết lại nhiều lần lá thứ gửi sóc vì kiến không biết làm sao cho sóc biết nó rất nhớ bạn.</a:t>
            </a:r>
            <a:endParaRPr lang="en-US" altLang="zh-CN" sz="2600" b="1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67660" y="5517515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Theo em, 2 bạn sẽ cảm thấy như thế nào nếu không nhận được thư của nhau?</a:t>
            </a:r>
            <a:endParaRPr lang="en-US" altLang="zh-CN" sz="28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3687637" y="6166723"/>
            <a:ext cx="6861278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 bạn sẽ rất buồn, sẽ rất nhớ nhau.</a:t>
            </a:r>
            <a:endParaRPr lang="en-US" altLang="zh-CN" sz="2800" b="1" dirty="0"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6674" y="2692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3"/>
            <p:cNvSpPr txBox="1"/>
            <p:nvPr/>
          </p:nvSpPr>
          <p:spPr>
            <a:xfrm>
              <a:off x="315731" y="2243748"/>
              <a:ext cx="1711988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 lời câu hỏi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85521" y="581191"/>
            <a:ext cx="8910201" cy="11228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flipH="1">
            <a:off x="0" y="1433995"/>
            <a:ext cx="11688417" cy="5165587"/>
            <a:chOff x="6337300" y="1183375"/>
            <a:chExt cx="5727091" cy="2358234"/>
          </a:xfrm>
        </p:grpSpPr>
        <p:sp>
          <p:nvSpPr>
            <p:cNvPr id="12" name="圆角矩形 5"/>
            <p:cNvSpPr/>
            <p:nvPr/>
          </p:nvSpPr>
          <p:spPr>
            <a:xfrm>
              <a:off x="6337300" y="1410760"/>
              <a:ext cx="4953000" cy="1675338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289" y="1866741"/>
              <a:ext cx="1208102" cy="1674868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337300" y="1183375"/>
              <a:ext cx="4612921" cy="19027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4142392" y="2027077"/>
            <a:ext cx="5677541" cy="28771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503583" y="581191"/>
            <a:ext cx="11443252" cy="112283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flipH="1">
            <a:off x="0" y="1433995"/>
            <a:ext cx="11688417" cy="5165587"/>
            <a:chOff x="6337300" y="1183375"/>
            <a:chExt cx="5727091" cy="2358234"/>
          </a:xfrm>
        </p:grpSpPr>
        <p:sp>
          <p:nvSpPr>
            <p:cNvPr id="12" name="圆角矩形 5"/>
            <p:cNvSpPr/>
            <p:nvPr/>
          </p:nvSpPr>
          <p:spPr>
            <a:xfrm>
              <a:off x="6337300" y="1410760"/>
              <a:ext cx="4953000" cy="1675338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289" y="1866741"/>
              <a:ext cx="1208102" cy="1674868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337300" y="1183375"/>
              <a:ext cx="4612921" cy="19027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465615" y="2210919"/>
            <a:ext cx="8725846" cy="28771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5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85521" y="581191"/>
            <a:ext cx="8941977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 flipH="1">
            <a:off x="0" y="1433996"/>
            <a:ext cx="11730432" cy="5079028"/>
            <a:chOff x="6337300" y="1183375"/>
            <a:chExt cx="5727091" cy="2358234"/>
          </a:xfrm>
        </p:grpSpPr>
        <p:sp>
          <p:nvSpPr>
            <p:cNvPr id="12" name="圆角矩形 5"/>
            <p:cNvSpPr/>
            <p:nvPr/>
          </p:nvSpPr>
          <p:spPr>
            <a:xfrm>
              <a:off x="6337300" y="1410760"/>
              <a:ext cx="4953000" cy="1675338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6289" y="1866741"/>
              <a:ext cx="1208102" cy="1674868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6337300" y="1183375"/>
              <a:ext cx="4612921" cy="19027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975589" y="2044419"/>
            <a:ext cx="9364773" cy="28771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>
            <a:fillRect/>
          </a:stretch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>
            <a:fillRect/>
          </a:stretch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219200">
              <a:defRPr/>
            </a:pPr>
            <a:r>
              <a:rPr lang="en-US" altLang="zh-CN" sz="4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</a:t>
            </a:r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lại</a:t>
            </a:r>
            <a:endParaRPr lang="en-US" altLang="zh-CN" sz="4400" b="1" dirty="0" err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1003935"/>
            <a:ext cx="9111615" cy="565658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953635" y="121920"/>
            <a:ext cx="2665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 nhớ cậu</a:t>
            </a:r>
            <a:endParaRPr 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385" y="615950"/>
            <a:ext cx="3269615" cy="318389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45142" y="1003935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5387" y="219348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5386" y="3734573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9078485" y="4022725"/>
            <a:ext cx="2819400" cy="200787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5631" y="5630490"/>
            <a:ext cx="410233" cy="36766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endParaRPr lang="en-US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740711" y="1585357"/>
            <a:ext cx="620966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Ếch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bờ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sen.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sen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z="4890" b="1">
                <a:latin typeface="Times New Roman" panose="02020603050405020304" pitchFamily="18" charset="0"/>
                <a:cs typeface="Times New Roman" panose="02020603050405020304" pitchFamily="18" charset="0"/>
              </a:rPr>
              <a:t>2. Đóng vai sóc và kiến để nói và đáp lời chào khi chia tay.</a:t>
            </a:r>
            <a:endParaRPr lang="en-US" sz="489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Sóc: Tạm biệt cậu nhé!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Kiến: Tạm biệt cậu. Cậu phải thường xuyên nhớ tớ đấy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bldLvl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Em sẽ nói với bạn thế nào khi</a:t>
            </a:r>
            <a:b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Bạn chuyển đến 1 ngôi trường khác</a:t>
            </a:r>
            <a:b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Tan học, em về trước còn bạn ở lại chờ bố mẹ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46450" y="2858135"/>
            <a:ext cx="5913755" cy="226441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Vd: Tạm biệt cậu nhé!Chúc cậu sang trường mới học tập thật tốt! Tớ sẽ luôn nhớ về cậu.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631483" y="1812834"/>
            <a:ext cx="6844360" cy="32315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kern="1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7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THEO</a:t>
            </a:r>
            <a:endParaRPr lang="en-US" sz="70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hôm trước các em đã học là bài gì?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 bạn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66848" y="195637"/>
            <a:ext cx="67818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 bài Gọi bạn kể về 2 bạn là Bê vàng và....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Dê trắng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bạn bê vàng và dê trắng sống ở đâu?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 xanh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 vàng đi tìm cái gì?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vi-VN" sz="7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tìm cỏ</a:t>
            </a:r>
            <a:endParaRPr lang="en-US" altLang="vi-VN" sz="72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80164" y="1094510"/>
            <a:ext cx="54102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Tình trạng thiếu nước do nắng lâu, không mưa gây ra gọi là gì?</a:t>
            </a:r>
            <a:endParaRPr lang="en-US" alt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Hạn hán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17799" y="-14642"/>
            <a:ext cx="12383008" cy="207204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86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5" name="Flowchart: Document 17"/>
          <p:cNvSpPr/>
          <p:nvPr/>
        </p:nvSpPr>
        <p:spPr>
          <a:xfrm>
            <a:off x="-43199" y="10758"/>
            <a:ext cx="123875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-659635" y="-848744"/>
            <a:ext cx="2469633" cy="2296731"/>
            <a:chOff x="-2957976" y="-1125796"/>
            <a:chExt cx="2469633" cy="2296731"/>
          </a:xfrm>
        </p:grpSpPr>
        <p:sp>
          <p:nvSpPr>
            <p:cNvPr id="7" name="Oval 6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76497" y="3346864"/>
            <a:ext cx="7638197" cy="1689636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E20C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0"/>
            <p:cNvSpPr/>
            <p:nvPr/>
          </p:nvSpPr>
          <p:spPr>
            <a:xfrm>
              <a:off x="9589679" y="101573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6"/>
          <p:cNvSpPr/>
          <p:nvPr/>
        </p:nvSpPr>
        <p:spPr>
          <a:xfrm rot="269291">
            <a:off x="1698184" y="3556328"/>
            <a:ext cx="1156388" cy="1191123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C86866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489815">
            <a:off x="1837734" y="3750192"/>
            <a:ext cx="1177426" cy="947921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220513" y="3329291"/>
            <a:ext cx="1654973" cy="1554110"/>
            <a:chOff x="1149549" y="1066515"/>
            <a:chExt cx="992332" cy="992332"/>
          </a:xfrm>
          <a:solidFill>
            <a:srgbClr val="F0720A"/>
          </a:solidFill>
        </p:grpSpPr>
        <p:sp>
          <p:nvSpPr>
            <p:cNvPr id="19" name="Oval 18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188514" y="1081550"/>
              <a:ext cx="914400" cy="914400"/>
            </a:xfrm>
            <a:prstGeom prst="ellipse">
              <a:avLst/>
            </a:prstGeom>
            <a:solidFill>
              <a:srgbClr val="E20CA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16739" y="3348753"/>
            <a:ext cx="1211419" cy="147727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18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22449" y="3363549"/>
            <a:ext cx="6605191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 nhớ cậu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2334</Words>
  <Application>WPS Presentation</Application>
  <PresentationFormat>Widescreen</PresentationFormat>
  <Paragraphs>197</Paragraphs>
  <Slides>32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32</vt:i4>
      </vt:variant>
    </vt:vector>
  </HeadingPairs>
  <TitlesOfParts>
    <vt:vector size="57" baseType="lpstr">
      <vt:lpstr>Arial</vt:lpstr>
      <vt:lpstr>SimSun</vt:lpstr>
      <vt:lpstr>Wingdings</vt:lpstr>
      <vt:lpstr>Wingdings 2</vt:lpstr>
      <vt:lpstr>Microsoft YaHei</vt:lpstr>
      <vt:lpstr>Calibri Light</vt:lpstr>
      <vt:lpstr>Times New Roman</vt:lpstr>
      <vt:lpstr>字魂36号-正文宋楷</vt:lpstr>
      <vt:lpstr>Arial-Rounded</vt:lpstr>
      <vt:lpstr>Yellowtail</vt:lpstr>
      <vt:lpstr>Calibri</vt:lpstr>
      <vt:lpstr>Arial Unicode MS</vt:lpstr>
      <vt:lpstr>汉仪黑荔枝体简</vt:lpstr>
      <vt:lpstr>Calibri</vt:lpstr>
      <vt:lpstr>Franklin Gothic Book</vt:lpstr>
      <vt:lpstr>等线</vt:lpstr>
      <vt:lpstr>inpin heiti</vt:lpstr>
      <vt:lpstr>1_Office Theme</vt:lpstr>
      <vt:lpstr>3_Office Theme</vt:lpstr>
      <vt:lpstr>4_Office Theme</vt:lpstr>
      <vt:lpstr>5_Office Theme</vt:lpstr>
      <vt:lpstr>2_Office Theme</vt:lpstr>
      <vt:lpstr>Trek</vt:lpstr>
      <vt:lpstr>7_Office Theme</vt:lpstr>
      <vt:lpstr>8_Office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1. Khi vui chơi cùng bạn em cảm thấy thế nào? 2. Khi xa bạn em cảm thấy thế nào?</vt:lpstr>
      <vt:lpstr>PowerPoint 演示文稿</vt:lpstr>
      <vt:lpstr>PowerPoint 演示文稿</vt:lpstr>
      <vt:lpstr>PowerPoint 演示文稿</vt:lpstr>
      <vt:lpstr>PowerPoint 演示文稿</vt:lpstr>
      <vt:lpstr>Luyện đọc câu dài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Đóng vai sóc và kiến để nói và đáp lời chào khi chia tay.</vt:lpstr>
      <vt:lpstr>2. Em sẽ nói với bạn thế nào khi - Bạn chuyển đến 1 ngôi trường khác - Tan học, em về trước còn bạn ở lại chờ bố mẹ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Dell M4800</dc:creator>
  <cp:lastModifiedBy>Admin</cp:lastModifiedBy>
  <cp:revision>20</cp:revision>
  <dcterms:created xsi:type="dcterms:W3CDTF">2021-05-26T07:40:00Z</dcterms:created>
  <dcterms:modified xsi:type="dcterms:W3CDTF">2022-11-08T14:00:53Z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ICV">
    <vt:lpwstr>25044878F59F4241B6C14C46D5B21AAA</vt:lpwstr>
  </property>
</Properties>
</file>