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7" r:id="rId5"/>
    <p:sldMasterId id="2147483702" r:id="rId6"/>
    <p:sldMasterId id="2147483715" r:id="rId7"/>
  </p:sldMasterIdLst>
  <p:notesMasterIdLst>
    <p:notesMasterId r:id="rId9"/>
  </p:notesMasterIdLst>
  <p:sldIdLst>
    <p:sldId id="413" r:id="rId8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67" r:id="rId18"/>
    <p:sldId id="275" r:id="rId19"/>
    <p:sldId id="390" r:id="rId20"/>
    <p:sldId id="268" r:id="rId21"/>
    <p:sldId id="269" r:id="rId22"/>
    <p:sldId id="271" r:id="rId23"/>
    <p:sldId id="270" r:id="rId24"/>
    <p:sldId id="391" r:id="rId25"/>
    <p:sldId id="272" r:id="rId26"/>
    <p:sldId id="292" r:id="rId27"/>
    <p:sldId id="291" r:id="rId28"/>
    <p:sldId id="293" r:id="rId29"/>
    <p:sldId id="301" r:id="rId30"/>
    <p:sldId id="295" r:id="rId31"/>
    <p:sldId id="392" r:id="rId32"/>
    <p:sldId id="273" r:id="rId33"/>
    <p:sldId id="393" r:id="rId34"/>
    <p:sldId id="277" r:id="rId35"/>
    <p:sldId id="296" r:id="rId36"/>
    <p:sldId id="394" r:id="rId37"/>
    <p:sldId id="278" r:id="rId38"/>
    <p:sldId id="395" r:id="rId39"/>
    <p:sldId id="279" r:id="rId40"/>
    <p:sldId id="274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45" d="100"/>
          <a:sy n="45" d="100"/>
        </p:scale>
        <p:origin x="7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16.png"/><Relationship Id="rId10" Type="http://schemas.microsoft.com/office/2007/relationships/media" Target="../media/media1.mp3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3.png"/><Relationship Id="rId1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82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1.wdp"/><Relationship Id="rId8" Type="http://schemas.openxmlformats.org/officeDocument/2006/relationships/image" Target="../media/image30.png"/><Relationship Id="rId7" Type="http://schemas.microsoft.com/office/2007/relationships/hdphoto" Target="../media/image29.wdp"/><Relationship Id="rId6" Type="http://schemas.openxmlformats.org/officeDocument/2006/relationships/image" Target="../media/image28.png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0.png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microsoft.com/office/2007/relationships/hdphoto" Target="../media/image37.wdp"/><Relationship Id="rId14" Type="http://schemas.openxmlformats.org/officeDocument/2006/relationships/image" Target="../media/image36.png"/><Relationship Id="rId13" Type="http://schemas.microsoft.com/office/2007/relationships/hdphoto" Target="../media/image35.wdp"/><Relationship Id="rId12" Type="http://schemas.openxmlformats.org/officeDocument/2006/relationships/image" Target="../media/image34.png"/><Relationship Id="rId11" Type="http://schemas.microsoft.com/office/2007/relationships/hdphoto" Target="../media/image33.wdp"/><Relationship Id="rId10" Type="http://schemas.openxmlformats.org/officeDocument/2006/relationships/image" Target="../media/image32.png"/><Relationship Id="rId1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2.GIF"/><Relationship Id="rId3" Type="http://schemas.openxmlformats.org/officeDocument/2006/relationships/image" Target="../media/image91.GIF"/><Relationship Id="rId2" Type="http://schemas.microsoft.com/office/2007/relationships/hdphoto" Target="../media/image90.wdp"/><Relationship Id="rId1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1.wdp"/><Relationship Id="rId8" Type="http://schemas.openxmlformats.org/officeDocument/2006/relationships/image" Target="../media/image30.png"/><Relationship Id="rId7" Type="http://schemas.microsoft.com/office/2007/relationships/hdphoto" Target="../media/image46.wdp"/><Relationship Id="rId6" Type="http://schemas.openxmlformats.org/officeDocument/2006/relationships/image" Target="../media/image45.png"/><Relationship Id="rId5" Type="http://schemas.microsoft.com/office/2007/relationships/hdphoto" Target="../media/image44.wdp"/><Relationship Id="rId4" Type="http://schemas.openxmlformats.org/officeDocument/2006/relationships/image" Target="../media/image43.png"/><Relationship Id="rId3" Type="http://schemas.microsoft.com/office/2007/relationships/hdphoto" Target="../media/image29.wdp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0.png"/><Relationship Id="rId2" Type="http://schemas.openxmlformats.org/officeDocument/2006/relationships/image" Target="../media/image28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hdphoto" Target="../media/image35.wdp"/><Relationship Id="rId16" Type="http://schemas.openxmlformats.org/officeDocument/2006/relationships/image" Target="../media/image34.png"/><Relationship Id="rId15" Type="http://schemas.microsoft.com/office/2007/relationships/hdphoto" Target="../media/image52.wdp"/><Relationship Id="rId14" Type="http://schemas.openxmlformats.org/officeDocument/2006/relationships/image" Target="../media/image51.png"/><Relationship Id="rId13" Type="http://schemas.microsoft.com/office/2007/relationships/hdphoto" Target="../media/image50.wdp"/><Relationship Id="rId12" Type="http://schemas.openxmlformats.org/officeDocument/2006/relationships/image" Target="../media/image49.png"/><Relationship Id="rId11" Type="http://schemas.microsoft.com/office/2007/relationships/hdphoto" Target="../media/image48.wdp"/><Relationship Id="rId10" Type="http://schemas.openxmlformats.org/officeDocument/2006/relationships/image" Target="../media/image47.png"/><Relationship Id="rId1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53.jpe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56.wdp"/><Relationship Id="rId8" Type="http://schemas.openxmlformats.org/officeDocument/2006/relationships/image" Target="../media/image55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35.wdp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20.png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hdphoto" Target="../media/image62.wdp"/><Relationship Id="rId16" Type="http://schemas.openxmlformats.org/officeDocument/2006/relationships/image" Target="../media/image61.png"/><Relationship Id="rId15" Type="http://schemas.microsoft.com/office/2007/relationships/hdphoto" Target="../media/image60.wdp"/><Relationship Id="rId14" Type="http://schemas.openxmlformats.org/officeDocument/2006/relationships/image" Target="../media/image59.png"/><Relationship Id="rId13" Type="http://schemas.microsoft.com/office/2007/relationships/hdphoto" Target="../media/image58.wdp"/><Relationship Id="rId12" Type="http://schemas.openxmlformats.org/officeDocument/2006/relationships/image" Target="../media/image57.png"/><Relationship Id="rId11" Type="http://schemas.microsoft.com/office/2007/relationships/hdphoto" Target="../media/image31.wdp"/><Relationship Id="rId10" Type="http://schemas.openxmlformats.org/officeDocument/2006/relationships/image" Target="../media/image30.png"/><Relationship Id="rId1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microsoft.com/office/2007/relationships/hdphoto" Target="../media/image60.wdp"/><Relationship Id="rId2" Type="http://schemas.openxmlformats.org/officeDocument/2006/relationships/image" Target="../media/image59.png"/><Relationship Id="rId1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66.wdp"/><Relationship Id="rId8" Type="http://schemas.openxmlformats.org/officeDocument/2006/relationships/image" Target="../media/image65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openxmlformats.org/officeDocument/2006/relationships/image" Target="../media/image64.GIF"/><Relationship Id="rId4" Type="http://schemas.openxmlformats.org/officeDocument/2006/relationships/image" Target="../media/image20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Gọi bạn</a:t>
            </a:r>
            <a:endParaRPr kumimoji="0" lang="vi-VN" sz="27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  <a:endParaRPr lang="en-US" sz="5400" b="1" dirty="0">
              <a:solidFill>
                <a:schemeClr val="bg1"/>
              </a:solidFill>
              <a:latin typeface="Arial Rounded MT Bold" panose="020F070403050403020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08104" y="182542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313" y="1000657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8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138" y="1610777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Việt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05" y="2144861"/>
            <a:ext cx="68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17: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1 + 2)</a:t>
            </a:r>
            <a:endParaRPr lang="en-US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Nói về một người bạn của em</a:t>
            </a:r>
            <a:endParaRPr lang="en-US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điều gì ở bạn ấy?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7334250" y="490504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/>
          <p:nvPr/>
        </p:nvSpPr>
        <p:spPr>
          <a:xfrm>
            <a:off x="425450" y="3470181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63190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/>
          <p:cNvSpPr/>
          <p:nvPr/>
        </p:nvSpPr>
        <p:spPr>
          <a:xfrm>
            <a:off x="7252970" y="330844"/>
            <a:ext cx="4857750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bldLvl="0" animBg="1"/>
      <p:bldP spid="10" grpId="1" animBg="1"/>
      <p:bldP spid="9" grpId="0"/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504" y="274638"/>
            <a:ext cx="7394713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502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58272" y="1976585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83399" y="2501818"/>
            <a:ext cx="1587043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70442" y="4984512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5258020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60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36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330844"/>
            <a:ext cx="527050" cy="43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/>
          <p:nvPr/>
        </p:nvSpPr>
        <p:spPr>
          <a:xfrm>
            <a:off x="425450" y="3470181"/>
            <a:ext cx="5426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63190"/>
            <a:ext cx="527050" cy="26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/>
          <p:cNvSpPr/>
          <p:nvPr/>
        </p:nvSpPr>
        <p:spPr>
          <a:xfrm>
            <a:off x="5643639" y="5361948"/>
            <a:ext cx="4857750" cy="97055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 thẳm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5" y="2713048"/>
            <a:ext cx="5924768" cy="3057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61831" y="131327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3146" y="1401901"/>
            <a:ext cx="6916420" cy="1832610"/>
            <a:chOff x="206975" y="-84916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06975" y="-84916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309314" y="8084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 hán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 trạng thiếu nước do nắng lâu, không mưa gây ra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3" y="3407739"/>
            <a:ext cx="5494635" cy="2927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  <a:endParaRPr lang="en-US" sz="38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  <a:endParaRPr 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  <a:endParaRPr lang="en-US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754061"/>
            <a:ext cx="6916420" cy="1554465"/>
            <a:chOff x="99710" y="-2546382"/>
            <a:chExt cx="2109019" cy="1487432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09746" y="-254638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lang thang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 hết chỗ này đến chỗ khác, không dừng lại ở nơi nào.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9" y="2392809"/>
            <a:ext cx="546102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33372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75923" y="838344"/>
            <a:ext cx="6916420" cy="1470182"/>
            <a:chOff x="99710" y="-2465734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224003" y="-2244058"/>
              <a:ext cx="1808630" cy="103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Lối đi đường đi về một phía nào đó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64463" y="2944743"/>
            <a:ext cx="6916420" cy="1554465"/>
            <a:chOff x="99710" y="-2546382"/>
            <a:chExt cx="2109019" cy="1487432"/>
          </a:xfrm>
        </p:grpSpPr>
        <p:sp>
          <p:nvSpPr>
            <p:cNvPr id="24" name="Hexagon 23"/>
            <p:cNvSpPr/>
            <p:nvPr/>
          </p:nvSpPr>
          <p:spPr>
            <a:xfrm>
              <a:off x="99710" y="-2465734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43"/>
            <p:cNvSpPr txBox="1"/>
            <p:nvPr/>
          </p:nvSpPr>
          <p:spPr>
            <a:xfrm>
              <a:off x="209746" y="-2546382"/>
              <a:ext cx="1808630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Thuở nào</a:t>
              </a:r>
              <a:endParaRPr lang="en-US" sz="36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Khoảng thời gian không xác định đã lùi xa vào quá khứ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090" y="1817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Tự xa xưa thuở nào,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xanh sâu thẳm.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Đôi bạn sống bên nhau,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Bê Vàng và Dê Trắng.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Một năm, trời hạn hán,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bạn,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03740" y="4728210"/>
            <a:ext cx="2588260" cy="170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theo nhóm 3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  <a:endParaRPr lang="en-US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60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3740" y="4315145"/>
            <a:ext cx="2588260" cy="2114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728210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Câu chuyện được kể trong bài diễn ra khi nào? Ở đâu?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 ra từ thuở xa xưa, trong rừng xanh sâu thẳm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Chuyện gì xảy ra khiến bê vàng phải lang thang tìm cỏ?</a:t>
            </a:r>
            <a:endParaRPr lang="en-US" altLang="zh-CN" sz="280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Trời hạn hán, cỏ héo khô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bê vàng quên đường về, dê trắng đã làm gì?</a:t>
            </a:r>
            <a:endParaRPr lang="en-US" altLang="zh-CN" sz="280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Bê trắng chạy khắp nẻo đường gọi và tìm bạn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Nêu cảm nghĩ của em về bê vàng và dê trắng?</a:t>
            </a:r>
            <a:endParaRPr lang="en-US" altLang="zh-CN" sz="280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Tình bạn của 2 bạn rất đẹp và đáng quý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16" name="矩形 10"/>
          <p:cNvSpPr/>
          <p:nvPr/>
        </p:nvSpPr>
        <p:spPr>
          <a:xfrm>
            <a:off x="2764790" y="1755300"/>
            <a:ext cx="9312910" cy="258873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dung: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36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endParaRPr lang="en-US" altLang="zh-CN" sz="36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746051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160820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92789" y="1242265"/>
            <a:ext cx="5110483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lấm tấm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  <a:endParaRPr lang="en-US" sz="3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  <a:endParaRPr lang="en-US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16776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650" y="5703570"/>
            <a:ext cx="839724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tâm trạng của dê trắng khi không thấy bạn trở về? 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647315"/>
            <a:ext cx="5913755" cy="247523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Mình biết là dê trắng đang rất buồn và nhớ bê vàng. Bạn đừng buồn nữa nhé! Bê vàng sẽ sớm tìm được đường về thôi.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941795" y="1649645"/>
            <a:ext cx="6676145" cy="32316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ĐỊNH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HƯỚNG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HỌC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TẬP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THEO</a:t>
            </a:r>
            <a:endParaRPr lang="en-US" sz="7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2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  <a:endParaRPr lang="en-US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3</a:t>
            </a:r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  <a:endParaRPr lang="en-US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4761</Words>
  <Application>WPS Presentation</Application>
  <PresentationFormat>Widescreen</PresentationFormat>
  <Paragraphs>313</Paragraphs>
  <Slides>34</Slides>
  <Notes>12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34</vt:i4>
      </vt:variant>
    </vt:vector>
  </HeadingPairs>
  <TitlesOfParts>
    <vt:vector size="57" baseType="lpstr">
      <vt:lpstr>Arial</vt:lpstr>
      <vt:lpstr>SimSun</vt:lpstr>
      <vt:lpstr>Wingdings</vt:lpstr>
      <vt:lpstr>Microsoft YaHei</vt:lpstr>
      <vt:lpstr>Wingdings 2</vt:lpstr>
      <vt:lpstr>Calibri Light</vt:lpstr>
      <vt:lpstr>Calibri</vt:lpstr>
      <vt:lpstr>Arial-Rounded</vt:lpstr>
      <vt:lpstr>Yellowtail</vt:lpstr>
      <vt:lpstr>Arial Rounded MT Bold</vt:lpstr>
      <vt:lpstr>Times New Roman</vt:lpstr>
      <vt:lpstr>Arial Unicode MS</vt:lpstr>
      <vt:lpstr>HP001 4 hàng</vt:lpstr>
      <vt:lpstr>iCiel Cadena</vt:lpstr>
      <vt:lpstr>汉仪黑荔枝体简</vt:lpstr>
      <vt:lpstr>Times New Roman</vt:lpstr>
      <vt:lpstr>字魂36号-正文宋楷</vt:lpstr>
      <vt:lpstr>1_Office Theme</vt:lpstr>
      <vt:lpstr>2_Office Theme</vt:lpstr>
      <vt:lpstr>3_Office Theme</vt:lpstr>
      <vt:lpstr>4_Office Theme</vt:lpstr>
      <vt:lpstr>Trek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Nói về một người bạn của em</vt:lpstr>
      <vt:lpstr>Gọi bạn</vt:lpstr>
      <vt:lpstr>Gọi bạn</vt:lpstr>
      <vt:lpstr>Gọi bạn</vt:lpstr>
      <vt:lpstr>Gọi bạn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Gọi bạn</vt:lpstr>
      <vt:lpstr>PowerPoint 演示文稿</vt:lpstr>
      <vt:lpstr>Gọi bạn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Gọi bạn</vt:lpstr>
      <vt:lpstr>2. Đóng vai 1 người bạn trong rừng nói lời an ủi dê trắng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26</cp:revision>
  <dcterms:created xsi:type="dcterms:W3CDTF">2021-05-26T04:27:00Z</dcterms:created>
  <dcterms:modified xsi:type="dcterms:W3CDTF">2022-11-04T12:55:04Z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00DE379CB58B47589605C20963B61E65</vt:lpwstr>
  </property>
</Properties>
</file>