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tiff" ContentType="image/tiff"/>
  <Default Extension="emf" ContentType="image/x-emf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6" r:id="rId5"/>
    <p:sldMasterId id="2147483692" r:id="rId6"/>
    <p:sldMasterId id="2147483706" r:id="rId7"/>
  </p:sldMasterIdLst>
  <p:notesMasterIdLst>
    <p:notesMasterId r:id="rId9"/>
  </p:notesMasterIdLst>
  <p:sldIdLst>
    <p:sldId id="11088408" r:id="rId8"/>
    <p:sldId id="11088392" r:id="rId10"/>
    <p:sldId id="289" r:id="rId11"/>
    <p:sldId id="11088391" r:id="rId12"/>
    <p:sldId id="11088393" r:id="rId13"/>
    <p:sldId id="11088402" r:id="rId14"/>
    <p:sldId id="305" r:id="rId15"/>
    <p:sldId id="11088394" r:id="rId16"/>
    <p:sldId id="258" r:id="rId17"/>
    <p:sldId id="259" r:id="rId18"/>
    <p:sldId id="260" r:id="rId19"/>
    <p:sldId id="11088403" r:id="rId20"/>
    <p:sldId id="11088404" r:id="rId21"/>
    <p:sldId id="11088405" r:id="rId22"/>
    <p:sldId id="322" r:id="rId23"/>
    <p:sldId id="11088398" r:id="rId24"/>
    <p:sldId id="11088406" r:id="rId25"/>
    <p:sldId id="11088399" r:id="rId26"/>
    <p:sldId id="327" r:id="rId27"/>
    <p:sldId id="11088407" r:id="rId28"/>
    <p:sldId id="328" r:id="rId29"/>
    <p:sldId id="11088400" r:id="rId30"/>
    <p:sldId id="34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60"/>
  </p:normalViewPr>
  <p:slideViewPr>
    <p:cSldViewPr snapToGrid="0">
      <p:cViewPr varScale="1">
        <p:scale>
          <a:sx n="43" d="100"/>
          <a:sy n="43" d="100"/>
        </p:scale>
        <p:origin x="72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B8FE4-3AF6-4D7E-B746-FB5B2096297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388AA-7EAC-4357-8412-911B34E0468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  <a:endParaRPr lang="en-US"/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  <a:endParaRPr lang="en-US"/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  <a:endParaRPr lang="en-US" sz="1865">
              <a:effectLst>
                <a:glow rad="63500">
                  <a:srgbClr val="FF9900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reveal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6" y="259506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5" y="54483"/>
            <a:ext cx="1104842" cy="10381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4" Type="http://schemas.openxmlformats.org/officeDocument/2006/relationships/theme" Target="../theme/theme3.xml"/><Relationship Id="rId13" Type="http://schemas.openxmlformats.org/officeDocument/2006/relationships/image" Target="../media/image5.jpeg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5" Type="http://schemas.openxmlformats.org/officeDocument/2006/relationships/theme" Target="../theme/theme5.xml"/><Relationship Id="rId14" Type="http://schemas.openxmlformats.org/officeDocument/2006/relationships/image" Target="../media/image2.jpeg"/><Relationship Id="rId1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1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" Type="http://schemas.openxmlformats.org/officeDocument/2006/relationships/image" Target="../media/image33.GI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" Type="http://schemas.openxmlformats.org/officeDocument/2006/relationships/image" Target="../media/image3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2.xml"/><Relationship Id="rId3" Type="http://schemas.openxmlformats.org/officeDocument/2006/relationships/image" Target="../media/image47.jpeg"/><Relationship Id="rId2" Type="http://schemas.microsoft.com/office/2007/relationships/hdphoto" Target="../media/image46.wdp"/><Relationship Id="rId1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1.xml"/><Relationship Id="rId3" Type="http://schemas.openxmlformats.org/officeDocument/2006/relationships/audio" Target="../media/audio1.wav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image" Target="../media/image2.tiff"/><Relationship Id="rId1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4.xml"/><Relationship Id="rId2" Type="http://schemas.openxmlformats.org/officeDocument/2006/relationships/audio" Target="../media/audio3.wav"/><Relationship Id="rId1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38.xml"/><Relationship Id="rId13" Type="http://schemas.openxmlformats.org/officeDocument/2006/relationships/image" Target="../media/image28.png"/><Relationship Id="rId12" Type="http://schemas.openxmlformats.org/officeDocument/2006/relationships/image" Target="../media/image27.png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9.emf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2.xml"/><Relationship Id="rId5" Type="http://schemas.microsoft.com/office/2007/relationships/hdphoto" Target="../media/image39.wdp"/><Relationship Id="rId4" Type="http://schemas.openxmlformats.org/officeDocument/2006/relationships/image" Target="../media/image38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" Type="http://schemas.openxmlformats.org/officeDocument/2006/relationships/image" Target="../media/image31.GI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microsoft.com/office/2007/relationships/hdphoto" Target="../media/image39.wdp"/><Relationship Id="rId2" Type="http://schemas.openxmlformats.org/officeDocument/2006/relationships/image" Target="../media/image38.png"/><Relationship Id="rId1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588" y="4156609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7840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896" y="5226498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0368" y="521456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2039" y="-179789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8" y="226345"/>
            <a:ext cx="93741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3515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ĐẠO ĐỨC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7611" y="3429680"/>
            <a:ext cx="9065953" cy="1846659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QUÝ TRỌNG THỜI GIAN</a:t>
            </a:r>
            <a:endParaRPr lang="en-US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4000" b="1" spc="6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4000" b="1" spc="6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0" y="112989"/>
            <a:ext cx="10345109" cy="674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>
            <a:fillRect/>
          </a:stretch>
        </p:blipFill>
        <p:spPr>
          <a:xfrm>
            <a:off x="374712" y="197051"/>
            <a:ext cx="1445709" cy="1493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854382" cy="6237824"/>
          </a:xfrm>
          <a:prstGeom prst="rect">
            <a:avLst/>
          </a:prstGeom>
        </p:spPr>
      </p:pic>
      <p:pic>
        <p:nvPicPr>
          <p:cNvPr id="8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4" y="-76697"/>
            <a:ext cx="1863218" cy="1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 with medium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15862" y="617462"/>
            <a:ext cx="7357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903" y="2998053"/>
            <a:ext cx="1178209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2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”).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”)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 with medium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97" y="2531797"/>
            <a:ext cx="4886639" cy="31122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1666" y="2425159"/>
            <a:ext cx="4160492" cy="33695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14041" y="830317"/>
            <a:ext cx="3100552" cy="830997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lang="en-US" sz="4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74461" y="2531797"/>
            <a:ext cx="4568789" cy="3683876"/>
            <a:chOff x="1074461" y="2531797"/>
            <a:chExt cx="4568789" cy="3683876"/>
          </a:xfrm>
        </p:grpSpPr>
        <p:sp>
          <p:nvSpPr>
            <p:cNvPr id="3" name="Rectangle 2"/>
            <p:cNvSpPr/>
            <p:nvPr/>
          </p:nvSpPr>
          <p:spPr>
            <a:xfrm>
              <a:off x="1074461" y="2531797"/>
              <a:ext cx="4568789" cy="36838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33989" y="3769050"/>
              <a:ext cx="7866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43697" y="-23990"/>
            <a:ext cx="6306207" cy="3221422"/>
            <a:chOff x="546538" y="2806262"/>
            <a:chExt cx="6306207" cy="3221422"/>
          </a:xfrm>
        </p:grpSpPr>
        <p:sp>
          <p:nvSpPr>
            <p:cNvPr id="11" name="Cloud 10"/>
            <p:cNvSpPr/>
            <p:nvPr/>
          </p:nvSpPr>
          <p:spPr>
            <a:xfrm>
              <a:off x="546538" y="2806262"/>
              <a:ext cx="6306207" cy="3221422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4703" y="3783994"/>
              <a:ext cx="611702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Tùng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xuyên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muộn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Tùng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dậy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muộn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mệt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mỏi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24265" y="2481110"/>
            <a:ext cx="4568789" cy="3683876"/>
            <a:chOff x="1074461" y="2531797"/>
            <a:chExt cx="4568789" cy="3683876"/>
          </a:xfrm>
        </p:grpSpPr>
        <p:sp>
          <p:nvSpPr>
            <p:cNvPr id="15" name="Rectangle 14"/>
            <p:cNvSpPr/>
            <p:nvPr/>
          </p:nvSpPr>
          <p:spPr>
            <a:xfrm>
              <a:off x="1074461" y="2531797"/>
              <a:ext cx="4568789" cy="36838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33989" y="3769050"/>
              <a:ext cx="7866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48392" y="3769050"/>
            <a:ext cx="6421820" cy="3221422"/>
            <a:chOff x="6048392" y="3769050"/>
            <a:chExt cx="6421820" cy="3221422"/>
          </a:xfrm>
        </p:grpSpPr>
        <p:grpSp>
          <p:nvGrpSpPr>
            <p:cNvPr id="17" name="Group 16"/>
            <p:cNvGrpSpPr/>
            <p:nvPr/>
          </p:nvGrpSpPr>
          <p:grpSpPr>
            <a:xfrm>
              <a:off x="6048392" y="3769050"/>
              <a:ext cx="6306207" cy="3221422"/>
              <a:chOff x="546538" y="2806262"/>
              <a:chExt cx="6306207" cy="3221422"/>
            </a:xfrm>
          </p:grpSpPr>
          <p:sp>
            <p:nvSpPr>
              <p:cNvPr id="18" name="Cloud 17"/>
              <p:cNvSpPr/>
              <p:nvPr/>
            </p:nvSpPr>
            <p:spPr>
              <a:xfrm>
                <a:off x="546538" y="2806262"/>
                <a:ext cx="6306207" cy="3221422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14703" y="3783994"/>
                <a:ext cx="61170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6200792" y="4559247"/>
              <a:ext cx="626942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gian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quy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luôn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mọi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 with medium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599" y="281131"/>
            <a:ext cx="735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4653" y="874089"/>
            <a:ext cx="4463660" cy="3297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9897"/>
            <a:ext cx="5150714" cy="31981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743" y="3888828"/>
            <a:ext cx="4908257" cy="29691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>
            <a:fillRect/>
          </a:stretch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365416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80138" y="73572"/>
            <a:ext cx="7202732" cy="5160579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392858" y="5343899"/>
            <a:ext cx="5938345" cy="12971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Khuyên Nam phải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ung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 vẽ tranh xong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xem ti vi.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0516" y="153851"/>
            <a:ext cx="7369575" cy="4575805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3457904" y="4902466"/>
            <a:ext cx="6199223" cy="17806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Mai có thể lập một thời khoá biểu để nhắc hoàn </a:t>
            </a:r>
            <a:r>
              <a:rPr lang="vi-VN" sz="3200" b="1" dirty="0" err="1"/>
              <a:t>thành</a:t>
            </a:r>
            <a:r>
              <a:rPr lang="vi-VN" sz="3200" b="1" dirty="0"/>
              <a:t> </a:t>
            </a:r>
            <a:endParaRPr lang="en-US" sz="3200" b="1" dirty="0"/>
          </a:p>
          <a:p>
            <a:pPr algn="ctr"/>
            <a:r>
              <a:rPr lang="vi-VN" sz="3200" b="1" dirty="0" err="1"/>
              <a:t>các</a:t>
            </a:r>
            <a:r>
              <a:rPr lang="vi-VN" sz="3200" b="1" dirty="0"/>
              <a:t> việc trong ngày</a:t>
            </a:r>
            <a:endParaRPr lang="en-US" sz="32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4141" y="84083"/>
            <a:ext cx="7512625" cy="4403345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2140164" y="4720364"/>
            <a:ext cx="7760581" cy="15629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Khuyên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thời gian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việc chơi điện tử và quy đinh thời gian làm việc nhà để bố mẹ không phiền lòn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/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851975" y="1169895"/>
            <a:ext cx="8888506" cy="6271413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3961" y="3948000"/>
            <a:ext cx="6783379" cy="29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7383" y="2985610"/>
            <a:ext cx="45006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4. VẬN DỤNG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5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58492" y="-269456"/>
            <a:ext cx="32004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5" t="1924" r="76096" b="23684"/>
          <a:stretch>
            <a:fillRect/>
          </a:stretch>
        </p:blipFill>
        <p:spPr>
          <a:xfrm>
            <a:off x="3557608" y="2441259"/>
            <a:ext cx="1283333" cy="1560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15481 0.04005 C 0.18698 0.04908 0.23528 0.05394 0.2862 0.05394 C 0.34388 0.05394 0.3901 0.04908 0.42226 0.04005 L 0.57721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5916" y="239184"/>
            <a:ext cx="7159601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089694" y="3467163"/>
            <a:ext cx="6714042" cy="2559986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oy, doll, clipart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"/>
          <a:stretch>
            <a:fillRect/>
          </a:stretch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7" name="TextBox 6"/>
          <p:cNvSpPr txBox="1"/>
          <p:nvPr/>
        </p:nvSpPr>
        <p:spPr>
          <a:xfrm>
            <a:off x="4035972" y="2797617"/>
            <a:ext cx="431975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600" b="1" u="sng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600" b="1" u="sng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b="1" u="sng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en-US" sz="3600" b="1" u="sng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hia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0"/>
            <a:ext cx="12223439" cy="6858000"/>
          </a:xfrm>
          <a:prstGeom prst="rect">
            <a:avLst/>
          </a:prstGeom>
        </p:spPr>
      </p:pic>
      <p:sp>
        <p:nvSpPr>
          <p:cNvPr id="3" name="矩形 4"/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5784" y="8117"/>
            <a:ext cx="2856216" cy="12252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55104" y="683733"/>
            <a:ext cx="5604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Nhiệm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vụ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về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nhà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1202" y="1659134"/>
            <a:ext cx="11112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i="1" dirty="0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1. </a:t>
            </a:r>
            <a:r>
              <a:rPr lang="en-US" altLang="zh-CN" sz="2800" i="1" dirty="0" err="1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Lập</a:t>
            </a:r>
            <a:r>
              <a:rPr lang="en-US" altLang="zh-CN" sz="2800" i="1" dirty="0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thời</a:t>
            </a:r>
            <a:r>
              <a:rPr lang="en-US" altLang="zh-CN" sz="2800" i="1" dirty="0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gian</a:t>
            </a:r>
            <a:r>
              <a:rPr lang="en-US" altLang="zh-CN" sz="2800" i="1" dirty="0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biểu</a:t>
            </a:r>
            <a:r>
              <a:rPr lang="en-US" altLang="zh-CN" sz="2800" i="1" dirty="0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cho</a:t>
            </a:r>
            <a:r>
              <a:rPr lang="en-US" altLang="zh-CN" sz="2800" i="1" dirty="0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2800" i="1" dirty="0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hoạt</a:t>
            </a:r>
            <a:r>
              <a:rPr lang="en-US" altLang="zh-CN" sz="2800" i="1" dirty="0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2800" i="1" dirty="0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i="1" dirty="0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i="1" dirty="0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theo</a:t>
            </a:r>
            <a:r>
              <a:rPr lang="en-US" altLang="zh-CN" sz="2800" i="1" dirty="0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mẫu</a:t>
            </a:r>
            <a:r>
              <a:rPr lang="en-US" altLang="zh-CN" sz="2800" i="1" dirty="0">
                <a:solidFill>
                  <a:prstClr val="white"/>
                </a:solidFill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endParaRPr kumimoji="0" lang="en-US" altLang="zh-CN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6"/>
          <p:cNvGraphicFramePr>
            <a:graphicFrameLocks noGrp="1"/>
          </p:cNvGraphicFramePr>
          <p:nvPr/>
        </p:nvGraphicFramePr>
        <p:xfrm>
          <a:off x="549350" y="2717385"/>
          <a:ext cx="10963951" cy="265596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70494"/>
                <a:gridCol w="1370494"/>
                <a:gridCol w="1370494"/>
                <a:gridCol w="1370494"/>
                <a:gridCol w="1600326"/>
                <a:gridCol w="1281120"/>
                <a:gridCol w="1230035"/>
                <a:gridCol w="1370494"/>
              </a:tblGrid>
              <a:tr h="789544">
                <a:tc>
                  <a:txBody>
                    <a:bodyPr/>
                    <a:lstStyle/>
                    <a:p>
                      <a:r>
                        <a:rPr lang="en-US" sz="2400" dirty="0" err="1"/>
                        <a:t>Thời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gian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Thứ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hai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Thứ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Thứ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tư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Thứ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năm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Thứ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sáu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Thứ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bảy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Chủ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nhật</a:t>
                      </a:r>
                      <a:endParaRPr lang="en-US" sz="2400" dirty="0"/>
                    </a:p>
                  </a:txBody>
                  <a:tcPr/>
                </a:tc>
              </a:tr>
              <a:tr h="622141">
                <a:tc>
                  <a:txBody>
                    <a:bodyPr/>
                    <a:lstStyle/>
                    <a:p>
                      <a:r>
                        <a:rPr lang="en-US" sz="2400" dirty="0" err="1"/>
                        <a:t>Sáng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622141">
                <a:tc>
                  <a:txBody>
                    <a:bodyPr/>
                    <a:lstStyle/>
                    <a:p>
                      <a:r>
                        <a:rPr lang="en-US" sz="2400" dirty="0" err="1"/>
                        <a:t>Chiều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</a:tr>
              <a:tr h="622141">
                <a:tc>
                  <a:txBody>
                    <a:bodyPr/>
                    <a:lstStyle/>
                    <a:p>
                      <a:r>
                        <a:rPr lang="en-US" sz="2400" dirty="0" err="1"/>
                        <a:t>Tối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74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312" y="1616149"/>
            <a:ext cx="11885562" cy="4101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492019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1" name="文本框 48"/>
          <p:cNvSpPr txBox="1">
            <a:spLocks noChangeArrowheads="1"/>
          </p:cNvSpPr>
          <p:nvPr/>
        </p:nvSpPr>
        <p:spPr bwMode="auto">
          <a:xfrm>
            <a:off x="3659308" y="3356381"/>
            <a:ext cx="6803146" cy="52322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2" name="文本框 48"/>
          <p:cNvSpPr txBox="1">
            <a:spLocks noChangeArrowheads="1"/>
          </p:cNvSpPr>
          <p:nvPr/>
        </p:nvSpPr>
        <p:spPr bwMode="auto">
          <a:xfrm>
            <a:off x="3537476" y="2549815"/>
            <a:ext cx="6803146" cy="52322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Củng</a:t>
            </a:r>
            <a:r>
              <a:rPr lang="en-US" altLang="zh-CN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cố</a:t>
            </a:r>
            <a:r>
              <a:rPr lang="en-US" altLang="zh-CN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khắc</a:t>
            </a:r>
            <a:r>
              <a:rPr lang="en-US" altLang="zh-CN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sâu</a:t>
            </a:r>
            <a:r>
              <a:rPr lang="en-US" altLang="zh-CN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kiến</a:t>
            </a:r>
            <a:r>
              <a:rPr lang="en-US" altLang="zh-CN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thức</a:t>
            </a:r>
            <a:r>
              <a:rPr lang="en-US" altLang="zh-CN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đã</a:t>
            </a:r>
            <a:r>
              <a:rPr lang="en-US" altLang="zh-CN" sz="28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học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5" name="文本框 11"/>
          <p:cNvSpPr txBox="1"/>
          <p:nvPr/>
        </p:nvSpPr>
        <p:spPr bwMode="auto">
          <a:xfrm>
            <a:off x="3595270" y="1515620"/>
            <a:ext cx="531427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charset="0"/>
                <a:ea typeface="仓耳羽辰体-谷力 W05" panose="02020400000000000000" pitchFamily="18" charset="-122"/>
              </a:rPr>
              <a:t>Mục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charset="0"/>
                <a:ea typeface="仓耳羽辰体-谷力 W05" panose="02020400000000000000" pitchFamily="18" charset="-122"/>
              </a:rPr>
              <a:t>tiêu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charset="0"/>
                <a:ea typeface="仓耳羽辰体-谷力 W05" panose="02020400000000000000" pitchFamily="18" charset="-122"/>
              </a:rPr>
              <a:t>bài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charset="0"/>
                <a:ea typeface="仓耳羽辰体-谷力 W05" panose="02020400000000000000" pitchFamily="18" charset="-122"/>
              </a:rPr>
              <a:t>học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charset="0"/>
              <a:ea typeface="仓耳羽辰体-谷力 W05" panose="02020400000000000000" pitchFamily="18" charset="-122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2833627" y="25413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ea typeface="仓耳羽辰体-谷力 W05" panose="02020400000000000000" pitchFamily="18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2770556" y="254132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仓耳羽辰体-谷力 W05" panose="02020400000000000000" pitchFamily="18" charset="-122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ea typeface="仓耳羽辰体-谷力 W05" panose="02020400000000000000" pitchFamily="18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2847955" y="335638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ea typeface="仓耳羽辰体-谷力 W05" panose="02020400000000000000" pitchFamily="18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2782131" y="3323321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仓耳羽辰体-谷力 W05" panose="02020400000000000000" pitchFamily="18" charset="-122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ea typeface="仓耳羽辰体-谷力 W05" panose="02020400000000000000" pitchFamily="18" charset="-122"/>
            </a:endParaRPr>
          </a:p>
        </p:txBody>
      </p:sp>
      <p:sp>
        <p:nvSpPr>
          <p:cNvPr id="23" name="文本框 48"/>
          <p:cNvSpPr txBox="1">
            <a:spLocks noChangeArrowheads="1"/>
          </p:cNvSpPr>
          <p:nvPr/>
        </p:nvSpPr>
        <p:spPr bwMode="auto">
          <a:xfrm>
            <a:off x="3644980" y="4064895"/>
            <a:ext cx="6803146" cy="954107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53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833627" y="4120263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ea typeface="仓耳羽辰体-谷力 W05" panose="02020400000000000000" pitchFamily="18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774823" y="4105318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仓耳羽辰体-谷力 W05" panose="02020400000000000000" pitchFamily="18" charset="-122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charset="0"/>
              <a:ea typeface="仓耳羽辰体-谷力 W05" panose="02020400000000000000" pitchFamily="18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2163294" y="2491193"/>
            <a:ext cx="78654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5: QUÝ TRỌNG THỜI GIAN</a:t>
            </a:r>
            <a:endParaRPr kumimoji="0" lang="en-US" sz="48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(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2)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/>
          <p:cNvGrpSpPr/>
          <p:nvPr/>
        </p:nvGrpSpPr>
        <p:grpSpPr>
          <a:xfrm>
            <a:off x="2345754" y="1343380"/>
            <a:ext cx="8742661" cy="4941806"/>
            <a:chOff x="1560688" y="2118360"/>
            <a:chExt cx="5261026" cy="2854215"/>
          </a:xfrm>
        </p:grpSpPr>
        <p:pic>
          <p:nvPicPr>
            <p:cNvPr id="3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/>
            <p:cNvSpPr txBox="1"/>
            <p:nvPr/>
          </p:nvSpPr>
          <p:spPr>
            <a:xfrm>
              <a:off x="2018416" y="2667050"/>
              <a:ext cx="3522295" cy="90658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9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Luyện</a:t>
              </a: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9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tập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 with medium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86" y="1852599"/>
            <a:ext cx="3924599" cy="2476537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02" y="1852599"/>
            <a:ext cx="4068712" cy="247653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86" y="4354024"/>
            <a:ext cx="3924599" cy="2479087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02" y="4329136"/>
            <a:ext cx="4068712" cy="2476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4939" y="575422"/>
            <a:ext cx="8647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hap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476" y="0"/>
            <a:ext cx="12675475" cy="6858000"/>
          </a:xfrm>
          <a:prstGeom prst="rect">
            <a:avLst/>
          </a:prstGeom>
        </p:spPr>
      </p:pic>
      <p:pic>
        <p:nvPicPr>
          <p:cNvPr id="6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4" y="721561"/>
            <a:ext cx="856140" cy="85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>
            <a:fillRect/>
          </a:stretch>
        </p:blipFill>
        <p:spPr>
          <a:xfrm>
            <a:off x="722983" y="1637362"/>
            <a:ext cx="671421" cy="6936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2983" y="844265"/>
            <a:ext cx="492234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9976" y="197934"/>
            <a:ext cx="49223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43" y="497537"/>
            <a:ext cx="9650396" cy="5505551"/>
          </a:xfrm>
          <a:prstGeom prst="rect">
            <a:avLst/>
          </a:prstGeom>
        </p:spPr>
      </p:pic>
      <p:pic>
        <p:nvPicPr>
          <p:cNvPr id="8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4" y="-76697"/>
            <a:ext cx="1863218" cy="1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7" y="365125"/>
            <a:ext cx="9818962" cy="5798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>
            <a:fillRect/>
          </a:stretch>
        </p:blipFill>
        <p:spPr>
          <a:xfrm>
            <a:off x="374712" y="197051"/>
            <a:ext cx="1445709" cy="1493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1581</Words>
  <Application>WPS Presentation</Application>
  <PresentationFormat>Widescreen</PresentationFormat>
  <Paragraphs>108</Paragraphs>
  <Slides>23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23</vt:i4>
      </vt:variant>
    </vt:vector>
  </HeadingPairs>
  <TitlesOfParts>
    <vt:vector size="54" baseType="lpstr">
      <vt:lpstr>Arial</vt:lpstr>
      <vt:lpstr>SimSun</vt:lpstr>
      <vt:lpstr>Wingdings</vt:lpstr>
      <vt:lpstr>Microsoft YaHei</vt:lpstr>
      <vt:lpstr>Calibri</vt:lpstr>
      <vt:lpstr>Averta Std CY Bold</vt:lpstr>
      <vt:lpstr>#9Slide03 NettoOTLight</vt:lpstr>
      <vt:lpstr>Arial-Rounded</vt:lpstr>
      <vt:lpstr>Yellowtail</vt:lpstr>
      <vt:lpstr>Quicksand Medium</vt:lpstr>
      <vt:lpstr>Arial-SGK-TV</vt:lpstr>
      <vt:lpstr>Calibri Light</vt:lpstr>
      <vt:lpstr>Times New Roman</vt:lpstr>
      <vt:lpstr>Calibri</vt:lpstr>
      <vt:lpstr>华文细黑</vt:lpstr>
      <vt:lpstr>Arial Unicode MS</vt:lpstr>
      <vt:lpstr>仓耳羽辰体-谷力 W05</vt:lpstr>
      <vt:lpstr>等线</vt:lpstr>
      <vt:lpstr>等线</vt:lpstr>
      <vt:lpstr>iCiel Cucho</vt:lpstr>
      <vt:lpstr>汉仪趣黑W</vt:lpstr>
      <vt:lpstr>字魂36号-正文宋楷</vt:lpstr>
      <vt:lpstr>Arial Black</vt:lpstr>
      <vt:lpstr>Arial</vt:lpstr>
      <vt:lpstr>方正粗圆_GBK</vt:lpstr>
      <vt:lpstr>Office 主题</vt:lpstr>
      <vt:lpstr>5_Office Theme</vt:lpstr>
      <vt:lpstr>4_Office Theme</vt:lpstr>
      <vt:lpstr>Hoạt động</vt:lpstr>
      <vt:lpstr>1_Office Theme</vt:lpstr>
      <vt:lpstr>4_Office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24</cp:revision>
  <dcterms:created xsi:type="dcterms:W3CDTF">2021-06-21T14:39:00Z</dcterms:created>
  <dcterms:modified xsi:type="dcterms:W3CDTF">2022-11-13T12:22:57Z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FC00A0CC254F4025B251FBC01E4F6B6F</vt:lpwstr>
  </property>
  <property fmtid="{D5CDD505-2E9C-101B-9397-08002B2CF9AE}" pid="3" name="KSOProductBuildVer">
    <vt:lpwstr>1033-11.2.0.11380</vt:lpwstr>
  </property>
</Properties>
</file>