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  <p:sldMasterId id="2147483692" r:id="rId4"/>
  </p:sldMasterIdLst>
  <p:notesMasterIdLst>
    <p:notesMasterId r:id="rId20"/>
  </p:notesMasterIdLst>
  <p:sldIdLst>
    <p:sldId id="284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58" r:id="rId13"/>
    <p:sldId id="260" r:id="rId14"/>
    <p:sldId id="261" r:id="rId15"/>
    <p:sldId id="262" r:id="rId16"/>
    <p:sldId id="263" r:id="rId17"/>
    <p:sldId id="283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54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800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805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3.wdp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35.xml"/><Relationship Id="rId7" Type="http://schemas.openxmlformats.org/officeDocument/2006/relationships/slide" Target="slide6.xml"/><Relationship Id="rId12" Type="http://schemas.openxmlformats.org/officeDocument/2006/relationships/image" Target="../media/image15.png"/><Relationship Id="rId17" Type="http://schemas.openxmlformats.org/officeDocument/2006/relationships/image" Target="../media/image12.GIF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1" Type="http://schemas.microsoft.com/office/2007/relationships/media" Target="../media/media2.mp3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openxmlformats.org/officeDocument/2006/relationships/image" Target="../media/image9.png"/><Relationship Id="rId15" Type="http://schemas.openxmlformats.org/officeDocument/2006/relationships/image" Target="../media/image10.png"/><Relationship Id="rId10" Type="http://schemas.openxmlformats.org/officeDocument/2006/relationships/slide" Target="slide7.xml"/><Relationship Id="rId19" Type="http://schemas.openxmlformats.org/officeDocument/2006/relationships/image" Target="../media/image16.GIF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5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8.wmf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35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8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35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35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7610" y="3429680"/>
            <a:ext cx="9065953" cy="615553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15: KI – LÔ - GAM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503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245" y="1414145"/>
            <a:ext cx="9481185" cy="4962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7130" y="1489075"/>
            <a:ext cx="9858375" cy="4319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70" y="127635"/>
            <a:ext cx="2583180" cy="1120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90" y="1498600"/>
            <a:ext cx="10598785" cy="424688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368425" y="2637155"/>
            <a:ext cx="699770" cy="65913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635" y="109220"/>
            <a:ext cx="8889365" cy="309562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135380" y="3540125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a. Mèo và chó, con nào nặng hơn?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052435" y="3378200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Chó nặng hơn mèo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104900" y="4564380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b. Mèo và thỏ, con nào nặng hơn?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52435" y="4392930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Mèo nặng hơn thỏ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135380" y="5436870"/>
            <a:ext cx="68059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b. Mèo, chó và thỏ, con nào nặng nhất, con nào nhẹ nhất?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52435" y="5436870"/>
            <a:ext cx="3550285" cy="1003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Chó nặng nhất, thỏ nhẹ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0" grpId="0"/>
      <p:bldP spid="10" grpId="1"/>
      <p:bldP spid="11" grpId="0" bldLvl="0" animBg="1"/>
      <p:bldP spid="11" grpId="1" animBg="1"/>
      <p:bldP spid="12" grpId="0"/>
      <p:bldP spid="12" grpId="1"/>
      <p:bldP spid="13" grpId="0" bldLvl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850" y="504190"/>
            <a:ext cx="11090275" cy="55105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474585" y="4138295"/>
            <a:ext cx="3945890" cy="5581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Cam nặng bằng 4 quả chanh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74585" y="4757420"/>
            <a:ext cx="3945890" cy="558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Táo nặng bằng 3 quả chanh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74585" y="5456555"/>
            <a:ext cx="3945890" cy="5581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Quả bưởi nặng bằng 7 quả chanh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25060" y="930910"/>
            <a:ext cx="2058670" cy="987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76470" y="764540"/>
            <a:ext cx="1863725" cy="1878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5230" y="636905"/>
            <a:ext cx="1959610" cy="2067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8995" y="914400"/>
            <a:ext cx="2812415" cy="1336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15: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Ki-lô-gam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261</Words>
  <Application>Microsoft Office PowerPoint</Application>
  <PresentationFormat>Widescreen</PresentationFormat>
  <Paragraphs>110</Paragraphs>
  <Slides>15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Microsoft YaHei</vt:lpstr>
      <vt:lpstr>宋体</vt:lpstr>
      <vt:lpstr>宋体</vt:lpstr>
      <vt:lpstr>.VnBlack</vt:lpstr>
      <vt:lpstr>Arial</vt:lpstr>
      <vt:lpstr>Calibri</vt:lpstr>
      <vt:lpstr>Calibri Light</vt:lpstr>
      <vt:lpstr>ITC Avant Garde Std Bk</vt:lpstr>
      <vt:lpstr>Times New Roman</vt:lpstr>
      <vt:lpstr>Wingdings</vt:lpstr>
      <vt:lpstr>等线</vt:lpstr>
      <vt:lpstr>2_Office Theme</vt:lpstr>
      <vt:lpstr>1_Office Theme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DELLL</dc:creator>
  <cp:lastModifiedBy>Microsoft account</cp:lastModifiedBy>
  <cp:revision>7</cp:revision>
  <dcterms:created xsi:type="dcterms:W3CDTF">2021-05-13T04:17:00Z</dcterms:created>
  <dcterms:modified xsi:type="dcterms:W3CDTF">2022-10-12T09:00:02Z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