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1" r:id="rId3"/>
    <p:sldId id="282" r:id="rId5"/>
    <p:sldId id="271" r:id="rId6"/>
    <p:sldId id="272" r:id="rId7"/>
    <p:sldId id="276" r:id="rId8"/>
    <p:sldId id="277" r:id="rId9"/>
    <p:sldId id="27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13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microsoft.com/office/2007/relationships/hdphoto" Target="../media/image26.wdp"/><Relationship Id="rId5" Type="http://schemas.openxmlformats.org/officeDocument/2006/relationships/image" Target="../media/image25.png"/><Relationship Id="rId4" Type="http://schemas.openxmlformats.org/officeDocument/2006/relationships/tags" Target="../tags/tag3.xml"/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emf"/><Relationship Id="rId3" Type="http://schemas.openxmlformats.org/officeDocument/2006/relationships/tags" Target="../tags/tag4.xml"/><Relationship Id="rId2" Type="http://schemas.microsoft.com/office/2007/relationships/hdphoto" Target="../media/image28.wdp"/><Relationship Id="rId1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2" Type="http://schemas.openxmlformats.org/officeDocument/2006/relationships/image" Target="../media/image24.emf"/><Relationship Id="rId1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1" cstate="screen"/>
          <a:stretch>
            <a:fillRect/>
          </a:stretch>
        </p:blipFill>
        <p:spPr>
          <a:xfrm>
            <a:off x="1588" y="4156608"/>
            <a:ext cx="12188826" cy="270050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897839" y="4406055"/>
            <a:ext cx="2778671" cy="239396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5233895" y="5226497"/>
            <a:ext cx="2169865" cy="157351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4" cstate="screen"/>
          <a:stretch>
            <a:fillRect/>
          </a:stretch>
        </p:blipFill>
        <p:spPr>
          <a:xfrm rot="1426081">
            <a:off x="10360367" y="521455"/>
            <a:ext cx="1145414" cy="14950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5"/>
          <a:stretch>
            <a:fillRect/>
          </a:stretch>
        </p:blipFill>
        <p:spPr>
          <a:xfrm>
            <a:off x="192038" y="-179790"/>
            <a:ext cx="2428243" cy="242824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0063" y="-586084"/>
            <a:ext cx="812588" cy="812588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8777" y="226345"/>
            <a:ext cx="937412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2713514" y="2439439"/>
            <a:ext cx="6765520" cy="7077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TOÁN</a:t>
            </a:r>
            <a:endParaRPr lang="vi-VN" sz="72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40" y="3429635"/>
            <a:ext cx="12190095" cy="923290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PHÉP TRỪ (QUA 10) TRONG PHẠM VI 20 </a:t>
            </a:r>
            <a:endParaRPr lang="vi-VN" altLang="en-US" sz="3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(TIẾT 4)</a:t>
            </a:r>
            <a:endParaRPr lang="vi-VN" altLang="en-US" sz="3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(qua 10)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947063"/>
            <a:ext cx="546703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620979"/>
            <a:ext cx="63082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5165" y="40145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3884" y="4766607"/>
            <a:ext cx="501119" cy="448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434188" y="80009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>
            <a:fillRect/>
          </a:stretch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>
            <a:fillRect/>
          </a:stretch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>
            <a:fillRect/>
          </a:stretch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2719" y="198503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>
            <a:fillRect/>
          </a:stretch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>
            <a:fillRect/>
          </a:stretch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>
            <a:fillRect/>
          </a:stretch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>
            <a:fillRect/>
          </a:stretch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 – 7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46941" y="12145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 – 8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82599" y="117778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 – 9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68905" y="2197505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17 – 7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08291" y="218097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17 – 8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49339" y="2178730"/>
            <a:ext cx="1349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17 – 9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87507" y="127358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sz="2800" dirty="0"/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743620" cy="57846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19735" y="1229082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sz="2800" dirty="0"/>
          </a:p>
        </p:txBody>
      </p:sp>
      <p:sp>
        <p:nvSpPr>
          <p:cNvPr id="46" name="Oval 45"/>
          <p:cNvSpPr/>
          <p:nvPr/>
        </p:nvSpPr>
        <p:spPr>
          <a:xfrm>
            <a:off x="5924138" y="125070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47238" y="113121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sz="2800" dirty="0"/>
          </a:p>
        </p:txBody>
      </p:sp>
      <p:sp>
        <p:nvSpPr>
          <p:cNvPr id="48" name="Oval 47"/>
          <p:cNvSpPr/>
          <p:nvPr/>
        </p:nvSpPr>
        <p:spPr>
          <a:xfrm>
            <a:off x="8609605" y="117255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80034" y="220852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sz="2800" dirty="0"/>
          </a:p>
        </p:txBody>
      </p:sp>
      <p:sp>
        <p:nvSpPr>
          <p:cNvPr id="50" name="Oval 49"/>
          <p:cNvSpPr/>
          <p:nvPr/>
        </p:nvSpPr>
        <p:spPr>
          <a:xfrm>
            <a:off x="3318510" y="2195195"/>
            <a:ext cx="835025" cy="52832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45718" y="216763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sz="2800" dirty="0"/>
          </a:p>
        </p:txBody>
      </p:sp>
      <p:sp>
        <p:nvSpPr>
          <p:cNvPr id="52" name="Oval 51"/>
          <p:cNvSpPr/>
          <p:nvPr/>
        </p:nvSpPr>
        <p:spPr>
          <a:xfrm>
            <a:off x="5941942" y="216636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05850" y="2160857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sz="2800" dirty="0"/>
          </a:p>
        </p:txBody>
      </p:sp>
      <p:sp>
        <p:nvSpPr>
          <p:cNvPr id="54" name="Oval 53"/>
          <p:cNvSpPr/>
          <p:nvPr/>
        </p:nvSpPr>
        <p:spPr>
          <a:xfrm>
            <a:off x="8687189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MH_Other_2"/>
          <p:cNvSpPr/>
          <p:nvPr>
            <p:custDataLst>
              <p:tags r:id="rId8"/>
            </p:custDataLst>
          </p:nvPr>
        </p:nvSpPr>
        <p:spPr>
          <a:xfrm>
            <a:off x="332951" y="8207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bldLvl="0" animBg="1"/>
      <p:bldP spid="51" grpId="0"/>
      <p:bldP spid="52" grpId="0" animBg="1"/>
      <p:bldP spid="53" grpId="0"/>
      <p:bldP spid="54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>
            <a:fillRect/>
          </a:stretch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>
            <a:fillRect/>
          </a:stretch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/>
          <p:cNvSpPr/>
          <p:nvPr>
            <p:custDataLst>
              <p:tags r:id="rId4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720197" y="1615391"/>
          <a:ext cx="7494725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675"/>
                <a:gridCol w="1070675"/>
                <a:gridCol w="1070675"/>
                <a:gridCol w="1070675"/>
                <a:gridCol w="1070675"/>
                <a:gridCol w="1070675"/>
                <a:gridCol w="1070675"/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90834">
                <a:tc vMerge="1"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021258" y="303573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116496" y="304868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090688" y="3049284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207188" y="303816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3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 trans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7302426" y="3035778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304883" y="3035778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6667" b="65556" l="45625" r="67604">
                        <a14:foregroundMark x1="56094" y1="47222" x2="56094" y2="47222"/>
                        <a14:foregroundMark x1="56615" y1="46667" x2="56615" y2="46667"/>
                        <a14:foregroundMark x1="51667" y1="40741" x2="61042" y2="41111"/>
                        <a14:foregroundMark x1="56927" y1="43426" x2="60938" y2="41111"/>
                        <a14:foregroundMark x1="50573" y1="28796" x2="50000" y2="35463"/>
                        <a14:foregroundMark x1="58073" y1="29167" x2="62708" y2="27778"/>
                        <a14:foregroundMark x1="60885" y1="32130" x2="59896" y2="37037"/>
                        <a14:foregroundMark x1="60729" y1="32778" x2="61719" y2="35741"/>
                        <a14:foregroundMark x1="60885" y1="32500" x2="61719" y2="35556"/>
                        <a14:foregroundMark x1="49792" y1="52870" x2="50313" y2="35278"/>
                        <a14:foregroundMark x1="52760" y1="55000" x2="55937" y2="44352"/>
                        <a14:foregroundMark x1="59375" y1="51667" x2="61198" y2="34722"/>
                        <a14:foregroundMark x1="55729" y1="60833" x2="58229" y2="58704"/>
                        <a14:foregroundMark x1="58229" y1="58704" x2="61823" y2="52963"/>
                        <a14:foregroundMark x1="59583" y1="50833" x2="59583" y2="50833"/>
                        <a14:foregroundMark x1="60677" y1="45278" x2="60677" y2="45278"/>
                        <a14:foregroundMark x1="61198" y1="39722" x2="61198" y2="39722"/>
                        <a14:foregroundMark x1="61146" y1="34722" x2="61146" y2="34722"/>
                        <a14:foregroundMark x1="50625" y1="46759" x2="50625" y2="46759"/>
                        <a14:foregroundMark x1="50521" y1="40370" x2="50521" y2="40370"/>
                        <a14:foregroundMark x1="50521" y1="40370" x2="50625" y2="46759"/>
                        <a14:foregroundMark x1="50521" y1="40463" x2="50521" y2="37037"/>
                        <a14:foregroundMark x1="59635" y1="50833" x2="60729" y2="45370"/>
                        <a14:foregroundMark x1="60729" y1="45370" x2="61250" y2="39722"/>
                        <a14:foregroundMark x1="61250" y1="39722" x2="61250" y2="35185"/>
                        <a14:backgroundMark x1="51458" y1="42130" x2="51458" y2="42130"/>
                        <a14:backgroundMark x1="51823" y1="42685" x2="50573" y2="40833"/>
                      </a14:backgroundRemoval>
                    </a14:imgEffect>
                  </a14:imgLayer>
                </a14:imgProps>
              </a:ext>
            </a:extLst>
          </a:blip>
          <a:srcRect l="45579" t="26715" r="32247" b="35410"/>
          <a:stretch>
            <a:fillRect/>
          </a:stretch>
        </p:blipFill>
        <p:spPr>
          <a:xfrm>
            <a:off x="4837876" y="423746"/>
            <a:ext cx="7354123" cy="70657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9863" y="122664"/>
            <a:ext cx="4797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H_Other_2"/>
          <p:cNvSpPr/>
          <p:nvPr>
            <p:custDataLst>
              <p:tags r:id="rId3"/>
            </p:custDataLst>
          </p:nvPr>
        </p:nvSpPr>
        <p:spPr>
          <a:xfrm>
            <a:off x="0" y="1163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6423102" y="528800"/>
            <a:ext cx="1463365" cy="780585"/>
          </a:xfrm>
          <a:prstGeom prst="cloud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9868829" y="1309385"/>
            <a:ext cx="1463365" cy="780585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5898995" y="3874166"/>
            <a:ext cx="1463365" cy="780585"/>
          </a:xfrm>
          <a:prstGeom prst="cloud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8313814" y="3405814"/>
            <a:ext cx="1463365" cy="780585"/>
          </a:xfrm>
          <a:prstGeom prst="cloud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9685414" y="4458720"/>
            <a:ext cx="1463365" cy="780585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514938" y="225371"/>
            <a:ext cx="3211551" cy="232591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17703" y="2208557"/>
            <a:ext cx="3262999" cy="24461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02054" y="2089970"/>
            <a:ext cx="3881712" cy="10147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18 – 9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35781" y="3679018"/>
            <a:ext cx="3881712" cy="10147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14 –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30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1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5840" y="122633"/>
            <a:ext cx="10207794" cy="6605320"/>
          </a:xfrm>
          <a:prstGeom prst="rect">
            <a:avLst/>
          </a:prstGeom>
        </p:spPr>
      </p:pic>
      <p:grpSp>
        <p:nvGrpSpPr>
          <p:cNvPr id="5" name="组合 23"/>
          <p:cNvGrpSpPr/>
          <p:nvPr/>
        </p:nvGrpSpPr>
        <p:grpSpPr>
          <a:xfrm>
            <a:off x="7875" y="5734638"/>
            <a:ext cx="12203723" cy="1123362"/>
            <a:chOff x="-17585" y="5729324"/>
            <a:chExt cx="12203723" cy="1123362"/>
          </a:xfrm>
        </p:grpSpPr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2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2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8" name="MH_Other_2"/>
          <p:cNvSpPr/>
          <p:nvPr>
            <p:custDataLst>
              <p:tags r:id="rId3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3340" y="2224964"/>
            <a:ext cx="974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My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1460" y="3516733"/>
            <a:ext cx="172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7809" y="4073414"/>
            <a:ext cx="6155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7336" y="4622943"/>
            <a:ext cx="368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16 - 9 = 7 (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7496" y="5142926"/>
            <a:ext cx="397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431321" y="2631191"/>
            <a:ext cx="3701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1460" y="2631191"/>
            <a:ext cx="347800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558871" y="2687070"/>
            <a:ext cx="11904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06896" y="3030755"/>
            <a:ext cx="17643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88767" y="3018152"/>
            <a:ext cx="28897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>
            <a:fillRect/>
          </a:stretch>
        </p:blipFill>
        <p:spPr>
          <a:xfrm>
            <a:off x="113774" y="597998"/>
            <a:ext cx="10549054" cy="6476044"/>
          </a:xfrm>
          <a:prstGeom prst="rect">
            <a:avLst/>
          </a:prstGeom>
        </p:spPr>
      </p:pic>
      <p:sp>
        <p:nvSpPr>
          <p:cNvPr id="13" name="MH_Other_2"/>
          <p:cNvSpPr/>
          <p:nvPr>
            <p:custDataLst>
              <p:tags r:id="rId2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69889" y="430416"/>
            <a:ext cx="2036026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&gt;, &lt;, = 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1716" y="2726792"/>
            <a:ext cx="315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16 – 8         8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76589" y="2664796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21716" y="4493240"/>
            <a:ext cx="315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 – 9         7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76589" y="4431244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13852" y="2664796"/>
            <a:ext cx="351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17 – 9         13 - 7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68725" y="2602800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35793" y="4493240"/>
            <a:ext cx="351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18 – 9         15 - 6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590666" y="4431244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eft Brace 25"/>
          <p:cNvSpPr/>
          <p:nvPr/>
        </p:nvSpPr>
        <p:spPr>
          <a:xfrm rot="16200000">
            <a:off x="2804007" y="2874503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790068" y="3704258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676589" y="2664796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82204" y="3650124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668725" y="2610662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Left Brace 31"/>
          <p:cNvSpPr/>
          <p:nvPr/>
        </p:nvSpPr>
        <p:spPr>
          <a:xfrm rot="16200000">
            <a:off x="6796143" y="2786880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 rot="16200000">
            <a:off x="8845180" y="2689676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791382" y="3560214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eft Brace 34"/>
          <p:cNvSpPr/>
          <p:nvPr/>
        </p:nvSpPr>
        <p:spPr>
          <a:xfrm rot="16200000">
            <a:off x="2811018" y="4640951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797079" y="547070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683600" y="443124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20501" y="547070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607022" y="443124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Left Brace 39"/>
          <p:cNvSpPr/>
          <p:nvPr/>
        </p:nvSpPr>
        <p:spPr>
          <a:xfrm rot="16200000">
            <a:off x="6734440" y="4607462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e 40"/>
          <p:cNvSpPr/>
          <p:nvPr/>
        </p:nvSpPr>
        <p:spPr>
          <a:xfrm rot="16200000">
            <a:off x="8783477" y="4510258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729679" y="538079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 animBg="1"/>
      <p:bldP spid="41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 r="1773"/>
          <a:stretch>
            <a:fillRect/>
          </a:stretch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screen"/>
          <a:srcRect l="1020" b="5828"/>
          <a:stretch>
            <a:fillRect/>
          </a:stretch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881</Words>
  <Application>WPS Presentation</Application>
  <PresentationFormat>Widescreen</PresentationFormat>
  <Paragraphs>185</Paragraphs>
  <Slides>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Calibri Light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86</cp:revision>
  <dcterms:created xsi:type="dcterms:W3CDTF">2021-05-28T09:26:00Z</dcterms:created>
  <dcterms:modified xsi:type="dcterms:W3CDTF">2022-10-09T04:35:19Z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B309A48290ED42028D25C7D99104D252</vt:lpwstr>
  </property>
  <property fmtid="{D5CDD505-2E9C-101B-9397-08002B2CF9AE}" pid="3" name="KSOProductBuildVer">
    <vt:lpwstr>1033-11.2.0.11341</vt:lpwstr>
  </property>
</Properties>
</file>