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63" r:id="rId5"/>
    <p:sldId id="266" r:id="rId6"/>
    <p:sldId id="259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66"/>
    <a:srgbClr val="FFCCFF"/>
    <a:srgbClr val="CC99FF"/>
    <a:srgbClr val="FF66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thỏ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.png"/><Relationship Id="rId7" Type="http://schemas.microsoft.com/office/2007/relationships/hdphoto" Target="../media/image15.wdp"/><Relationship Id="rId6" Type="http://schemas.openxmlformats.org/officeDocument/2006/relationships/image" Target="../media/image14.png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Relationship Id="rId3" Type="http://schemas.openxmlformats.org/officeDocument/2006/relationships/image" Target="../media/image17.png"/><Relationship Id="rId2" Type="http://schemas.openxmlformats.org/officeDocument/2006/relationships/image" Target="../media/image9.emf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tags" Target="../tags/tag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9.emf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microsoft.com/office/2007/relationships/hdphoto" Target="../media/image27.wdp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4.xml"/><Relationship Id="rId10" Type="http://schemas.microsoft.com/office/2007/relationships/hdphoto" Target="../media/image34.wdp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TOÁN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7555" y="3429635"/>
            <a:ext cx="11001375" cy="49212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PHÉP TRỪ (QUA 10) TRONG PHẠM VI 20</a:t>
            </a:r>
            <a:endParaRPr lang="vi-VN" altLang="en-US" sz="32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182" y="121187"/>
            <a:ext cx="2360182" cy="9538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27733" y="4977811"/>
            <a:ext cx="2733575" cy="779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9570" y="1452521"/>
            <a:ext cx="983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Mai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 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042" t="36508" r="39851" b="40794"/>
          <a:stretch>
            <a:fillRect/>
          </a:stretch>
        </p:blipFill>
        <p:spPr>
          <a:xfrm>
            <a:off x="3820885" y="2153821"/>
            <a:ext cx="3980839" cy="3602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0" y="5782068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1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1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98" y="5208174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546" y="3346890"/>
            <a:ext cx="2716980" cy="230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519" b="81481" l="54063" r="61667"/>
                    </a14:imgEffect>
                  </a14:imgLayer>
                </a14:imgProps>
              </a:ext>
            </a:extLst>
          </a:blip>
          <a:srcRect l="53688" t="58166" r="38408" b="20604"/>
          <a:stretch>
            <a:fillRect/>
          </a:stretch>
        </p:blipFill>
        <p:spPr>
          <a:xfrm>
            <a:off x="-287517" y="3016563"/>
            <a:ext cx="2138565" cy="32313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59094" y="4611355"/>
            <a:ext cx="5087806" cy="1389823"/>
          </a:xfrm>
          <a:prstGeom prst="round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023454" y="4594008"/>
            <a:ext cx="3093874" cy="1242587"/>
            <a:chOff x="4030054" y="4543208"/>
            <a:chExt cx="3093874" cy="12425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4030054" y="4560555"/>
              <a:ext cx="558799" cy="5494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4671808" y="4560555"/>
              <a:ext cx="558799" cy="5494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5272085" y="4560555"/>
              <a:ext cx="558799" cy="5494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5921217" y="4560555"/>
              <a:ext cx="558799" cy="5494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6539540" y="4543208"/>
              <a:ext cx="558799" cy="5494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4056148" y="5210676"/>
              <a:ext cx="558799" cy="549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4692936" y="5224285"/>
              <a:ext cx="558799" cy="5494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5330922" y="5224285"/>
              <a:ext cx="558799" cy="5494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5946267" y="5224285"/>
              <a:ext cx="558799" cy="5494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6565129" y="5236388"/>
              <a:ext cx="558799" cy="54940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229" b="87843" l="59473" r="7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22" t="66112" r="23714" b="12221"/>
          <a:stretch>
            <a:fillRect/>
          </a:stretch>
        </p:blipFill>
        <p:spPr>
          <a:xfrm>
            <a:off x="5160278" y="4611354"/>
            <a:ext cx="558799" cy="549407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-46364" y="758722"/>
            <a:ext cx="5626973" cy="1945414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ircular Arrow 26"/>
          <p:cNvSpPr/>
          <p:nvPr/>
        </p:nvSpPr>
        <p:spPr>
          <a:xfrm flipV="1">
            <a:off x="2015722" y="1088064"/>
            <a:ext cx="751401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314" y="1071149"/>
            <a:ext cx="509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: 11 , 10,  9,  8,  7,  6.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ircular Arrow 31"/>
          <p:cNvSpPr/>
          <p:nvPr/>
        </p:nvSpPr>
        <p:spPr>
          <a:xfrm flipV="1">
            <a:off x="2682829" y="1088064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V="1">
            <a:off x="3207823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V="1">
            <a:off x="3738677" y="1123752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V="1">
            <a:off x="4239545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4512" y="1920948"/>
            <a:ext cx="28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11 – 5 = 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41" b="72500" l="91146" r="97396"/>
                    </a14:imgEffect>
                  </a14:imgLayer>
                </a14:imgProps>
              </a:ext>
            </a:extLst>
          </a:blip>
          <a:srcRect l="90924" t="56248" r="2879" b="28298"/>
          <a:stretch>
            <a:fillRect/>
          </a:stretch>
        </p:blipFill>
        <p:spPr>
          <a:xfrm>
            <a:off x="10192162" y="2276489"/>
            <a:ext cx="1957595" cy="2746478"/>
          </a:xfrm>
          <a:prstGeom prst="rect">
            <a:avLst/>
          </a:prstGeom>
        </p:spPr>
      </p:pic>
      <p:sp>
        <p:nvSpPr>
          <p:cNvPr id="38" name="Cloud Callout 37"/>
          <p:cNvSpPr/>
          <p:nvPr/>
        </p:nvSpPr>
        <p:spPr>
          <a:xfrm flipH="1">
            <a:off x="6718300" y="660400"/>
            <a:ext cx="3977754" cy="1690231"/>
          </a:xfrm>
          <a:prstGeom prst="cloudCallout">
            <a:avLst>
              <a:gd name="adj1" fmla="val -44570"/>
              <a:gd name="adj2" fmla="val 8292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38291" y="3989754"/>
            <a:ext cx="305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11 = 10 + 1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52129" y="4482787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10 - 5 = 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82602" y="498183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+ 1 = 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036100" y="550379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6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40759" y="3520045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/>
          <p:cNvCxnSpPr>
            <a:endCxn id="17" idx="3"/>
          </p:cNvCxnSpPr>
          <p:nvPr/>
        </p:nvCxnSpPr>
        <p:spPr>
          <a:xfrm>
            <a:off x="2000246" y="4868711"/>
            <a:ext cx="309149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550445" y="5160761"/>
            <a:ext cx="4049580" cy="9773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48" idx="6"/>
          </p:cNvCxnSpPr>
          <p:nvPr/>
        </p:nvCxnSpPr>
        <p:spPr>
          <a:xfrm flipV="1">
            <a:off x="5600025" y="5143415"/>
            <a:ext cx="815442" cy="5060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7761 -0.520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9519 0.0023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8" grpId="0" animBg="1"/>
      <p:bldP spid="40" grpId="0"/>
      <p:bldP spid="41" grpId="0"/>
      <p:bldP spid="42" grpId="0"/>
      <p:bldP spid="43" grpId="0" animBg="1"/>
      <p:bldP spid="44" grpId="0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/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/>
                <a:gridCol w="4653279"/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11 - 6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11 = 10 + 1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6  =  	      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 +  1   =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11 - 6 =  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123314" y="4048998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690673" y="4775383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=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+ 3 =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950405" y="350641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8977249" y="351437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268753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8996582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10" y="199961"/>
            <a:ext cx="3122571" cy="115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>
            <a:fillRect/>
          </a:stretch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>
            <a:fillRect/>
          </a:stretch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/>
          <p:cNvSpPr/>
          <p:nvPr>
            <p:custDataLst>
              <p:tags r:id="rId4"/>
            </p:custDataLst>
          </p:nvPr>
        </p:nvSpPr>
        <p:spPr>
          <a:xfrm>
            <a:off x="-36658" y="147750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>
            <a:fillRect/>
          </a:stretch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>
            <a:fillRect/>
          </a:stretch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>
            <a:fillRect/>
          </a:stretch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>
            <a:fillRect/>
          </a:stretch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2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3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4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5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6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7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2593" b="51204" l="34115" r="41979">
                        <a14:foregroundMark x1="38594" y1="45741" x2="38594" y2="45741"/>
                        <a14:foregroundMark x1="38854" y1="45648" x2="38854" y2="45648"/>
                        <a14:foregroundMark x1="38958" y1="45741" x2="38958" y2="45741"/>
                        <a14:foregroundMark x1="38958" y1="45741" x2="38958" y2="45741"/>
                        <a14:foregroundMark x1="36667" y1="44907" x2="36667" y2="44907"/>
                        <a14:foregroundMark x1="35677" y1="45185" x2="35677" y2="45185"/>
                      </a14:backgroundRemoval>
                    </a14:imgEffect>
                  </a14:imgLayer>
                </a14:imgProps>
              </a:ext>
            </a:extLst>
          </a:blip>
          <a:srcRect l="34027" t="32747" r="57996" b="48876"/>
          <a:stretch>
            <a:fillRect/>
          </a:stretch>
        </p:blipFill>
        <p:spPr>
          <a:xfrm>
            <a:off x="1803751" y="792276"/>
            <a:ext cx="1568886" cy="203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3241" b="51296" l="43906" r="53229">
                        <a14:backgroundMark x1="47865" y1="49537" x2="47865" y2="49537"/>
                      </a14:backgroundRemoval>
                    </a14:imgEffect>
                  </a14:imgLayer>
                </a14:imgProps>
              </a:ext>
            </a:extLst>
          </a:blip>
          <a:srcRect l="43914" t="33846" r="46873" b="47777"/>
          <a:stretch>
            <a:fillRect/>
          </a:stretch>
        </p:blipFill>
        <p:spPr>
          <a:xfrm>
            <a:off x="4949072" y="860304"/>
            <a:ext cx="1865139" cy="209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2778" b="50556" l="54792" r="65000">
                        <a14:foregroundMark x1="63646" y1="34630" x2="63646" y2="34630"/>
                        <a14:foregroundMark x1="64219" y1="34074" x2="64219" y2="34074"/>
                        <a14:foregroundMark x1="63802" y1="33704" x2="63802" y2="33704"/>
                      </a14:backgroundRemoval>
                    </a14:imgEffect>
                  </a14:imgLayer>
                </a14:imgProps>
              </a:ext>
            </a:extLst>
          </a:blip>
          <a:srcRect l="54644" t="32747" r="34907" b="48876"/>
          <a:stretch>
            <a:fillRect/>
          </a:stretch>
        </p:blipFill>
        <p:spPr>
          <a:xfrm>
            <a:off x="8572769" y="887567"/>
            <a:ext cx="2087780" cy="206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3333" b="80926" l="32240" r="43646">
                        <a14:foregroundMark x1="34635" y1="76574" x2="34635" y2="76574"/>
                        <a14:foregroundMark x1="35417" y1="76019" x2="35417" y2="76019"/>
                        <a14:foregroundMark x1="33542" y1="77500" x2="33542" y2="77500"/>
                        <a14:foregroundMark x1="34583" y1="76019" x2="34583" y2="76019"/>
                        <a14:foregroundMark x1="35260" y1="75370" x2="35260" y2="75370"/>
                        <a14:foregroundMark x1="35833" y1="74815" x2="35833" y2="74815"/>
                      </a14:backgroundRemoval>
                    </a14:imgEffect>
                  </a14:imgLayer>
                </a14:imgProps>
              </a:ext>
            </a:extLst>
          </a:blip>
          <a:srcRect l="32454" t="63109" r="56085" b="19114"/>
          <a:stretch>
            <a:fillRect/>
          </a:stretch>
        </p:blipFill>
        <p:spPr>
          <a:xfrm>
            <a:off x="1047964" y="4214379"/>
            <a:ext cx="1913070" cy="166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6204" b="79167" l="44479" r="54635"/>
                    </a14:imgEffect>
                  </a14:imgLayer>
                </a14:imgProps>
              </a:ext>
            </a:extLst>
          </a:blip>
          <a:srcRect l="44683" t="67581" r="45709" b="20235"/>
          <a:stretch>
            <a:fillRect/>
          </a:stretch>
        </p:blipFill>
        <p:spPr>
          <a:xfrm>
            <a:off x="4949072" y="4582273"/>
            <a:ext cx="1970951" cy="1406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3704" b="78981" l="55104" r="65365">
                        <a14:foregroundMark x1="59531" y1="73241" x2="59531" y2="73241"/>
                        <a14:foregroundMark x1="61667" y1="73241" x2="61667" y2="73241"/>
                        <a14:foregroundMark x1="60573" y1="73796" x2="60573" y2="73796"/>
                        <a14:foregroundMark x1="62292" y1="74074" x2="62292" y2="74074"/>
                        <a14:foregroundMark x1="61979" y1="73056" x2="61979" y2="73056"/>
                        <a14:backgroundMark x1="64531" y1="76759" x2="64531" y2="76759"/>
                      </a14:backgroundRemoval>
                    </a14:imgEffect>
                  </a14:imgLayer>
                </a14:imgProps>
              </a:ext>
            </a:extLst>
          </a:blip>
          <a:srcRect l="55190" t="63587" r="34753" b="21233"/>
          <a:stretch>
            <a:fillRect/>
          </a:stretch>
        </p:blipFill>
        <p:spPr>
          <a:xfrm>
            <a:off x="8763856" y="4214379"/>
            <a:ext cx="1937260" cy="1645048"/>
          </a:xfrm>
          <a:prstGeom prst="rect">
            <a:avLst/>
          </a:prstGeom>
        </p:spPr>
      </p:pic>
      <p:grpSp>
        <p:nvGrpSpPr>
          <p:cNvPr id="10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11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389" b="61852" l="27448" r="72865">
                        <a14:foregroundMark x1="45573" y1="58148" x2="45573" y2="58148"/>
                        <a14:foregroundMark x1="45573" y1="59352" x2="45573" y2="59352"/>
                        <a14:foregroundMark x1="30885" y1="57685" x2="30885" y2="57685"/>
                        <a14:foregroundMark x1="38854" y1="57130" x2="38854" y2="57130"/>
                        <a14:foregroundMark x1="52448" y1="57870" x2="52448" y2="57870"/>
                        <a14:foregroundMark x1="60625" y1="58241" x2="60625" y2="58241"/>
                        <a14:foregroundMark x1="42969" y1="56296" x2="42969" y2="56296"/>
                        <a14:foregroundMark x1="43438" y1="55185" x2="43438" y2="55185"/>
                        <a14:foregroundMark x1="42969" y1="56296" x2="43906" y2="53796"/>
                        <a14:foregroundMark x1="69427" y1="55370" x2="69427" y2="55370"/>
                        <a14:foregroundMark x1="67448" y1="58241" x2="67448" y2="58241"/>
                        <a14:foregroundMark x1="67344" y1="58611" x2="67344" y2="58611"/>
                        <a14:foregroundMark x1="67292" y1="59074" x2="67292" y2="59074"/>
                        <a14:backgroundMark x1="40208" y1="53519" x2="40208" y2="53519"/>
                        <a14:backgroundMark x1="40000" y1="54722" x2="40000" y2="54722"/>
                      </a14:backgroundRemoval>
                    </a14:imgEffect>
                  </a14:imgLayer>
                </a14:imgProps>
              </a:ext>
            </a:extLst>
          </a:blip>
          <a:srcRect l="26979" t="49999" r="26980" b="35927"/>
          <a:stretch>
            <a:fillRect/>
          </a:stretch>
        </p:blipFill>
        <p:spPr>
          <a:xfrm>
            <a:off x="1222625" y="2710801"/>
            <a:ext cx="9871349" cy="1697336"/>
          </a:xfrm>
          <a:prstGeom prst="rect">
            <a:avLst/>
          </a:prstGeom>
        </p:spPr>
      </p:pic>
      <p:sp>
        <p:nvSpPr>
          <p:cNvPr id="16" name="MH_Other_2"/>
          <p:cNvSpPr/>
          <p:nvPr>
            <p:custDataLst>
              <p:tags r:id="rId11"/>
            </p:custDataLst>
          </p:nvPr>
        </p:nvSpPr>
        <p:spPr>
          <a:xfrm>
            <a:off x="337783" y="17744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35071" y="2393879"/>
            <a:ext cx="2247230" cy="863029"/>
          </a:xfrm>
          <a:custGeom>
            <a:avLst/>
            <a:gdLst>
              <a:gd name="connsiteX0" fmla="*/ 2247230 w 2247230"/>
              <a:gd name="connsiteY0" fmla="*/ 0 h 863029"/>
              <a:gd name="connsiteX1" fmla="*/ 1045154 w 2247230"/>
              <a:gd name="connsiteY1" fmla="*/ 123290 h 863029"/>
              <a:gd name="connsiteX2" fmla="*/ 2165037 w 2247230"/>
              <a:gd name="connsiteY2" fmla="*/ 595901 h 863029"/>
              <a:gd name="connsiteX3" fmla="*/ 212947 w 2247230"/>
              <a:gd name="connsiteY3" fmla="*/ 801384 h 863029"/>
              <a:gd name="connsiteX4" fmla="*/ 141028 w 2247230"/>
              <a:gd name="connsiteY4" fmla="*/ 863029 h 8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230" h="863029">
                <a:moveTo>
                  <a:pt x="2247230" y="0"/>
                </a:moveTo>
                <a:cubicBezTo>
                  <a:pt x="1653041" y="11986"/>
                  <a:pt x="1058853" y="23973"/>
                  <a:pt x="1045154" y="123290"/>
                </a:cubicBezTo>
                <a:cubicBezTo>
                  <a:pt x="1031455" y="222607"/>
                  <a:pt x="2303738" y="482885"/>
                  <a:pt x="2165037" y="595901"/>
                </a:cubicBezTo>
                <a:cubicBezTo>
                  <a:pt x="2026336" y="708917"/>
                  <a:pt x="550282" y="756863"/>
                  <a:pt x="212947" y="801384"/>
                </a:cubicBezTo>
                <a:cubicBezTo>
                  <a:pt x="-124388" y="845905"/>
                  <a:pt x="8320" y="854467"/>
                  <a:pt x="141028" y="86302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04499" y="2536665"/>
            <a:ext cx="623039" cy="5969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72773" y="2222239"/>
            <a:ext cx="626724" cy="974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88194" y="3955551"/>
            <a:ext cx="4226017" cy="97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198724" y="3984106"/>
            <a:ext cx="441788" cy="887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251042" y="3970411"/>
            <a:ext cx="1057345" cy="1445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6849" y="268817"/>
            <a:ext cx="460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 r="1773"/>
          <a:stretch>
            <a:fillRect/>
          </a:stretch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 l="1020" b="5828"/>
          <a:stretch>
            <a:fillRect/>
          </a:stretch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WPS Presentation</Application>
  <PresentationFormat>Widescreen</PresentationFormat>
  <Paragraphs>134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Calibri Light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66</cp:revision>
  <dcterms:created xsi:type="dcterms:W3CDTF">2021-05-28T09:26:00Z</dcterms:created>
  <dcterms:modified xsi:type="dcterms:W3CDTF">2022-10-11T03:40:17Z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68D9A5FDC19848268AD1B66308AEC0BD</vt:lpwstr>
  </property>
  <property fmtid="{D5CDD505-2E9C-101B-9397-08002B2CF9AE}" pid="3" name="KSOProductBuildVer">
    <vt:lpwstr>1033-11.2.0.11341</vt:lpwstr>
  </property>
</Properties>
</file>