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7" r:id="rId6"/>
    <p:sldMasterId id="2147483709" r:id="rId7"/>
    <p:sldMasterId id="2147483723" r:id="rId8"/>
  </p:sldMasterIdLst>
  <p:notesMasterIdLst>
    <p:notesMasterId r:id="rId10"/>
  </p:notesMasterIdLst>
  <p:sldIdLst>
    <p:sldId id="355" r:id="rId9"/>
    <p:sldId id="258" r:id="rId11"/>
    <p:sldId id="259" r:id="rId12"/>
    <p:sldId id="260" r:id="rId13"/>
    <p:sldId id="261" r:id="rId14"/>
    <p:sldId id="262" r:id="rId15"/>
    <p:sldId id="26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35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6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4" Type="http://schemas.openxmlformats.org/officeDocument/2006/relationships/theme" Target="../theme/theme7.xml"/><Relationship Id="rId13" Type="http://schemas.openxmlformats.org/officeDocument/2006/relationships/image" Target="../media/image6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19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7" Type="http://schemas.openxmlformats.org/officeDocument/2006/relationships/slideLayout" Target="../slideLayouts/slideLayout13.xml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21.wdp"/><Relationship Id="rId13" Type="http://schemas.openxmlformats.org/officeDocument/2006/relationships/image" Target="../media/image20.png"/><Relationship Id="rId12" Type="http://schemas.openxmlformats.org/officeDocument/2006/relationships/image" Target="../media/image13.jpeg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18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13.xml"/><Relationship Id="rId15" Type="http://schemas.microsoft.com/office/2007/relationships/media" Target="../media/media5.mp3"/><Relationship Id="rId14" Type="http://schemas.openxmlformats.org/officeDocument/2006/relationships/audio" Target="../media/media5.mp3"/><Relationship Id="rId13" Type="http://schemas.microsoft.com/office/2007/relationships/media" Target="../media/media4.mp3"/><Relationship Id="rId12" Type="http://schemas.openxmlformats.org/officeDocument/2006/relationships/audio" Target="NULL" TargetMode="External"/><Relationship Id="rId11" Type="http://schemas.openxmlformats.org/officeDocument/2006/relationships/image" Target="../media/image19.png"/><Relationship Id="rId10" Type="http://schemas.microsoft.com/office/2007/relationships/media" Target="../media/media3.mp3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19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3.xml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27.wdp"/><Relationship Id="rId13" Type="http://schemas.openxmlformats.org/officeDocument/2006/relationships/image" Target="../media/image26.png"/><Relationship Id="rId12" Type="http://schemas.openxmlformats.org/officeDocument/2006/relationships/image" Target="../media/image13.jpeg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microsoft.com/office/2007/relationships/media" Target="../media/media4.mp3"/><Relationship Id="rId5" Type="http://schemas.openxmlformats.org/officeDocument/2006/relationships/audio" Target="NULL" TargetMode="External"/><Relationship Id="rId4" Type="http://schemas.openxmlformats.org/officeDocument/2006/relationships/image" Target="../media/image19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audio1.wav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 NHIÊN XÃ HỘI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6: CHÀO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ĐÓN NGÀY KHAI TRƯỜNG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1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sp>
        <p:nvSpPr>
          <p:cNvPr id="13" name="文本框 19"/>
          <p:cNvSpPr txBox="1"/>
          <p:nvPr/>
        </p:nvSpPr>
        <p:spPr>
          <a:xfrm>
            <a:off x="492760" y="236855"/>
            <a:ext cx="10446385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Kể với bạn những hoạt động em đã tham gia trong ngày khai giảng?</a:t>
            </a: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4269105" y="2378710"/>
            <a:ext cx="3479165" cy="30226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hoạt động nào? Vì sao?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321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59489" y="-375953"/>
            <a:ext cx="12308957" cy="1083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sẻ với bạn cảm nhận của em về ngày khai giảng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1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sp>
        <p:nvSpPr>
          <p:cNvPr id="13" name="文本框 19"/>
          <p:cNvSpPr txBox="1"/>
          <p:nvPr/>
        </p:nvSpPr>
        <p:spPr>
          <a:xfrm>
            <a:off x="492760" y="236855"/>
            <a:ext cx="10446385" cy="629920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Nói mong muốn của em về ngày khai giảng</a:t>
            </a: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80" y="1301750"/>
            <a:ext cx="5047615" cy="490283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7170" y="1327150"/>
            <a:ext cx="8700770" cy="4403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  <a:endParaRPr lang="en-US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gì tháng 9 mồng 5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sinh náo nức, tung tăng đến trường?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195" y="1485900"/>
            <a:ext cx="282194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Ngày Tết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50" y="1485900"/>
            <a:ext cx="3092450" cy="11328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Ngày khai giảng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5590" y="1485900"/>
            <a:ext cx="2711450" cy="11334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Ngày bế giảng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đi với học sinh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Sách, vở, thước, bút trong mình tôi mang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Viên phấn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cặp sách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cái bút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440.000000" end="15675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mùa nào, các em cắp sách đến trường?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560" y="1661160"/>
            <a:ext cx="2628900" cy="8642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mùa hè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330" y="1611630"/>
            <a:ext cx="2640965" cy="8528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mùa thu</a:t>
            </a:r>
            <a:endParaRPr lang="en-US" sz="3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96020" y="1611630"/>
            <a:ext cx="3286760" cy="751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mùa đông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.000000" end="156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843280" y="1929765"/>
            <a:ext cx="5760085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6: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đón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khai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trường</a:t>
            </a:r>
            <a:r>
              <a:rPr kumimoji="0" lang="en-US" sz="5400" b="1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(T2)</a:t>
            </a:r>
            <a:endParaRPr kumimoji="0" lang="en-US" sz="5400" b="1" i="0" u="none" strike="noStrike" kern="1200" cap="none" spc="0" normalizeH="0" baseline="0" noProof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ea typeface="+mn-ea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4134" y="83955"/>
            <a:ext cx="44026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Trường học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1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sp>
        <p:nvSpPr>
          <p:cNvPr id="13" name="文本框 19"/>
          <p:cNvSpPr txBox="1"/>
          <p:nvPr/>
        </p:nvSpPr>
        <p:spPr>
          <a:xfrm>
            <a:off x="492760" y="236855"/>
            <a:ext cx="10446385" cy="1168400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Ngoài lễ khai giảng, các bạn Minh và Hoa đã tham gia những hoạt động nào?</a:t>
            </a: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470" y="1623060"/>
            <a:ext cx="6195060" cy="523494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08025" y="1724025"/>
            <a:ext cx="2140585" cy="162306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Giúp đỡ các em nhỏ</a:t>
            </a:r>
            <a:endParaRPr lang="en-US" sz="2800"/>
          </a:p>
        </p:txBody>
      </p:sp>
      <p:sp>
        <p:nvSpPr>
          <p:cNvPr id="19" name="Cloud 18"/>
          <p:cNvSpPr/>
          <p:nvPr/>
        </p:nvSpPr>
        <p:spPr>
          <a:xfrm>
            <a:off x="8284845" y="1691005"/>
            <a:ext cx="3438525" cy="162306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Tặng quà các em học sinh khó khăn</a:t>
            </a:r>
            <a:endParaRPr lang="en-US" sz="280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6" grpId="0" bldLvl="0" animBg="1"/>
      <p:bldP spid="16" grpId="1" animBg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1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sp>
        <p:nvSpPr>
          <p:cNvPr id="13" name="文本框 19"/>
          <p:cNvSpPr txBox="1"/>
          <p:nvPr/>
        </p:nvSpPr>
        <p:spPr>
          <a:xfrm>
            <a:off x="492760" y="236855"/>
            <a:ext cx="10446385" cy="629920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Em có nhận xét gì về sự tham gia của các bạn? </a:t>
            </a: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4218305" y="1628140"/>
            <a:ext cx="3479165" cy="30226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rất sẵn sàng, tự giác, hào hứng tham gia các hoạt động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" grpId="0" bldLvl="0" animBg="1"/>
      <p:bldP spid="2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WPS Presentation</Application>
  <PresentationFormat>Widescreen</PresentationFormat>
  <Paragraphs>64</Paragraphs>
  <Slides>16</Slides>
  <Notes>10</Notes>
  <HiddenSlides>0</HiddenSlides>
  <MMClips>19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Microsoft YaHei</vt:lpstr>
      <vt:lpstr>Times New Roman</vt:lpstr>
      <vt:lpstr>Arial-Rounded</vt:lpstr>
      <vt:lpstr>Yellowtail</vt:lpstr>
      <vt:lpstr>UTM Avo</vt:lpstr>
      <vt:lpstr>Segoe Print</vt:lpstr>
      <vt:lpstr>Calibri</vt:lpstr>
      <vt:lpstr>字魂59号-创粗黑</vt:lpstr>
      <vt:lpstr>等线</vt:lpstr>
      <vt:lpstr>等线</vt:lpstr>
      <vt:lpstr>Times New Roman</vt:lpstr>
      <vt:lpstr>Arial Unicode MS</vt:lpstr>
      <vt:lpstr>Calibri Light</vt:lpstr>
      <vt:lpstr>1_Office Theme</vt:lpstr>
      <vt:lpstr>6_Office Theme</vt:lpstr>
      <vt:lpstr>2_Office Theme</vt:lpstr>
      <vt:lpstr>1_Office Theme</vt:lpstr>
      <vt:lpstr>Office 主题</vt:lpstr>
      <vt:lpstr>7_Office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Admin</cp:lastModifiedBy>
  <cp:revision>9</cp:revision>
  <dcterms:created xsi:type="dcterms:W3CDTF">2021-06-02T10:21:00Z</dcterms:created>
  <dcterms:modified xsi:type="dcterms:W3CDTF">2022-10-15T12:01:36Z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386D4B98A6A34772BC0146C4526B268D</vt:lpwstr>
  </property>
</Properties>
</file>