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4" r:id="rId4"/>
  </p:sldMasterIdLst>
  <p:notesMasterIdLst>
    <p:notesMasterId r:id="rId6"/>
  </p:notesMasterIdLst>
  <p:sldIdLst>
    <p:sldId id="305" r:id="rId5"/>
    <p:sldId id="300" r:id="rId7"/>
    <p:sldId id="283" r:id="rId8"/>
    <p:sldId id="298" r:id="rId9"/>
    <p:sldId id="260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5FF1E-35BD-4024-B9BB-134422C6F50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CEEE6-C618-45E4-B0FF-D93707C189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/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/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5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>
                <a:solidFill>
                  <a:schemeClr val="tx1"/>
                </a:solidFill>
              </a:rPr>
              <a:t>FeistyForwarders_0968120672</a:t>
            </a:r>
            <a:endParaRPr lang="en-US" sz="1065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.tiff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TỰ NHIÊN VÀ XÃ HỘI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40" y="3429635"/>
            <a:ext cx="12190095" cy="46164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ÔN TẬP CHỦ ĐỀ GIA ĐÌNH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/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/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1330;p45"/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1331;p45"/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1332;p45"/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333;p45"/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334;p45"/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335;p45"/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336;p45"/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337;p45"/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338;p45"/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339;p45"/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340;p45"/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341;p45"/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342;p45"/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343;p45"/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3" name="Google Shape;199;p25"/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/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/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ÔN TẬP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Cooper Black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CHỦ ĐỀ GIA ĐÌNH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Cooper Black" panose="02040603050506020204" pitchFamily="18" charset="0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/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5" name="Google Shape;201;p25"/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7" name="Google Shape;533;p34"/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/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/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>
            <a:fillRect/>
          </a:stretch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>
            <a:fillRect/>
          </a:stretch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3930" y="5888932"/>
            <a:ext cx="38218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Công nhân môi trường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1963" y="5546239"/>
            <a:ext cx="1499128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Thợ xây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 sz="4000" dirty="0" err="1">
                <a:latin typeface="+mn-lt"/>
              </a:rPr>
              <a:t>Nghề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nào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cũng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đáng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quý</a:t>
            </a:r>
            <a:r>
              <a:rPr lang="en-GB" sz="4000" dirty="0">
                <a:latin typeface="+mn-lt"/>
              </a:rPr>
              <a:t>, </a:t>
            </a:r>
            <a:r>
              <a:rPr lang="en-GB" sz="4000" dirty="0" err="1">
                <a:latin typeface="+mn-lt"/>
              </a:rPr>
              <a:t>đáng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trân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trọng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và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góp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phần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xây</a:t>
            </a:r>
            <a:r>
              <a:rPr lang="en-GB" sz="4000" dirty="0">
                <a:latin typeface="+mn-lt"/>
              </a:rPr>
              <a:t> d</a:t>
            </a:r>
            <a:r>
              <a:rPr lang="en-US" sz="4000" dirty="0" err="1">
                <a:latin typeface="+mn-lt"/>
              </a:rPr>
              <a:t>ự</a:t>
            </a:r>
            <a:r>
              <a:rPr lang="en-GB" sz="4000" dirty="0">
                <a:latin typeface="+mn-lt"/>
              </a:rPr>
              <a:t>ng </a:t>
            </a:r>
            <a:r>
              <a:rPr lang="en-GB" sz="4000" dirty="0" err="1">
                <a:latin typeface="+mn-lt"/>
              </a:rPr>
              <a:t>đất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nước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giàu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đẹp</a:t>
            </a:r>
            <a:r>
              <a:rPr lang="en-GB" sz="4000" dirty="0">
                <a:latin typeface="+mn-lt"/>
              </a:rPr>
              <a:t>, </a:t>
            </a:r>
            <a:r>
              <a:rPr lang="en-GB" sz="4000" dirty="0" err="1">
                <a:latin typeface="+mn-lt"/>
              </a:rPr>
              <a:t>văn</a:t>
            </a:r>
            <a:r>
              <a:rPr lang="en-GB" sz="4000" dirty="0">
                <a:latin typeface="+mn-lt"/>
              </a:rPr>
              <a:t> </a:t>
            </a:r>
            <a:r>
              <a:rPr lang="en-GB" sz="4000" dirty="0" err="1">
                <a:latin typeface="+mn-lt"/>
              </a:rPr>
              <a:t>minh</a:t>
            </a:r>
            <a:r>
              <a:rPr lang="en-GB" sz="4000" dirty="0">
                <a:latin typeface="+mn-lt"/>
              </a:rPr>
              <a:t>.</a:t>
            </a:r>
            <a:endParaRPr sz="4000" dirty="0">
              <a:latin typeface="+mn-lt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/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Mình đã làm sơ đồ các hệ trong gia đình đấy!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68895" y="1943944"/>
            <a:ext cx="4595192" cy="4093428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Làm một số việc thể hiện sự quan tâm, chăm sóc đối với các thế hệ trong gia đình.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Nói được nghề nghiệp của người lớn trong gia đình và nghề nghiệp em yêu thích.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Biết cách phòng tránh ngộ độc qua đường ăn uống và giữ gìn vệ sinh nhà ở.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p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WPS Presentation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6" baseType="lpstr">
      <vt:lpstr>Arial</vt:lpstr>
      <vt:lpstr>SimSun</vt:lpstr>
      <vt:lpstr>Wingdings</vt:lpstr>
      <vt:lpstr>Arial</vt:lpstr>
      <vt:lpstr>Pangolin</vt:lpstr>
      <vt:lpstr>#9Slide07 Pangolin</vt:lpstr>
      <vt:lpstr>Baloo 2</vt:lpstr>
      <vt:lpstr>#9Slide03 NettoOTLight</vt:lpstr>
      <vt:lpstr>Calibri</vt:lpstr>
      <vt:lpstr>Times New Roman</vt:lpstr>
      <vt:lpstr>UTM Cookies</vt:lpstr>
      <vt:lpstr>UTM Cooper Black</vt:lpstr>
      <vt:lpstr>Cooper Black</vt:lpstr>
      <vt:lpstr>Microsoft YaHei</vt:lpstr>
      <vt:lpstr>Arial Unicode MS</vt:lpstr>
      <vt:lpstr>Calibri Light</vt:lpstr>
      <vt:lpstr>Calibri</vt:lpstr>
      <vt:lpstr>1_Office Theme</vt:lpstr>
      <vt:lpstr>English Vocabulary Workshop by Slidesgo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Admin</cp:lastModifiedBy>
  <cp:revision>2</cp:revision>
  <dcterms:created xsi:type="dcterms:W3CDTF">2021-09-02T06:18:00Z</dcterms:created>
  <dcterms:modified xsi:type="dcterms:W3CDTF">2022-10-09T04:32:19Z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23CA0F610E0246DFA8D8BC760F399249</vt:lpwstr>
  </property>
  <property fmtid="{D5CDD505-2E9C-101B-9397-08002B2CF9AE}" pid="3" name="KSOProductBuildVer">
    <vt:lpwstr>1033-11.2.0.11341</vt:lpwstr>
  </property>
</Properties>
</file>