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406" r:id="rId3"/>
    <p:sldId id="373" r:id="rId5"/>
    <p:sldId id="375" r:id="rId6"/>
    <p:sldId id="374" r:id="rId7"/>
    <p:sldId id="405" r:id="rId8"/>
  </p:sldIdLst>
  <p:sldSz cx="6858000" cy="5143500"/>
  <p:notesSz cx="6858000" cy="9144000"/>
  <p:embeddedFontLst>
    <p:embeddedFont>
      <p:font typeface="Kalam" panose="02000000000000000000"/>
      <p:regular r:id="rId13"/>
    </p:embeddedFont>
    <p:embeddedFont>
      <p:font typeface="Montserrat" panose="02000505000000020004"/>
      <p:regular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574"/>
    <a:srgbClr val="FB5B53"/>
    <a:srgbClr val="FFFCD3"/>
    <a:srgbClr val="000000"/>
    <a:srgbClr val="FDE464"/>
    <a:srgbClr val="FB4C43"/>
    <a:srgbClr val="D6EEFA"/>
    <a:srgbClr val="ADE2F7"/>
    <a:srgbClr val="969696"/>
    <a:srgbClr val="CC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8" autoAdjust="0"/>
    <p:restoredTop sz="94364" autoAdjust="0"/>
  </p:normalViewPr>
  <p:slideViewPr>
    <p:cSldViewPr snapToGrid="0">
      <p:cViewPr>
        <p:scale>
          <a:sx n="142" d="100"/>
          <a:sy n="142" d="100"/>
        </p:scale>
        <p:origin x="282" y="-618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font" Target="fonts/font2.fntdata"/><Relationship Id="rId13" Type="http://schemas.openxmlformats.org/officeDocument/2006/relationships/font" Target="fonts/font1.fntdata"/><Relationship Id="rId12" Type="http://schemas.openxmlformats.org/officeDocument/2006/relationships/commentAuthors" Target="commentAuthors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6-02T17:24:58.201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D6AD9F8-C5F4-44F1-B06C-F2E34AD3C7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3"/>
            <a:ext cx="5143500" cy="1790700"/>
          </a:xfrm>
        </p:spPr>
        <p:txBody>
          <a:bodyPr anchor="b"/>
          <a:lstStyle>
            <a:lvl1pPr algn="ctr">
              <a:defRPr sz="3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9"/>
            <a:ext cx="5143500" cy="1241822"/>
          </a:xfrm>
        </p:spPr>
        <p:txBody>
          <a:bodyPr/>
          <a:lstStyle>
            <a:lvl1pPr marL="0" indent="0" algn="ctr">
              <a:buNone/>
              <a:defRPr sz="1500"/>
            </a:lvl1pPr>
            <a:lvl2pPr marL="288290" indent="0" algn="ctr">
              <a:buNone/>
              <a:defRPr sz="1300"/>
            </a:lvl2pPr>
            <a:lvl3pPr marL="575945" indent="0" algn="ctr">
              <a:buNone/>
              <a:defRPr sz="1100"/>
            </a:lvl3pPr>
            <a:lvl4pPr marL="864235" indent="0" algn="ctr">
              <a:buNone/>
              <a:defRPr sz="1000"/>
            </a:lvl4pPr>
            <a:lvl5pPr marL="1151890" indent="0" algn="ctr">
              <a:buNone/>
              <a:defRPr sz="1000"/>
            </a:lvl5pPr>
            <a:lvl6pPr marL="1440180" indent="0" algn="ctr">
              <a:buNone/>
              <a:defRPr sz="1000"/>
            </a:lvl6pPr>
            <a:lvl7pPr marL="1727835" indent="0" algn="ctr">
              <a:buNone/>
              <a:defRPr sz="1000"/>
            </a:lvl7pPr>
            <a:lvl8pPr marL="2016125" indent="0" algn="ctr">
              <a:buNone/>
              <a:defRPr sz="1000"/>
            </a:lvl8pPr>
            <a:lvl9pPr marL="2303780" indent="0" algn="ctr">
              <a:buNone/>
              <a:defRPr sz="10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1488" y="4767267"/>
            <a:ext cx="1543050" cy="273843"/>
          </a:xfrm>
          <a:prstGeom prst="rect">
            <a:avLst/>
          </a:prstGeom>
        </p:spPr>
        <p:txBody>
          <a:bodyPr lIns="76800" tIns="38400" rIns="76800" bIns="38400"/>
          <a:lstStyle/>
          <a:p>
            <a:fld id="{96C69321-35DD-4BC7-953A-DC16A57A483D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71713" y="4767267"/>
            <a:ext cx="2314575" cy="273843"/>
          </a:xfrm>
          <a:prstGeom prst="rect">
            <a:avLst/>
          </a:prstGeom>
        </p:spPr>
        <p:txBody>
          <a:bodyPr lIns="76800" tIns="38400" rIns="76800" bIns="38400"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43463" y="4767267"/>
            <a:ext cx="1543050" cy="273843"/>
          </a:xfrm>
          <a:prstGeom prst="rect">
            <a:avLst/>
          </a:prstGeom>
        </p:spPr>
        <p:txBody>
          <a:bodyPr lIns="76800" tIns="38400" rIns="76800" bIns="38400"/>
          <a:lstStyle/>
          <a:p>
            <a:fld id="{EDF5074B-1D8C-4FBF-B643-29DBF83DE07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3"/>
            <a:ext cx="6900863" cy="5165623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>
              <a:fillRect/>
            </a:stretch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>
                <a:solidFill>
                  <a:prstClr val="white"/>
                </a:solidFill>
              </a:endParaRPr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5385240" y="1974637"/>
            <a:ext cx="378620" cy="50482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en-GB" sz="11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5565555" y="1300379"/>
            <a:ext cx="378620" cy="5048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en-GB" sz="1100">
              <a:solidFill>
                <a:prstClr val="white"/>
              </a:solidFill>
            </a:endParaRPr>
          </a:p>
        </p:txBody>
      </p:sp>
      <p:sp>
        <p:nvSpPr>
          <p:cNvPr id="13" name="Isosceles Triangle 12"/>
          <p:cNvSpPr/>
          <p:nvPr userDrawn="1"/>
        </p:nvSpPr>
        <p:spPr>
          <a:xfrm>
            <a:off x="4987487" y="1306098"/>
            <a:ext cx="378620" cy="504826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en-GB" sz="1100">
              <a:solidFill>
                <a:prstClr val="white"/>
              </a:solidFill>
            </a:endParaRPr>
          </a:p>
        </p:txBody>
      </p:sp>
      <p:sp>
        <p:nvSpPr>
          <p:cNvPr id="14" name="Parallelogram 13"/>
          <p:cNvSpPr/>
          <p:nvPr userDrawn="1"/>
        </p:nvSpPr>
        <p:spPr>
          <a:xfrm>
            <a:off x="4853461" y="2098461"/>
            <a:ext cx="378620" cy="504826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en-GB" sz="1100">
              <a:solidFill>
                <a:prstClr val="white"/>
              </a:solidFill>
            </a:endParaRPr>
          </a:p>
        </p:txBody>
      </p:sp>
      <p:sp>
        <p:nvSpPr>
          <p:cNvPr id="15" name="Heart 14"/>
          <p:cNvSpPr/>
          <p:nvPr userDrawn="1"/>
        </p:nvSpPr>
        <p:spPr>
          <a:xfrm>
            <a:off x="6030506" y="1712698"/>
            <a:ext cx="378620" cy="504826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en-GB" sz="110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"/>
            <a:ext cx="6858000" cy="51384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2900" y="205979"/>
            <a:ext cx="6172200" cy="8572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</p:spPr>
        <p:txBody>
          <a:bodyPr/>
          <a:lstStyle/>
          <a:p>
            <a:fld id="{5B7FB242-887E-4FBD-BBF2-BE5F9D1D02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</p:spPr>
        <p:txBody>
          <a:bodyPr/>
          <a:lstStyle/>
          <a:p>
            <a:fld id="{A2FDD889-5730-4C0B-93DE-0137449092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 panose="02000000000000000000"/>
              <a:buNone/>
              <a:defRPr sz="2800" b="1">
                <a:solidFill>
                  <a:schemeClr val="dk1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 panose="02000505000000020004"/>
              <a:buChar char="●"/>
              <a:defRPr sz="1800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4.xml"/><Relationship Id="rId11" Type="http://schemas.openxmlformats.org/officeDocument/2006/relationships/image" Target="../media/image16.png"/><Relationship Id="rId10" Type="http://schemas.microsoft.com/office/2007/relationships/media" Target="../media/media1.mp3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2.jpeg"/><Relationship Id="rId3" Type="http://schemas.openxmlformats.org/officeDocument/2006/relationships/image" Target="../media/image21.png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1.xml"/><Relationship Id="rId5" Type="http://schemas.openxmlformats.org/officeDocument/2006/relationships/slideLayout" Target="../slideLayouts/slideLayout4.xml"/><Relationship Id="rId4" Type="http://schemas.openxmlformats.org/officeDocument/2006/relationships/slide" Target="slide5.xml"/><Relationship Id="rId3" Type="http://schemas.openxmlformats.org/officeDocument/2006/relationships/slide" Target="slide2.xml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32.png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16" y="2929045"/>
            <a:ext cx="1644296" cy="1317905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577" y="4107423"/>
            <a:ext cx="4659423" cy="393139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7423"/>
            <a:ext cx="4451933" cy="393139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2734"/>
            <a:ext cx="1463406" cy="1752581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29860"/>
            <a:ext cx="1031371" cy="97070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947453"/>
            <a:ext cx="2628899" cy="411115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42" y="793954"/>
            <a:ext cx="4900392" cy="1004100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965" y="3605701"/>
            <a:ext cx="2705374" cy="929825"/>
          </a:xfrm>
          <a:prstGeom prst="rect">
            <a:avLst/>
          </a:prstGeom>
        </p:spPr>
      </p:pic>
      <p:sp>
        <p:nvSpPr>
          <p:cNvPr id="343" name="文本框 342"/>
          <p:cNvSpPr txBox="1"/>
          <p:nvPr/>
        </p:nvSpPr>
        <p:spPr>
          <a:xfrm>
            <a:off x="1621371" y="701822"/>
            <a:ext cx="3689350" cy="3340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1575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1575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1652254" y="927908"/>
            <a:ext cx="3578225" cy="36830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18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18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42154.64843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2346" y="312677"/>
            <a:ext cx="457200" cy="457200"/>
          </a:xfrm>
          <a:prstGeom prst="rect">
            <a:avLst/>
          </a:prstGeom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1576744" y="1728059"/>
            <a:ext cx="3472459" cy="4061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25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  <a:endParaRPr kumimoji="0" lang="en-US" sz="2025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912788" y="2261833"/>
            <a:ext cx="480060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25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614660" y="2752871"/>
            <a:ext cx="539713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kumimoji="0" lang="en-US" sz="2025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02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25" b="1" dirty="0" err="1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Ôn</a:t>
            </a:r>
            <a:r>
              <a:rPr lang="en-US" sz="2025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25" b="1" dirty="0" err="1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2025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25" b="1" dirty="0" err="1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giữa</a:t>
            </a:r>
            <a:r>
              <a:rPr lang="en-US" sz="2025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25" b="1" dirty="0" err="1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2025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25" b="1" dirty="0" err="1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kì</a:t>
            </a:r>
            <a:r>
              <a:rPr lang="en-US" sz="2025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2 ( </a:t>
            </a:r>
            <a:r>
              <a:rPr lang="en-US" sz="2025" b="1" dirty="0" err="1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2025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025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1 - 2</a:t>
            </a:r>
            <a:r>
              <a:rPr lang="en-US" sz="2025" b="1" dirty="0" smtClean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)</a:t>
            </a:r>
            <a:endParaRPr kumimoji="0" lang="en-US" sz="2025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40155" y="521335"/>
            <a:ext cx="5786755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HỌC KÌ 1</a:t>
            </a:r>
            <a:endParaRPr lang="en-US" sz="3500" dirty="0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246" t="27343" r="21717" b="6125"/>
          <a:stretch>
            <a:fillRect/>
          </a:stretch>
        </p:blipFill>
        <p:spPr>
          <a:xfrm>
            <a:off x="982980" y="1547919"/>
            <a:ext cx="5100239" cy="3287263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3754" y="575235"/>
            <a:ext cx="5325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GIỮA HỌC KÌ 1</a:t>
            </a:r>
            <a:endParaRPr lang="en-US" sz="3200" dirty="0" smtClean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407201" y="2972752"/>
              <a:ext cx="3041009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 dirty="0">
                  <a:solidFill>
                    <a:schemeClr val="bg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1 – 2</a:t>
              </a:r>
              <a:endParaRPr lang="vi-VN" sz="36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823" y="381754"/>
            <a:ext cx="5954433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67190" y="889585"/>
            <a:ext cx="4266410" cy="3878630"/>
            <a:chOff x="1337464" y="889585"/>
            <a:chExt cx="4266410" cy="387863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32577" t="13280" r="21303" b="5991"/>
            <a:stretch>
              <a:fillRect/>
            </a:stretch>
          </p:blipFill>
          <p:spPr>
            <a:xfrm>
              <a:off x="1447800" y="889585"/>
              <a:ext cx="3886200" cy="3824514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270249" y="4158615"/>
              <a:ext cx="2333625" cy="609600"/>
            </a:xfrm>
            <a:custGeom>
              <a:avLst/>
              <a:gdLst>
                <a:gd name="connsiteX0" fmla="*/ 0 w 1600200"/>
                <a:gd name="connsiteY0" fmla="*/ 0 h 609600"/>
                <a:gd name="connsiteX1" fmla="*/ 1600200 w 1600200"/>
                <a:gd name="connsiteY1" fmla="*/ 0 h 609600"/>
                <a:gd name="connsiteX2" fmla="*/ 1600200 w 1600200"/>
                <a:gd name="connsiteY2" fmla="*/ 609600 h 609600"/>
                <a:gd name="connsiteX3" fmla="*/ 0 w 1600200"/>
                <a:gd name="connsiteY3" fmla="*/ 609600 h 609600"/>
                <a:gd name="connsiteX4" fmla="*/ 0 w 1600200"/>
                <a:gd name="connsiteY4" fmla="*/ 0 h 609600"/>
                <a:gd name="connsiteX0-1" fmla="*/ 149225 w 1749425"/>
                <a:gd name="connsiteY0-2" fmla="*/ 0 h 609600"/>
                <a:gd name="connsiteX1-3" fmla="*/ 1749425 w 1749425"/>
                <a:gd name="connsiteY1-4" fmla="*/ 0 h 609600"/>
                <a:gd name="connsiteX2-5" fmla="*/ 1749425 w 1749425"/>
                <a:gd name="connsiteY2-6" fmla="*/ 609600 h 609600"/>
                <a:gd name="connsiteX3-7" fmla="*/ 0 w 1749425"/>
                <a:gd name="connsiteY3-8" fmla="*/ 609600 h 609600"/>
                <a:gd name="connsiteX4-9" fmla="*/ 149225 w 1749425"/>
                <a:gd name="connsiteY4-10" fmla="*/ 0 h 609600"/>
                <a:gd name="connsiteX0-11" fmla="*/ 149225 w 1749425"/>
                <a:gd name="connsiteY0-12" fmla="*/ 0 h 609600"/>
                <a:gd name="connsiteX1-13" fmla="*/ 1749425 w 1749425"/>
                <a:gd name="connsiteY1-14" fmla="*/ 0 h 609600"/>
                <a:gd name="connsiteX2-15" fmla="*/ 1749425 w 1749425"/>
                <a:gd name="connsiteY2-16" fmla="*/ 609600 h 609600"/>
                <a:gd name="connsiteX3-17" fmla="*/ 0 w 1749425"/>
                <a:gd name="connsiteY3-18" fmla="*/ 609600 h 609600"/>
                <a:gd name="connsiteX4-19" fmla="*/ 19051 w 1749425"/>
                <a:gd name="connsiteY4-20" fmla="*/ 346710 h 609600"/>
                <a:gd name="connsiteX5" fmla="*/ 149225 w 1749425"/>
                <a:gd name="connsiteY5" fmla="*/ 0 h 609600"/>
                <a:gd name="connsiteX0-21" fmla="*/ 733425 w 2333625"/>
                <a:gd name="connsiteY0-22" fmla="*/ 0 h 609600"/>
                <a:gd name="connsiteX1-23" fmla="*/ 2333625 w 2333625"/>
                <a:gd name="connsiteY1-24" fmla="*/ 0 h 609600"/>
                <a:gd name="connsiteX2-25" fmla="*/ 2333625 w 2333625"/>
                <a:gd name="connsiteY2-26" fmla="*/ 609600 h 609600"/>
                <a:gd name="connsiteX3-27" fmla="*/ 0 w 2333625"/>
                <a:gd name="connsiteY3-28" fmla="*/ 555625 h 609600"/>
                <a:gd name="connsiteX4-29" fmla="*/ 603251 w 2333625"/>
                <a:gd name="connsiteY4-30" fmla="*/ 346710 h 609600"/>
                <a:gd name="connsiteX5-31" fmla="*/ 733425 w 2333625"/>
                <a:gd name="connsiteY5-32" fmla="*/ 0 h 609600"/>
                <a:gd name="connsiteX0-33" fmla="*/ 733425 w 2333625"/>
                <a:gd name="connsiteY0-34" fmla="*/ 0 h 609600"/>
                <a:gd name="connsiteX1-35" fmla="*/ 2333625 w 2333625"/>
                <a:gd name="connsiteY1-36" fmla="*/ 0 h 609600"/>
                <a:gd name="connsiteX2-37" fmla="*/ 2333625 w 2333625"/>
                <a:gd name="connsiteY2-38" fmla="*/ 609600 h 609600"/>
                <a:gd name="connsiteX3-39" fmla="*/ 0 w 2333625"/>
                <a:gd name="connsiteY3-40" fmla="*/ 555625 h 609600"/>
                <a:gd name="connsiteX4-41" fmla="*/ 603251 w 2333625"/>
                <a:gd name="connsiteY4-42" fmla="*/ 346710 h 609600"/>
                <a:gd name="connsiteX5-43" fmla="*/ 733425 w 2333625"/>
                <a:gd name="connsiteY5-44" fmla="*/ 0 h 609600"/>
                <a:gd name="connsiteX0-45" fmla="*/ 733425 w 2333625"/>
                <a:gd name="connsiteY0-46" fmla="*/ 0 h 609600"/>
                <a:gd name="connsiteX1-47" fmla="*/ 2333625 w 2333625"/>
                <a:gd name="connsiteY1-48" fmla="*/ 0 h 609600"/>
                <a:gd name="connsiteX2-49" fmla="*/ 2333625 w 2333625"/>
                <a:gd name="connsiteY2-50" fmla="*/ 609600 h 609600"/>
                <a:gd name="connsiteX3-51" fmla="*/ 0 w 2333625"/>
                <a:gd name="connsiteY3-52" fmla="*/ 555625 h 609600"/>
                <a:gd name="connsiteX4-53" fmla="*/ 514351 w 2333625"/>
                <a:gd name="connsiteY4-54" fmla="*/ 356235 h 609600"/>
                <a:gd name="connsiteX5-55" fmla="*/ 733425 w 2333625"/>
                <a:gd name="connsiteY5-56" fmla="*/ 0 h 609600"/>
                <a:gd name="connsiteX0-57" fmla="*/ 733425 w 2333625"/>
                <a:gd name="connsiteY0-58" fmla="*/ 0 h 609600"/>
                <a:gd name="connsiteX1-59" fmla="*/ 2333625 w 2333625"/>
                <a:gd name="connsiteY1-60" fmla="*/ 0 h 609600"/>
                <a:gd name="connsiteX2-61" fmla="*/ 2333625 w 2333625"/>
                <a:gd name="connsiteY2-62" fmla="*/ 609600 h 609600"/>
                <a:gd name="connsiteX3-63" fmla="*/ 0 w 2333625"/>
                <a:gd name="connsiteY3-64" fmla="*/ 555625 h 609600"/>
                <a:gd name="connsiteX4-65" fmla="*/ 514351 w 2333625"/>
                <a:gd name="connsiteY4-66" fmla="*/ 356235 h 609600"/>
                <a:gd name="connsiteX5-67" fmla="*/ 733425 w 2333625"/>
                <a:gd name="connsiteY5-68" fmla="*/ 0 h 609600"/>
                <a:gd name="connsiteX0-69" fmla="*/ 733425 w 2333625"/>
                <a:gd name="connsiteY0-70" fmla="*/ 0 h 609600"/>
                <a:gd name="connsiteX1-71" fmla="*/ 2333625 w 2333625"/>
                <a:gd name="connsiteY1-72" fmla="*/ 0 h 609600"/>
                <a:gd name="connsiteX2-73" fmla="*/ 2333625 w 2333625"/>
                <a:gd name="connsiteY2-74" fmla="*/ 609600 h 609600"/>
                <a:gd name="connsiteX3-75" fmla="*/ 0 w 2333625"/>
                <a:gd name="connsiteY3-76" fmla="*/ 555625 h 609600"/>
                <a:gd name="connsiteX4-77" fmla="*/ 514351 w 2333625"/>
                <a:gd name="connsiteY4-78" fmla="*/ 356235 h 609600"/>
                <a:gd name="connsiteX5-79" fmla="*/ 733425 w 2333625"/>
                <a:gd name="connsiteY5-80" fmla="*/ 0 h 609600"/>
                <a:gd name="connsiteX0-81" fmla="*/ 733425 w 2333625"/>
                <a:gd name="connsiteY0-82" fmla="*/ 0 h 609600"/>
                <a:gd name="connsiteX1-83" fmla="*/ 2333625 w 2333625"/>
                <a:gd name="connsiteY1-84" fmla="*/ 0 h 609600"/>
                <a:gd name="connsiteX2-85" fmla="*/ 2333625 w 2333625"/>
                <a:gd name="connsiteY2-86" fmla="*/ 609600 h 609600"/>
                <a:gd name="connsiteX3-87" fmla="*/ 0 w 2333625"/>
                <a:gd name="connsiteY3-88" fmla="*/ 555625 h 609600"/>
                <a:gd name="connsiteX4-89" fmla="*/ 514351 w 2333625"/>
                <a:gd name="connsiteY4-90" fmla="*/ 356235 h 609600"/>
                <a:gd name="connsiteX5-91" fmla="*/ 733425 w 2333625"/>
                <a:gd name="connsiteY5-92" fmla="*/ 0 h 609600"/>
                <a:gd name="connsiteX0-93" fmla="*/ 733425 w 2333625"/>
                <a:gd name="connsiteY0-94" fmla="*/ 0 h 609600"/>
                <a:gd name="connsiteX1-95" fmla="*/ 2333625 w 2333625"/>
                <a:gd name="connsiteY1-96" fmla="*/ 0 h 609600"/>
                <a:gd name="connsiteX2-97" fmla="*/ 2333625 w 2333625"/>
                <a:gd name="connsiteY2-98" fmla="*/ 609600 h 609600"/>
                <a:gd name="connsiteX3-99" fmla="*/ 0 w 2333625"/>
                <a:gd name="connsiteY3-100" fmla="*/ 555625 h 609600"/>
                <a:gd name="connsiteX4-101" fmla="*/ 514351 w 2333625"/>
                <a:gd name="connsiteY4-102" fmla="*/ 356235 h 609600"/>
                <a:gd name="connsiteX5-103" fmla="*/ 733425 w 2333625"/>
                <a:gd name="connsiteY5-104" fmla="*/ 0 h 609600"/>
                <a:gd name="connsiteX0-105" fmla="*/ 733425 w 2333625"/>
                <a:gd name="connsiteY0-106" fmla="*/ 0 h 609600"/>
                <a:gd name="connsiteX1-107" fmla="*/ 2333625 w 2333625"/>
                <a:gd name="connsiteY1-108" fmla="*/ 0 h 609600"/>
                <a:gd name="connsiteX2-109" fmla="*/ 2333625 w 2333625"/>
                <a:gd name="connsiteY2-110" fmla="*/ 609600 h 609600"/>
                <a:gd name="connsiteX3-111" fmla="*/ 0 w 2333625"/>
                <a:gd name="connsiteY3-112" fmla="*/ 555625 h 609600"/>
                <a:gd name="connsiteX4-113" fmla="*/ 530226 w 2333625"/>
                <a:gd name="connsiteY4-114" fmla="*/ 368935 h 609600"/>
                <a:gd name="connsiteX5-115" fmla="*/ 733425 w 2333625"/>
                <a:gd name="connsiteY5-116" fmla="*/ 0 h 609600"/>
                <a:gd name="connsiteX0-117" fmla="*/ 733425 w 2333625"/>
                <a:gd name="connsiteY0-118" fmla="*/ 0 h 609600"/>
                <a:gd name="connsiteX1-119" fmla="*/ 2333625 w 2333625"/>
                <a:gd name="connsiteY1-120" fmla="*/ 0 h 609600"/>
                <a:gd name="connsiteX2-121" fmla="*/ 2333625 w 2333625"/>
                <a:gd name="connsiteY2-122" fmla="*/ 609600 h 609600"/>
                <a:gd name="connsiteX3-123" fmla="*/ 0 w 2333625"/>
                <a:gd name="connsiteY3-124" fmla="*/ 555625 h 609600"/>
                <a:gd name="connsiteX4-125" fmla="*/ 523876 w 2333625"/>
                <a:gd name="connsiteY4-126" fmla="*/ 359410 h 609600"/>
                <a:gd name="connsiteX5-127" fmla="*/ 733425 w 2333625"/>
                <a:gd name="connsiteY5-128" fmla="*/ 0 h 609600"/>
                <a:gd name="connsiteX0-129" fmla="*/ 733425 w 2333625"/>
                <a:gd name="connsiteY0-130" fmla="*/ 0 h 609600"/>
                <a:gd name="connsiteX1-131" fmla="*/ 2333625 w 2333625"/>
                <a:gd name="connsiteY1-132" fmla="*/ 0 h 609600"/>
                <a:gd name="connsiteX2-133" fmla="*/ 2333625 w 2333625"/>
                <a:gd name="connsiteY2-134" fmla="*/ 609600 h 609600"/>
                <a:gd name="connsiteX3-135" fmla="*/ 0 w 2333625"/>
                <a:gd name="connsiteY3-136" fmla="*/ 555625 h 609600"/>
                <a:gd name="connsiteX4-137" fmla="*/ 523876 w 2333625"/>
                <a:gd name="connsiteY4-138" fmla="*/ 359410 h 609600"/>
                <a:gd name="connsiteX5-139" fmla="*/ 733425 w 2333625"/>
                <a:gd name="connsiteY5-140" fmla="*/ 0 h 609600"/>
                <a:gd name="connsiteX0-141" fmla="*/ 733425 w 2333625"/>
                <a:gd name="connsiteY0-142" fmla="*/ 0 h 609600"/>
                <a:gd name="connsiteX1-143" fmla="*/ 2333625 w 2333625"/>
                <a:gd name="connsiteY1-144" fmla="*/ 0 h 609600"/>
                <a:gd name="connsiteX2-145" fmla="*/ 2333625 w 2333625"/>
                <a:gd name="connsiteY2-146" fmla="*/ 609600 h 609600"/>
                <a:gd name="connsiteX3-147" fmla="*/ 0 w 2333625"/>
                <a:gd name="connsiteY3-148" fmla="*/ 555625 h 609600"/>
                <a:gd name="connsiteX4-149" fmla="*/ 523876 w 2333625"/>
                <a:gd name="connsiteY4-150" fmla="*/ 359410 h 609600"/>
                <a:gd name="connsiteX5-151" fmla="*/ 733425 w 2333625"/>
                <a:gd name="connsiteY5-152" fmla="*/ 0 h 609600"/>
                <a:gd name="connsiteX0-153" fmla="*/ 733425 w 2333625"/>
                <a:gd name="connsiteY0-154" fmla="*/ 0 h 609600"/>
                <a:gd name="connsiteX1-155" fmla="*/ 2333625 w 2333625"/>
                <a:gd name="connsiteY1-156" fmla="*/ 0 h 609600"/>
                <a:gd name="connsiteX2-157" fmla="*/ 2333625 w 2333625"/>
                <a:gd name="connsiteY2-158" fmla="*/ 609600 h 609600"/>
                <a:gd name="connsiteX3-159" fmla="*/ 0 w 2333625"/>
                <a:gd name="connsiteY3-160" fmla="*/ 555625 h 609600"/>
                <a:gd name="connsiteX4-161" fmla="*/ 523876 w 2333625"/>
                <a:gd name="connsiteY4-162" fmla="*/ 359410 h 609600"/>
                <a:gd name="connsiteX5-163" fmla="*/ 733425 w 2333625"/>
                <a:gd name="connsiteY5-164" fmla="*/ 0 h 609600"/>
                <a:gd name="connsiteX0-165" fmla="*/ 733425 w 2333625"/>
                <a:gd name="connsiteY0-166" fmla="*/ 0 h 609600"/>
                <a:gd name="connsiteX1-167" fmla="*/ 2333625 w 2333625"/>
                <a:gd name="connsiteY1-168" fmla="*/ 0 h 609600"/>
                <a:gd name="connsiteX2-169" fmla="*/ 2333625 w 2333625"/>
                <a:gd name="connsiteY2-170" fmla="*/ 609600 h 609600"/>
                <a:gd name="connsiteX3-171" fmla="*/ 0 w 2333625"/>
                <a:gd name="connsiteY3-172" fmla="*/ 555625 h 609600"/>
                <a:gd name="connsiteX4-173" fmla="*/ 523876 w 2333625"/>
                <a:gd name="connsiteY4-174" fmla="*/ 359410 h 609600"/>
                <a:gd name="connsiteX5-175" fmla="*/ 733425 w 2333625"/>
                <a:gd name="connsiteY5-176" fmla="*/ 0 h 609600"/>
                <a:gd name="connsiteX0-177" fmla="*/ 733425 w 2333625"/>
                <a:gd name="connsiteY0-178" fmla="*/ 0 h 609600"/>
                <a:gd name="connsiteX1-179" fmla="*/ 2333625 w 2333625"/>
                <a:gd name="connsiteY1-180" fmla="*/ 0 h 609600"/>
                <a:gd name="connsiteX2-181" fmla="*/ 2333625 w 2333625"/>
                <a:gd name="connsiteY2-182" fmla="*/ 609600 h 609600"/>
                <a:gd name="connsiteX3-183" fmla="*/ 0 w 2333625"/>
                <a:gd name="connsiteY3-184" fmla="*/ 555625 h 609600"/>
                <a:gd name="connsiteX4-185" fmla="*/ 523876 w 2333625"/>
                <a:gd name="connsiteY4-186" fmla="*/ 359410 h 609600"/>
                <a:gd name="connsiteX5-187" fmla="*/ 733425 w 2333625"/>
                <a:gd name="connsiteY5-188" fmla="*/ 0 h 609600"/>
                <a:gd name="connsiteX0-189" fmla="*/ 733425 w 2333625"/>
                <a:gd name="connsiteY0-190" fmla="*/ 0 h 609600"/>
                <a:gd name="connsiteX1-191" fmla="*/ 2333625 w 2333625"/>
                <a:gd name="connsiteY1-192" fmla="*/ 0 h 609600"/>
                <a:gd name="connsiteX2-193" fmla="*/ 2333625 w 2333625"/>
                <a:gd name="connsiteY2-194" fmla="*/ 609600 h 609600"/>
                <a:gd name="connsiteX3-195" fmla="*/ 0 w 2333625"/>
                <a:gd name="connsiteY3-196" fmla="*/ 555625 h 609600"/>
                <a:gd name="connsiteX4-197" fmla="*/ 523876 w 2333625"/>
                <a:gd name="connsiteY4-198" fmla="*/ 359410 h 609600"/>
                <a:gd name="connsiteX5-199" fmla="*/ 733425 w 2333625"/>
                <a:gd name="connsiteY5-200" fmla="*/ 0 h 609600"/>
                <a:gd name="connsiteX0-201" fmla="*/ 733425 w 2333625"/>
                <a:gd name="connsiteY0-202" fmla="*/ 0 h 609600"/>
                <a:gd name="connsiteX1-203" fmla="*/ 2333625 w 2333625"/>
                <a:gd name="connsiteY1-204" fmla="*/ 0 h 609600"/>
                <a:gd name="connsiteX2-205" fmla="*/ 2333625 w 2333625"/>
                <a:gd name="connsiteY2-206" fmla="*/ 609600 h 609600"/>
                <a:gd name="connsiteX3-207" fmla="*/ 0 w 2333625"/>
                <a:gd name="connsiteY3-208" fmla="*/ 555625 h 609600"/>
                <a:gd name="connsiteX4-209" fmla="*/ 523876 w 2333625"/>
                <a:gd name="connsiteY4-210" fmla="*/ 359410 h 609600"/>
                <a:gd name="connsiteX5-211" fmla="*/ 733425 w 2333625"/>
                <a:gd name="connsiteY5-212" fmla="*/ 0 h 609600"/>
                <a:gd name="connsiteX0-213" fmla="*/ 733425 w 2333625"/>
                <a:gd name="connsiteY0-214" fmla="*/ 0 h 609600"/>
                <a:gd name="connsiteX1-215" fmla="*/ 2333625 w 2333625"/>
                <a:gd name="connsiteY1-216" fmla="*/ 0 h 609600"/>
                <a:gd name="connsiteX2-217" fmla="*/ 2333625 w 2333625"/>
                <a:gd name="connsiteY2-218" fmla="*/ 609600 h 609600"/>
                <a:gd name="connsiteX3-219" fmla="*/ 0 w 2333625"/>
                <a:gd name="connsiteY3-220" fmla="*/ 555625 h 609600"/>
                <a:gd name="connsiteX4-221" fmla="*/ 523876 w 2333625"/>
                <a:gd name="connsiteY4-222" fmla="*/ 359410 h 609600"/>
                <a:gd name="connsiteX5-223" fmla="*/ 733425 w 2333625"/>
                <a:gd name="connsiteY5-224" fmla="*/ 0 h 609600"/>
                <a:gd name="connsiteX0-225" fmla="*/ 733425 w 2333625"/>
                <a:gd name="connsiteY0-226" fmla="*/ 0 h 609600"/>
                <a:gd name="connsiteX1-227" fmla="*/ 2333625 w 2333625"/>
                <a:gd name="connsiteY1-228" fmla="*/ 0 h 609600"/>
                <a:gd name="connsiteX2-229" fmla="*/ 2333625 w 2333625"/>
                <a:gd name="connsiteY2-230" fmla="*/ 609600 h 609600"/>
                <a:gd name="connsiteX3-231" fmla="*/ 0 w 2333625"/>
                <a:gd name="connsiteY3-232" fmla="*/ 555625 h 609600"/>
                <a:gd name="connsiteX4-233" fmla="*/ 523876 w 2333625"/>
                <a:gd name="connsiteY4-234" fmla="*/ 359410 h 609600"/>
                <a:gd name="connsiteX5-235" fmla="*/ 733425 w 2333625"/>
                <a:gd name="connsiteY5-236" fmla="*/ 0 h 609600"/>
                <a:gd name="connsiteX0-237" fmla="*/ 733425 w 2333625"/>
                <a:gd name="connsiteY0-238" fmla="*/ 0 h 609600"/>
                <a:gd name="connsiteX1-239" fmla="*/ 2333625 w 2333625"/>
                <a:gd name="connsiteY1-240" fmla="*/ 0 h 609600"/>
                <a:gd name="connsiteX2-241" fmla="*/ 2333625 w 2333625"/>
                <a:gd name="connsiteY2-242" fmla="*/ 609600 h 609600"/>
                <a:gd name="connsiteX3-243" fmla="*/ 0 w 2333625"/>
                <a:gd name="connsiteY3-244" fmla="*/ 555625 h 609600"/>
                <a:gd name="connsiteX4-245" fmla="*/ 523876 w 2333625"/>
                <a:gd name="connsiteY4-246" fmla="*/ 359410 h 609600"/>
                <a:gd name="connsiteX5-247" fmla="*/ 733425 w 2333625"/>
                <a:gd name="connsiteY5-248" fmla="*/ 0 h 609600"/>
                <a:gd name="connsiteX0-249" fmla="*/ 733425 w 2333625"/>
                <a:gd name="connsiteY0-250" fmla="*/ 0 h 609600"/>
                <a:gd name="connsiteX1-251" fmla="*/ 2333625 w 2333625"/>
                <a:gd name="connsiteY1-252" fmla="*/ 0 h 609600"/>
                <a:gd name="connsiteX2-253" fmla="*/ 2333625 w 2333625"/>
                <a:gd name="connsiteY2-254" fmla="*/ 609600 h 609600"/>
                <a:gd name="connsiteX3-255" fmla="*/ 0 w 2333625"/>
                <a:gd name="connsiteY3-256" fmla="*/ 555625 h 609600"/>
                <a:gd name="connsiteX4-257" fmla="*/ 523876 w 2333625"/>
                <a:gd name="connsiteY4-258" fmla="*/ 359410 h 609600"/>
                <a:gd name="connsiteX5-259" fmla="*/ 733425 w 2333625"/>
                <a:gd name="connsiteY5-260" fmla="*/ 0 h 609600"/>
                <a:gd name="connsiteX0-261" fmla="*/ 733425 w 2333625"/>
                <a:gd name="connsiteY0-262" fmla="*/ 0 h 609600"/>
                <a:gd name="connsiteX1-263" fmla="*/ 2333625 w 2333625"/>
                <a:gd name="connsiteY1-264" fmla="*/ 0 h 609600"/>
                <a:gd name="connsiteX2-265" fmla="*/ 2333625 w 2333625"/>
                <a:gd name="connsiteY2-266" fmla="*/ 609600 h 609600"/>
                <a:gd name="connsiteX3-267" fmla="*/ 0 w 2333625"/>
                <a:gd name="connsiteY3-268" fmla="*/ 555625 h 609600"/>
                <a:gd name="connsiteX4-269" fmla="*/ 523876 w 2333625"/>
                <a:gd name="connsiteY4-270" fmla="*/ 359410 h 609600"/>
                <a:gd name="connsiteX5-271" fmla="*/ 733425 w 2333625"/>
                <a:gd name="connsiteY5-272" fmla="*/ 0 h 609600"/>
                <a:gd name="connsiteX0-273" fmla="*/ 733425 w 2333625"/>
                <a:gd name="connsiteY0-274" fmla="*/ 0 h 609600"/>
                <a:gd name="connsiteX1-275" fmla="*/ 2333625 w 2333625"/>
                <a:gd name="connsiteY1-276" fmla="*/ 0 h 609600"/>
                <a:gd name="connsiteX2-277" fmla="*/ 2333625 w 2333625"/>
                <a:gd name="connsiteY2-278" fmla="*/ 609600 h 609600"/>
                <a:gd name="connsiteX3-279" fmla="*/ 0 w 2333625"/>
                <a:gd name="connsiteY3-280" fmla="*/ 555625 h 609600"/>
                <a:gd name="connsiteX4-281" fmla="*/ 523876 w 2333625"/>
                <a:gd name="connsiteY4-282" fmla="*/ 359410 h 609600"/>
                <a:gd name="connsiteX5-283" fmla="*/ 733425 w 2333625"/>
                <a:gd name="connsiteY5-284" fmla="*/ 0 h 6096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31" y="connsiteY5-32"/>
                </a:cxn>
              </a:cxnLst>
              <a:rect l="l" t="t" r="r" b="b"/>
              <a:pathLst>
                <a:path w="2333625" h="609600">
                  <a:moveTo>
                    <a:pt x="733425" y="0"/>
                  </a:moveTo>
                  <a:lnTo>
                    <a:pt x="2333625" y="0"/>
                  </a:lnTo>
                  <a:lnTo>
                    <a:pt x="2333625" y="609600"/>
                  </a:lnTo>
                  <a:lnTo>
                    <a:pt x="0" y="555625"/>
                  </a:lnTo>
                  <a:cubicBezTo>
                    <a:pt x="230717" y="554778"/>
                    <a:pt x="445559" y="442807"/>
                    <a:pt x="523876" y="359410"/>
                  </a:cubicBezTo>
                  <a:cubicBezTo>
                    <a:pt x="641351" y="272415"/>
                    <a:pt x="717550" y="109220"/>
                    <a:pt x="7334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7"/>
            <p:cNvSpPr/>
            <p:nvPr/>
          </p:nvSpPr>
          <p:spPr>
            <a:xfrm flipH="1">
              <a:off x="1337464" y="3738562"/>
              <a:ext cx="1997074" cy="1028786"/>
            </a:xfrm>
            <a:custGeom>
              <a:avLst/>
              <a:gdLst>
                <a:gd name="connsiteX0" fmla="*/ 0 w 1600200"/>
                <a:gd name="connsiteY0" fmla="*/ 0 h 609600"/>
                <a:gd name="connsiteX1" fmla="*/ 1600200 w 1600200"/>
                <a:gd name="connsiteY1" fmla="*/ 0 h 609600"/>
                <a:gd name="connsiteX2" fmla="*/ 1600200 w 1600200"/>
                <a:gd name="connsiteY2" fmla="*/ 609600 h 609600"/>
                <a:gd name="connsiteX3" fmla="*/ 0 w 1600200"/>
                <a:gd name="connsiteY3" fmla="*/ 609600 h 609600"/>
                <a:gd name="connsiteX4" fmla="*/ 0 w 1600200"/>
                <a:gd name="connsiteY4" fmla="*/ 0 h 609600"/>
                <a:gd name="connsiteX0-1" fmla="*/ 149225 w 1749425"/>
                <a:gd name="connsiteY0-2" fmla="*/ 0 h 609600"/>
                <a:gd name="connsiteX1-3" fmla="*/ 1749425 w 1749425"/>
                <a:gd name="connsiteY1-4" fmla="*/ 0 h 609600"/>
                <a:gd name="connsiteX2-5" fmla="*/ 1749425 w 1749425"/>
                <a:gd name="connsiteY2-6" fmla="*/ 609600 h 609600"/>
                <a:gd name="connsiteX3-7" fmla="*/ 0 w 1749425"/>
                <a:gd name="connsiteY3-8" fmla="*/ 609600 h 609600"/>
                <a:gd name="connsiteX4-9" fmla="*/ 149225 w 1749425"/>
                <a:gd name="connsiteY4-10" fmla="*/ 0 h 609600"/>
                <a:gd name="connsiteX0-11" fmla="*/ 149225 w 1749425"/>
                <a:gd name="connsiteY0-12" fmla="*/ 0 h 609600"/>
                <a:gd name="connsiteX1-13" fmla="*/ 1749425 w 1749425"/>
                <a:gd name="connsiteY1-14" fmla="*/ 0 h 609600"/>
                <a:gd name="connsiteX2-15" fmla="*/ 1749425 w 1749425"/>
                <a:gd name="connsiteY2-16" fmla="*/ 609600 h 609600"/>
                <a:gd name="connsiteX3-17" fmla="*/ 0 w 1749425"/>
                <a:gd name="connsiteY3-18" fmla="*/ 609600 h 609600"/>
                <a:gd name="connsiteX4-19" fmla="*/ 19051 w 1749425"/>
                <a:gd name="connsiteY4-20" fmla="*/ 346710 h 609600"/>
                <a:gd name="connsiteX5" fmla="*/ 149225 w 1749425"/>
                <a:gd name="connsiteY5" fmla="*/ 0 h 609600"/>
                <a:gd name="connsiteX0-21" fmla="*/ 733425 w 2333625"/>
                <a:gd name="connsiteY0-22" fmla="*/ 0 h 609600"/>
                <a:gd name="connsiteX1-23" fmla="*/ 2333625 w 2333625"/>
                <a:gd name="connsiteY1-24" fmla="*/ 0 h 609600"/>
                <a:gd name="connsiteX2-25" fmla="*/ 2333625 w 2333625"/>
                <a:gd name="connsiteY2-26" fmla="*/ 609600 h 609600"/>
                <a:gd name="connsiteX3-27" fmla="*/ 0 w 2333625"/>
                <a:gd name="connsiteY3-28" fmla="*/ 555625 h 609600"/>
                <a:gd name="connsiteX4-29" fmla="*/ 603251 w 2333625"/>
                <a:gd name="connsiteY4-30" fmla="*/ 346710 h 609600"/>
                <a:gd name="connsiteX5-31" fmla="*/ 733425 w 2333625"/>
                <a:gd name="connsiteY5-32" fmla="*/ 0 h 609600"/>
                <a:gd name="connsiteX0-33" fmla="*/ 733425 w 2333625"/>
                <a:gd name="connsiteY0-34" fmla="*/ 0 h 609600"/>
                <a:gd name="connsiteX1-35" fmla="*/ 2333625 w 2333625"/>
                <a:gd name="connsiteY1-36" fmla="*/ 0 h 609600"/>
                <a:gd name="connsiteX2-37" fmla="*/ 2333625 w 2333625"/>
                <a:gd name="connsiteY2-38" fmla="*/ 609600 h 609600"/>
                <a:gd name="connsiteX3-39" fmla="*/ 0 w 2333625"/>
                <a:gd name="connsiteY3-40" fmla="*/ 555625 h 609600"/>
                <a:gd name="connsiteX4-41" fmla="*/ 603251 w 2333625"/>
                <a:gd name="connsiteY4-42" fmla="*/ 346710 h 609600"/>
                <a:gd name="connsiteX5-43" fmla="*/ 733425 w 2333625"/>
                <a:gd name="connsiteY5-44" fmla="*/ 0 h 609600"/>
                <a:gd name="connsiteX0-45" fmla="*/ 733425 w 2333625"/>
                <a:gd name="connsiteY0-46" fmla="*/ 0 h 609600"/>
                <a:gd name="connsiteX1-47" fmla="*/ 2333625 w 2333625"/>
                <a:gd name="connsiteY1-48" fmla="*/ 0 h 609600"/>
                <a:gd name="connsiteX2-49" fmla="*/ 2333625 w 2333625"/>
                <a:gd name="connsiteY2-50" fmla="*/ 609600 h 609600"/>
                <a:gd name="connsiteX3-51" fmla="*/ 0 w 2333625"/>
                <a:gd name="connsiteY3-52" fmla="*/ 555625 h 609600"/>
                <a:gd name="connsiteX4-53" fmla="*/ 514351 w 2333625"/>
                <a:gd name="connsiteY4-54" fmla="*/ 356235 h 609600"/>
                <a:gd name="connsiteX5-55" fmla="*/ 733425 w 2333625"/>
                <a:gd name="connsiteY5-56" fmla="*/ 0 h 609600"/>
                <a:gd name="connsiteX0-57" fmla="*/ 733425 w 2333625"/>
                <a:gd name="connsiteY0-58" fmla="*/ 0 h 609600"/>
                <a:gd name="connsiteX1-59" fmla="*/ 2333625 w 2333625"/>
                <a:gd name="connsiteY1-60" fmla="*/ 0 h 609600"/>
                <a:gd name="connsiteX2-61" fmla="*/ 2333625 w 2333625"/>
                <a:gd name="connsiteY2-62" fmla="*/ 609600 h 609600"/>
                <a:gd name="connsiteX3-63" fmla="*/ 0 w 2333625"/>
                <a:gd name="connsiteY3-64" fmla="*/ 555625 h 609600"/>
                <a:gd name="connsiteX4-65" fmla="*/ 514351 w 2333625"/>
                <a:gd name="connsiteY4-66" fmla="*/ 356235 h 609600"/>
                <a:gd name="connsiteX5-67" fmla="*/ 733425 w 2333625"/>
                <a:gd name="connsiteY5-68" fmla="*/ 0 h 609600"/>
                <a:gd name="connsiteX0-69" fmla="*/ 733425 w 2333625"/>
                <a:gd name="connsiteY0-70" fmla="*/ 0 h 609600"/>
                <a:gd name="connsiteX1-71" fmla="*/ 2333625 w 2333625"/>
                <a:gd name="connsiteY1-72" fmla="*/ 0 h 609600"/>
                <a:gd name="connsiteX2-73" fmla="*/ 2333625 w 2333625"/>
                <a:gd name="connsiteY2-74" fmla="*/ 609600 h 609600"/>
                <a:gd name="connsiteX3-75" fmla="*/ 0 w 2333625"/>
                <a:gd name="connsiteY3-76" fmla="*/ 555625 h 609600"/>
                <a:gd name="connsiteX4-77" fmla="*/ 514351 w 2333625"/>
                <a:gd name="connsiteY4-78" fmla="*/ 356235 h 609600"/>
                <a:gd name="connsiteX5-79" fmla="*/ 733425 w 2333625"/>
                <a:gd name="connsiteY5-80" fmla="*/ 0 h 609600"/>
                <a:gd name="connsiteX0-81" fmla="*/ 733425 w 2333625"/>
                <a:gd name="connsiteY0-82" fmla="*/ 0 h 609600"/>
                <a:gd name="connsiteX1-83" fmla="*/ 2333625 w 2333625"/>
                <a:gd name="connsiteY1-84" fmla="*/ 0 h 609600"/>
                <a:gd name="connsiteX2-85" fmla="*/ 2333625 w 2333625"/>
                <a:gd name="connsiteY2-86" fmla="*/ 609600 h 609600"/>
                <a:gd name="connsiteX3-87" fmla="*/ 0 w 2333625"/>
                <a:gd name="connsiteY3-88" fmla="*/ 555625 h 609600"/>
                <a:gd name="connsiteX4-89" fmla="*/ 514351 w 2333625"/>
                <a:gd name="connsiteY4-90" fmla="*/ 356235 h 609600"/>
                <a:gd name="connsiteX5-91" fmla="*/ 733425 w 2333625"/>
                <a:gd name="connsiteY5-92" fmla="*/ 0 h 609600"/>
                <a:gd name="connsiteX0-93" fmla="*/ 733425 w 2333625"/>
                <a:gd name="connsiteY0-94" fmla="*/ 0 h 609600"/>
                <a:gd name="connsiteX1-95" fmla="*/ 2333625 w 2333625"/>
                <a:gd name="connsiteY1-96" fmla="*/ 0 h 609600"/>
                <a:gd name="connsiteX2-97" fmla="*/ 2333625 w 2333625"/>
                <a:gd name="connsiteY2-98" fmla="*/ 609600 h 609600"/>
                <a:gd name="connsiteX3-99" fmla="*/ 0 w 2333625"/>
                <a:gd name="connsiteY3-100" fmla="*/ 555625 h 609600"/>
                <a:gd name="connsiteX4-101" fmla="*/ 514351 w 2333625"/>
                <a:gd name="connsiteY4-102" fmla="*/ 356235 h 609600"/>
                <a:gd name="connsiteX5-103" fmla="*/ 733425 w 2333625"/>
                <a:gd name="connsiteY5-104" fmla="*/ 0 h 609600"/>
                <a:gd name="connsiteX0-105" fmla="*/ 733425 w 2333625"/>
                <a:gd name="connsiteY0-106" fmla="*/ 0 h 609600"/>
                <a:gd name="connsiteX1-107" fmla="*/ 2333625 w 2333625"/>
                <a:gd name="connsiteY1-108" fmla="*/ 0 h 609600"/>
                <a:gd name="connsiteX2-109" fmla="*/ 2333625 w 2333625"/>
                <a:gd name="connsiteY2-110" fmla="*/ 609600 h 609600"/>
                <a:gd name="connsiteX3-111" fmla="*/ 0 w 2333625"/>
                <a:gd name="connsiteY3-112" fmla="*/ 555625 h 609600"/>
                <a:gd name="connsiteX4-113" fmla="*/ 530226 w 2333625"/>
                <a:gd name="connsiteY4-114" fmla="*/ 368935 h 609600"/>
                <a:gd name="connsiteX5-115" fmla="*/ 733425 w 2333625"/>
                <a:gd name="connsiteY5-116" fmla="*/ 0 h 609600"/>
                <a:gd name="connsiteX0-117" fmla="*/ 733425 w 2333625"/>
                <a:gd name="connsiteY0-118" fmla="*/ 0 h 609600"/>
                <a:gd name="connsiteX1-119" fmla="*/ 2333625 w 2333625"/>
                <a:gd name="connsiteY1-120" fmla="*/ 0 h 609600"/>
                <a:gd name="connsiteX2-121" fmla="*/ 2333625 w 2333625"/>
                <a:gd name="connsiteY2-122" fmla="*/ 609600 h 609600"/>
                <a:gd name="connsiteX3-123" fmla="*/ 0 w 2333625"/>
                <a:gd name="connsiteY3-124" fmla="*/ 555625 h 609600"/>
                <a:gd name="connsiteX4-125" fmla="*/ 523876 w 2333625"/>
                <a:gd name="connsiteY4-126" fmla="*/ 359410 h 609600"/>
                <a:gd name="connsiteX5-127" fmla="*/ 733425 w 2333625"/>
                <a:gd name="connsiteY5-128" fmla="*/ 0 h 609600"/>
                <a:gd name="connsiteX0-129" fmla="*/ 733425 w 2333625"/>
                <a:gd name="connsiteY0-130" fmla="*/ 0 h 609600"/>
                <a:gd name="connsiteX1-131" fmla="*/ 2333625 w 2333625"/>
                <a:gd name="connsiteY1-132" fmla="*/ 0 h 609600"/>
                <a:gd name="connsiteX2-133" fmla="*/ 2333625 w 2333625"/>
                <a:gd name="connsiteY2-134" fmla="*/ 609600 h 609600"/>
                <a:gd name="connsiteX3-135" fmla="*/ 0 w 2333625"/>
                <a:gd name="connsiteY3-136" fmla="*/ 555625 h 609600"/>
                <a:gd name="connsiteX4-137" fmla="*/ 523876 w 2333625"/>
                <a:gd name="connsiteY4-138" fmla="*/ 359410 h 609600"/>
                <a:gd name="connsiteX5-139" fmla="*/ 733425 w 2333625"/>
                <a:gd name="connsiteY5-140" fmla="*/ 0 h 609600"/>
                <a:gd name="connsiteX0-141" fmla="*/ 733425 w 2333625"/>
                <a:gd name="connsiteY0-142" fmla="*/ 0 h 609600"/>
                <a:gd name="connsiteX1-143" fmla="*/ 2333625 w 2333625"/>
                <a:gd name="connsiteY1-144" fmla="*/ 0 h 609600"/>
                <a:gd name="connsiteX2-145" fmla="*/ 2333625 w 2333625"/>
                <a:gd name="connsiteY2-146" fmla="*/ 609600 h 609600"/>
                <a:gd name="connsiteX3-147" fmla="*/ 0 w 2333625"/>
                <a:gd name="connsiteY3-148" fmla="*/ 555625 h 609600"/>
                <a:gd name="connsiteX4-149" fmla="*/ 523876 w 2333625"/>
                <a:gd name="connsiteY4-150" fmla="*/ 359410 h 609600"/>
                <a:gd name="connsiteX5-151" fmla="*/ 733425 w 2333625"/>
                <a:gd name="connsiteY5-152" fmla="*/ 0 h 609600"/>
                <a:gd name="connsiteX0-153" fmla="*/ 733425 w 2333625"/>
                <a:gd name="connsiteY0-154" fmla="*/ 0 h 609600"/>
                <a:gd name="connsiteX1-155" fmla="*/ 2333625 w 2333625"/>
                <a:gd name="connsiteY1-156" fmla="*/ 0 h 609600"/>
                <a:gd name="connsiteX2-157" fmla="*/ 2333625 w 2333625"/>
                <a:gd name="connsiteY2-158" fmla="*/ 609600 h 609600"/>
                <a:gd name="connsiteX3-159" fmla="*/ 0 w 2333625"/>
                <a:gd name="connsiteY3-160" fmla="*/ 555625 h 609600"/>
                <a:gd name="connsiteX4-161" fmla="*/ 523876 w 2333625"/>
                <a:gd name="connsiteY4-162" fmla="*/ 359410 h 609600"/>
                <a:gd name="connsiteX5-163" fmla="*/ 733425 w 2333625"/>
                <a:gd name="connsiteY5-164" fmla="*/ 0 h 609600"/>
                <a:gd name="connsiteX0-165" fmla="*/ 733425 w 2333625"/>
                <a:gd name="connsiteY0-166" fmla="*/ 0 h 609600"/>
                <a:gd name="connsiteX1-167" fmla="*/ 2333625 w 2333625"/>
                <a:gd name="connsiteY1-168" fmla="*/ 0 h 609600"/>
                <a:gd name="connsiteX2-169" fmla="*/ 2333625 w 2333625"/>
                <a:gd name="connsiteY2-170" fmla="*/ 609600 h 609600"/>
                <a:gd name="connsiteX3-171" fmla="*/ 0 w 2333625"/>
                <a:gd name="connsiteY3-172" fmla="*/ 555625 h 609600"/>
                <a:gd name="connsiteX4-173" fmla="*/ 523876 w 2333625"/>
                <a:gd name="connsiteY4-174" fmla="*/ 359410 h 609600"/>
                <a:gd name="connsiteX5-175" fmla="*/ 733425 w 2333625"/>
                <a:gd name="connsiteY5-176" fmla="*/ 0 h 609600"/>
                <a:gd name="connsiteX0-177" fmla="*/ 733425 w 2333625"/>
                <a:gd name="connsiteY0-178" fmla="*/ 0 h 609600"/>
                <a:gd name="connsiteX1-179" fmla="*/ 2333625 w 2333625"/>
                <a:gd name="connsiteY1-180" fmla="*/ 0 h 609600"/>
                <a:gd name="connsiteX2-181" fmla="*/ 2333625 w 2333625"/>
                <a:gd name="connsiteY2-182" fmla="*/ 609600 h 609600"/>
                <a:gd name="connsiteX3-183" fmla="*/ 0 w 2333625"/>
                <a:gd name="connsiteY3-184" fmla="*/ 555625 h 609600"/>
                <a:gd name="connsiteX4-185" fmla="*/ 523876 w 2333625"/>
                <a:gd name="connsiteY4-186" fmla="*/ 359410 h 609600"/>
                <a:gd name="connsiteX5-187" fmla="*/ 733425 w 2333625"/>
                <a:gd name="connsiteY5-188" fmla="*/ 0 h 609600"/>
                <a:gd name="connsiteX0-189" fmla="*/ 733425 w 2333625"/>
                <a:gd name="connsiteY0-190" fmla="*/ 0 h 609600"/>
                <a:gd name="connsiteX1-191" fmla="*/ 2333625 w 2333625"/>
                <a:gd name="connsiteY1-192" fmla="*/ 0 h 609600"/>
                <a:gd name="connsiteX2-193" fmla="*/ 2333625 w 2333625"/>
                <a:gd name="connsiteY2-194" fmla="*/ 609600 h 609600"/>
                <a:gd name="connsiteX3-195" fmla="*/ 0 w 2333625"/>
                <a:gd name="connsiteY3-196" fmla="*/ 555625 h 609600"/>
                <a:gd name="connsiteX4-197" fmla="*/ 523876 w 2333625"/>
                <a:gd name="connsiteY4-198" fmla="*/ 359410 h 609600"/>
                <a:gd name="connsiteX5-199" fmla="*/ 733425 w 2333625"/>
                <a:gd name="connsiteY5-200" fmla="*/ 0 h 609600"/>
                <a:gd name="connsiteX0-201" fmla="*/ 733425 w 2333625"/>
                <a:gd name="connsiteY0-202" fmla="*/ 0 h 609600"/>
                <a:gd name="connsiteX1-203" fmla="*/ 2333625 w 2333625"/>
                <a:gd name="connsiteY1-204" fmla="*/ 0 h 609600"/>
                <a:gd name="connsiteX2-205" fmla="*/ 2333625 w 2333625"/>
                <a:gd name="connsiteY2-206" fmla="*/ 609600 h 609600"/>
                <a:gd name="connsiteX3-207" fmla="*/ 0 w 2333625"/>
                <a:gd name="connsiteY3-208" fmla="*/ 555625 h 609600"/>
                <a:gd name="connsiteX4-209" fmla="*/ 523876 w 2333625"/>
                <a:gd name="connsiteY4-210" fmla="*/ 359410 h 609600"/>
                <a:gd name="connsiteX5-211" fmla="*/ 733425 w 2333625"/>
                <a:gd name="connsiteY5-212" fmla="*/ 0 h 609600"/>
                <a:gd name="connsiteX0-213" fmla="*/ 733425 w 2333625"/>
                <a:gd name="connsiteY0-214" fmla="*/ 0 h 609600"/>
                <a:gd name="connsiteX1-215" fmla="*/ 2333625 w 2333625"/>
                <a:gd name="connsiteY1-216" fmla="*/ 0 h 609600"/>
                <a:gd name="connsiteX2-217" fmla="*/ 2333625 w 2333625"/>
                <a:gd name="connsiteY2-218" fmla="*/ 609600 h 609600"/>
                <a:gd name="connsiteX3-219" fmla="*/ 0 w 2333625"/>
                <a:gd name="connsiteY3-220" fmla="*/ 555625 h 609600"/>
                <a:gd name="connsiteX4-221" fmla="*/ 523876 w 2333625"/>
                <a:gd name="connsiteY4-222" fmla="*/ 359410 h 609600"/>
                <a:gd name="connsiteX5-223" fmla="*/ 733425 w 2333625"/>
                <a:gd name="connsiteY5-224" fmla="*/ 0 h 609600"/>
                <a:gd name="connsiteX0-225" fmla="*/ 733425 w 2333625"/>
                <a:gd name="connsiteY0-226" fmla="*/ 0 h 609600"/>
                <a:gd name="connsiteX1-227" fmla="*/ 2333625 w 2333625"/>
                <a:gd name="connsiteY1-228" fmla="*/ 0 h 609600"/>
                <a:gd name="connsiteX2-229" fmla="*/ 2333625 w 2333625"/>
                <a:gd name="connsiteY2-230" fmla="*/ 609600 h 609600"/>
                <a:gd name="connsiteX3-231" fmla="*/ 0 w 2333625"/>
                <a:gd name="connsiteY3-232" fmla="*/ 555625 h 609600"/>
                <a:gd name="connsiteX4-233" fmla="*/ 523876 w 2333625"/>
                <a:gd name="connsiteY4-234" fmla="*/ 359410 h 609600"/>
                <a:gd name="connsiteX5-235" fmla="*/ 733425 w 2333625"/>
                <a:gd name="connsiteY5-236" fmla="*/ 0 h 609600"/>
                <a:gd name="connsiteX0-237" fmla="*/ 733425 w 2333625"/>
                <a:gd name="connsiteY0-238" fmla="*/ 0 h 609600"/>
                <a:gd name="connsiteX1-239" fmla="*/ 2333625 w 2333625"/>
                <a:gd name="connsiteY1-240" fmla="*/ 0 h 609600"/>
                <a:gd name="connsiteX2-241" fmla="*/ 2333625 w 2333625"/>
                <a:gd name="connsiteY2-242" fmla="*/ 609600 h 609600"/>
                <a:gd name="connsiteX3-243" fmla="*/ 0 w 2333625"/>
                <a:gd name="connsiteY3-244" fmla="*/ 555625 h 609600"/>
                <a:gd name="connsiteX4-245" fmla="*/ 523876 w 2333625"/>
                <a:gd name="connsiteY4-246" fmla="*/ 359410 h 609600"/>
                <a:gd name="connsiteX5-247" fmla="*/ 733425 w 2333625"/>
                <a:gd name="connsiteY5-248" fmla="*/ 0 h 609600"/>
                <a:gd name="connsiteX0-249" fmla="*/ 733425 w 2333625"/>
                <a:gd name="connsiteY0-250" fmla="*/ 0 h 609600"/>
                <a:gd name="connsiteX1-251" fmla="*/ 2333625 w 2333625"/>
                <a:gd name="connsiteY1-252" fmla="*/ 0 h 609600"/>
                <a:gd name="connsiteX2-253" fmla="*/ 2333625 w 2333625"/>
                <a:gd name="connsiteY2-254" fmla="*/ 609600 h 609600"/>
                <a:gd name="connsiteX3-255" fmla="*/ 0 w 2333625"/>
                <a:gd name="connsiteY3-256" fmla="*/ 555625 h 609600"/>
                <a:gd name="connsiteX4-257" fmla="*/ 523876 w 2333625"/>
                <a:gd name="connsiteY4-258" fmla="*/ 359410 h 609600"/>
                <a:gd name="connsiteX5-259" fmla="*/ 733425 w 2333625"/>
                <a:gd name="connsiteY5-260" fmla="*/ 0 h 609600"/>
                <a:gd name="connsiteX0-261" fmla="*/ 733425 w 2333625"/>
                <a:gd name="connsiteY0-262" fmla="*/ 0 h 609600"/>
                <a:gd name="connsiteX1-263" fmla="*/ 2333625 w 2333625"/>
                <a:gd name="connsiteY1-264" fmla="*/ 0 h 609600"/>
                <a:gd name="connsiteX2-265" fmla="*/ 2333625 w 2333625"/>
                <a:gd name="connsiteY2-266" fmla="*/ 609600 h 609600"/>
                <a:gd name="connsiteX3-267" fmla="*/ 0 w 2333625"/>
                <a:gd name="connsiteY3-268" fmla="*/ 555625 h 609600"/>
                <a:gd name="connsiteX4-269" fmla="*/ 523876 w 2333625"/>
                <a:gd name="connsiteY4-270" fmla="*/ 359410 h 609600"/>
                <a:gd name="connsiteX5-271" fmla="*/ 733425 w 2333625"/>
                <a:gd name="connsiteY5-272" fmla="*/ 0 h 609600"/>
                <a:gd name="connsiteX0-273" fmla="*/ 733425 w 2333625"/>
                <a:gd name="connsiteY0-274" fmla="*/ 0 h 609600"/>
                <a:gd name="connsiteX1-275" fmla="*/ 2333625 w 2333625"/>
                <a:gd name="connsiteY1-276" fmla="*/ 0 h 609600"/>
                <a:gd name="connsiteX2-277" fmla="*/ 2333625 w 2333625"/>
                <a:gd name="connsiteY2-278" fmla="*/ 609600 h 609600"/>
                <a:gd name="connsiteX3-279" fmla="*/ 0 w 2333625"/>
                <a:gd name="connsiteY3-280" fmla="*/ 555625 h 609600"/>
                <a:gd name="connsiteX4-281" fmla="*/ 523876 w 2333625"/>
                <a:gd name="connsiteY4-282" fmla="*/ 359410 h 609600"/>
                <a:gd name="connsiteX5-283" fmla="*/ 733425 w 2333625"/>
                <a:gd name="connsiteY5-284" fmla="*/ 0 h 609600"/>
                <a:gd name="connsiteX0-285" fmla="*/ 722348 w 2322548"/>
                <a:gd name="connsiteY0-286" fmla="*/ 0 h 609600"/>
                <a:gd name="connsiteX1-287" fmla="*/ 2322548 w 2322548"/>
                <a:gd name="connsiteY1-288" fmla="*/ 0 h 609600"/>
                <a:gd name="connsiteX2-289" fmla="*/ 2322548 w 2322548"/>
                <a:gd name="connsiteY2-290" fmla="*/ 609600 h 609600"/>
                <a:gd name="connsiteX3-291" fmla="*/ 0 w 2322548"/>
                <a:gd name="connsiteY3-292" fmla="*/ 575611 h 609600"/>
                <a:gd name="connsiteX4-293" fmla="*/ 512799 w 2322548"/>
                <a:gd name="connsiteY4-294" fmla="*/ 359410 h 609600"/>
                <a:gd name="connsiteX5-295" fmla="*/ 722348 w 2322548"/>
                <a:gd name="connsiteY5-296" fmla="*/ 0 h 609600"/>
                <a:gd name="connsiteX0-297" fmla="*/ 722348 w 2322548"/>
                <a:gd name="connsiteY0-298" fmla="*/ 0 h 609600"/>
                <a:gd name="connsiteX1-299" fmla="*/ 2322548 w 2322548"/>
                <a:gd name="connsiteY1-300" fmla="*/ 0 h 609600"/>
                <a:gd name="connsiteX2-301" fmla="*/ 2322548 w 2322548"/>
                <a:gd name="connsiteY2-302" fmla="*/ 609600 h 609600"/>
                <a:gd name="connsiteX3-303" fmla="*/ 0 w 2322548"/>
                <a:gd name="connsiteY3-304" fmla="*/ 575611 h 609600"/>
                <a:gd name="connsiteX4-305" fmla="*/ 595878 w 2322548"/>
                <a:gd name="connsiteY4-306" fmla="*/ 366548 h 609600"/>
                <a:gd name="connsiteX5-307" fmla="*/ 722348 w 2322548"/>
                <a:gd name="connsiteY5-308" fmla="*/ 0 h 609600"/>
                <a:gd name="connsiteX0-309" fmla="*/ 722348 w 2322548"/>
                <a:gd name="connsiteY0-310" fmla="*/ 0 h 609600"/>
                <a:gd name="connsiteX1-311" fmla="*/ 2322548 w 2322548"/>
                <a:gd name="connsiteY1-312" fmla="*/ 0 h 609600"/>
                <a:gd name="connsiteX2-313" fmla="*/ 2322548 w 2322548"/>
                <a:gd name="connsiteY2-314" fmla="*/ 609600 h 609600"/>
                <a:gd name="connsiteX3-315" fmla="*/ 0 w 2322548"/>
                <a:gd name="connsiteY3-316" fmla="*/ 575611 h 609600"/>
                <a:gd name="connsiteX4-317" fmla="*/ 756500 w 2322548"/>
                <a:gd name="connsiteY4-318" fmla="*/ 387960 h 609600"/>
                <a:gd name="connsiteX5-319" fmla="*/ 722348 w 2322548"/>
                <a:gd name="connsiteY5-320" fmla="*/ 0 h 609600"/>
                <a:gd name="connsiteX0-321" fmla="*/ 722348 w 2322548"/>
                <a:gd name="connsiteY0-322" fmla="*/ 0 h 609600"/>
                <a:gd name="connsiteX1-323" fmla="*/ 2322548 w 2322548"/>
                <a:gd name="connsiteY1-324" fmla="*/ 0 h 609600"/>
                <a:gd name="connsiteX2-325" fmla="*/ 2322548 w 2322548"/>
                <a:gd name="connsiteY2-326" fmla="*/ 609600 h 609600"/>
                <a:gd name="connsiteX3-327" fmla="*/ 0 w 2322548"/>
                <a:gd name="connsiteY3-328" fmla="*/ 575611 h 609600"/>
                <a:gd name="connsiteX4-329" fmla="*/ 739885 w 2322548"/>
                <a:gd name="connsiteY4-330" fmla="*/ 385105 h 609600"/>
                <a:gd name="connsiteX5-331" fmla="*/ 722348 w 2322548"/>
                <a:gd name="connsiteY5-332" fmla="*/ 0 h 609600"/>
                <a:gd name="connsiteX0-333" fmla="*/ 722348 w 2322548"/>
                <a:gd name="connsiteY0-334" fmla="*/ 0 h 609600"/>
                <a:gd name="connsiteX1-335" fmla="*/ 2322548 w 2322548"/>
                <a:gd name="connsiteY1-336" fmla="*/ 0 h 609600"/>
                <a:gd name="connsiteX2-337" fmla="*/ 2322548 w 2322548"/>
                <a:gd name="connsiteY2-338" fmla="*/ 609600 h 609600"/>
                <a:gd name="connsiteX3-339" fmla="*/ 0 w 2322548"/>
                <a:gd name="connsiteY3-340" fmla="*/ 575611 h 609600"/>
                <a:gd name="connsiteX4-341" fmla="*/ 739885 w 2322548"/>
                <a:gd name="connsiteY4-342" fmla="*/ 385105 h 609600"/>
                <a:gd name="connsiteX5-343" fmla="*/ 722348 w 2322548"/>
                <a:gd name="connsiteY5-344" fmla="*/ 0 h 609600"/>
                <a:gd name="connsiteX0-345" fmla="*/ 722348 w 2322548"/>
                <a:gd name="connsiteY0-346" fmla="*/ 0 h 609600"/>
                <a:gd name="connsiteX1-347" fmla="*/ 2322548 w 2322548"/>
                <a:gd name="connsiteY1-348" fmla="*/ 0 h 609600"/>
                <a:gd name="connsiteX2-349" fmla="*/ 2322548 w 2322548"/>
                <a:gd name="connsiteY2-350" fmla="*/ 609600 h 609600"/>
                <a:gd name="connsiteX3-351" fmla="*/ 0 w 2322548"/>
                <a:gd name="connsiteY3-352" fmla="*/ 575611 h 609600"/>
                <a:gd name="connsiteX4-353" fmla="*/ 739885 w 2322548"/>
                <a:gd name="connsiteY4-354" fmla="*/ 385105 h 609600"/>
                <a:gd name="connsiteX5-355" fmla="*/ 722348 w 2322548"/>
                <a:gd name="connsiteY5-356" fmla="*/ 0 h 609600"/>
                <a:gd name="connsiteX0-357" fmla="*/ 722348 w 2322548"/>
                <a:gd name="connsiteY0-358" fmla="*/ 0 h 609600"/>
                <a:gd name="connsiteX1-359" fmla="*/ 2322548 w 2322548"/>
                <a:gd name="connsiteY1-360" fmla="*/ 0 h 609600"/>
                <a:gd name="connsiteX2-361" fmla="*/ 2322548 w 2322548"/>
                <a:gd name="connsiteY2-362" fmla="*/ 609600 h 609600"/>
                <a:gd name="connsiteX3-363" fmla="*/ 0 w 2322548"/>
                <a:gd name="connsiteY3-364" fmla="*/ 575611 h 609600"/>
                <a:gd name="connsiteX4-365" fmla="*/ 739885 w 2322548"/>
                <a:gd name="connsiteY4-366" fmla="*/ 385105 h 609600"/>
                <a:gd name="connsiteX5-367" fmla="*/ 722348 w 2322548"/>
                <a:gd name="connsiteY5-368" fmla="*/ 0 h 609600"/>
                <a:gd name="connsiteX0-369" fmla="*/ 838661 w 2322548"/>
                <a:gd name="connsiteY0-370" fmla="*/ 0 h 616738"/>
                <a:gd name="connsiteX1-371" fmla="*/ 2322548 w 2322548"/>
                <a:gd name="connsiteY1-372" fmla="*/ 7138 h 616738"/>
                <a:gd name="connsiteX2-373" fmla="*/ 2322548 w 2322548"/>
                <a:gd name="connsiteY2-374" fmla="*/ 616738 h 616738"/>
                <a:gd name="connsiteX3-375" fmla="*/ 0 w 2322548"/>
                <a:gd name="connsiteY3-376" fmla="*/ 582749 h 616738"/>
                <a:gd name="connsiteX4-377" fmla="*/ 739885 w 2322548"/>
                <a:gd name="connsiteY4-378" fmla="*/ 392243 h 616738"/>
                <a:gd name="connsiteX5-379" fmla="*/ 838661 w 2322548"/>
                <a:gd name="connsiteY5-380" fmla="*/ 0 h 616738"/>
                <a:gd name="connsiteX0-381" fmla="*/ 838661 w 2322548"/>
                <a:gd name="connsiteY0-382" fmla="*/ 0 h 616738"/>
                <a:gd name="connsiteX1-383" fmla="*/ 2322548 w 2322548"/>
                <a:gd name="connsiteY1-384" fmla="*/ 7138 h 616738"/>
                <a:gd name="connsiteX2-385" fmla="*/ 2322548 w 2322548"/>
                <a:gd name="connsiteY2-386" fmla="*/ 616738 h 616738"/>
                <a:gd name="connsiteX3-387" fmla="*/ 0 w 2322548"/>
                <a:gd name="connsiteY3-388" fmla="*/ 582749 h 616738"/>
                <a:gd name="connsiteX4-389" fmla="*/ 739885 w 2322548"/>
                <a:gd name="connsiteY4-390" fmla="*/ 392243 h 616738"/>
                <a:gd name="connsiteX5-391" fmla="*/ 838661 w 2322548"/>
                <a:gd name="connsiteY5-392" fmla="*/ 0 h 616738"/>
                <a:gd name="connsiteX0-393" fmla="*/ 838661 w 2322548"/>
                <a:gd name="connsiteY0-394" fmla="*/ 0 h 616738"/>
                <a:gd name="connsiteX1-395" fmla="*/ 2322548 w 2322548"/>
                <a:gd name="connsiteY1-396" fmla="*/ 7138 h 616738"/>
                <a:gd name="connsiteX2-397" fmla="*/ 2322548 w 2322548"/>
                <a:gd name="connsiteY2-398" fmla="*/ 616738 h 616738"/>
                <a:gd name="connsiteX3-399" fmla="*/ 0 w 2322548"/>
                <a:gd name="connsiteY3-400" fmla="*/ 582749 h 616738"/>
                <a:gd name="connsiteX4-401" fmla="*/ 739885 w 2322548"/>
                <a:gd name="connsiteY4-402" fmla="*/ 392243 h 616738"/>
                <a:gd name="connsiteX5-403" fmla="*/ 838661 w 2322548"/>
                <a:gd name="connsiteY5-404" fmla="*/ 0 h 616738"/>
                <a:gd name="connsiteX0-405" fmla="*/ 838661 w 2322548"/>
                <a:gd name="connsiteY0-406" fmla="*/ 0 h 616738"/>
                <a:gd name="connsiteX1-407" fmla="*/ 2322548 w 2322548"/>
                <a:gd name="connsiteY1-408" fmla="*/ 7138 h 616738"/>
                <a:gd name="connsiteX2-409" fmla="*/ 2322548 w 2322548"/>
                <a:gd name="connsiteY2-410" fmla="*/ 616738 h 616738"/>
                <a:gd name="connsiteX3-411" fmla="*/ 0 w 2322548"/>
                <a:gd name="connsiteY3-412" fmla="*/ 582749 h 616738"/>
                <a:gd name="connsiteX4-413" fmla="*/ 739885 w 2322548"/>
                <a:gd name="connsiteY4-414" fmla="*/ 392243 h 616738"/>
                <a:gd name="connsiteX5-415" fmla="*/ 838661 w 2322548"/>
                <a:gd name="connsiteY5-416" fmla="*/ 0 h 6167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31" y="connsiteY5-32"/>
                </a:cxn>
              </a:cxnLst>
              <a:rect l="l" t="t" r="r" b="b"/>
              <a:pathLst>
                <a:path w="2322548" h="616738">
                  <a:moveTo>
                    <a:pt x="838661" y="0"/>
                  </a:moveTo>
                  <a:cubicBezTo>
                    <a:pt x="1333290" y="32357"/>
                    <a:pt x="1827919" y="4759"/>
                    <a:pt x="2322548" y="7138"/>
                  </a:cubicBezTo>
                  <a:lnTo>
                    <a:pt x="2322548" y="616738"/>
                  </a:lnTo>
                  <a:lnTo>
                    <a:pt x="0" y="582749"/>
                  </a:lnTo>
                  <a:cubicBezTo>
                    <a:pt x="385800" y="581902"/>
                    <a:pt x="628336" y="472785"/>
                    <a:pt x="739885" y="392243"/>
                  </a:cubicBezTo>
                  <a:cubicBezTo>
                    <a:pt x="857360" y="305248"/>
                    <a:pt x="939099" y="169176"/>
                    <a:pt x="8386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166852" y="1217537"/>
            <a:ext cx="1691148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– c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– a 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e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– d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b  </a:t>
            </a:r>
            <a:endParaRPr lang="vi-VN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hlinkClick r:id="rId3" action="ppaction://hlinksldjump"/>
          </p:cNvPr>
          <p:cNvSpPr/>
          <p:nvPr/>
        </p:nvSpPr>
        <p:spPr>
          <a:xfrm rot="1227491">
            <a:off x="2877776" y="2576261"/>
            <a:ext cx="70058" cy="187480"/>
          </a:xfrm>
          <a:prstGeom prst="ellipse">
            <a:avLst/>
          </a:prstGeom>
          <a:solidFill>
            <a:srgbClr val="FDE464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hlinkClick r:id="rId4" action="ppaction://hlinksldjump"/>
          </p:cNvPr>
          <p:cNvSpPr/>
          <p:nvPr/>
        </p:nvSpPr>
        <p:spPr>
          <a:xfrm rot="18237415">
            <a:off x="2690741" y="2621825"/>
            <a:ext cx="70058" cy="187480"/>
          </a:xfrm>
          <a:prstGeom prst="ellipse">
            <a:avLst/>
          </a:prstGeom>
          <a:solidFill>
            <a:srgbClr val="FDE464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hlinkClick r:id="rId3" action="ppaction://hlinksldjump"/>
          </p:cNvPr>
          <p:cNvSpPr/>
          <p:nvPr/>
        </p:nvSpPr>
        <p:spPr>
          <a:xfrm rot="13975935">
            <a:off x="2690742" y="2800993"/>
            <a:ext cx="70058" cy="187480"/>
          </a:xfrm>
          <a:prstGeom prst="ellipse">
            <a:avLst/>
          </a:prstGeom>
          <a:solidFill>
            <a:srgbClr val="FDE464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hlinkClick r:id="rId3" action="ppaction://hlinksldjump"/>
          </p:cNvPr>
          <p:cNvSpPr/>
          <p:nvPr/>
        </p:nvSpPr>
        <p:spPr>
          <a:xfrm rot="9968553">
            <a:off x="2874002" y="2867668"/>
            <a:ext cx="70058" cy="187480"/>
          </a:xfrm>
          <a:prstGeom prst="ellipse">
            <a:avLst/>
          </a:prstGeom>
          <a:solidFill>
            <a:srgbClr val="FDE464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hlinkClick r:id="rId3" action="ppaction://hlinksldjump"/>
          </p:cNvPr>
          <p:cNvSpPr/>
          <p:nvPr/>
        </p:nvSpPr>
        <p:spPr>
          <a:xfrm rot="5829268">
            <a:off x="2963699" y="2766544"/>
            <a:ext cx="70058" cy="122831"/>
          </a:xfrm>
          <a:prstGeom prst="ellipse">
            <a:avLst/>
          </a:prstGeom>
          <a:solidFill>
            <a:srgbClr val="FDE464"/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1" grpId="0" uiExpand="1" build="p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1"/>
            <a:ext cx="6858000" cy="51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98" y="2670863"/>
            <a:ext cx="1479910" cy="247263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" y="3795508"/>
            <a:ext cx="6857931" cy="157634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25" y="3595243"/>
            <a:ext cx="1620180" cy="120664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8" y="2931679"/>
            <a:ext cx="702078" cy="1441948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836712" y="412177"/>
            <a:ext cx="1512168" cy="791844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512676" y="628134"/>
            <a:ext cx="1566174" cy="1079787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0" tIns="38400" rIns="76800" bIns="38400"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88" y="772106"/>
            <a:ext cx="4110434" cy="2447516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1238768" y="2194007"/>
            <a:ext cx="4266474" cy="770047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en-US" altLang="zh-CN" sz="4500" spc="-252" err="1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  <a:sym typeface="+mn-lt"/>
              </a:rPr>
              <a:t>Trân</a:t>
            </a:r>
            <a:r>
              <a:rPr lang="en-US" altLang="zh-CN" sz="4500" spc="-252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spc="-252" err="1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  <a:sym typeface="+mn-lt"/>
              </a:rPr>
              <a:t>trọng</a:t>
            </a:r>
            <a:r>
              <a:rPr lang="en-US" altLang="zh-CN" sz="4500" spc="-252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spc="-252" err="1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4500" spc="-252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500" spc="-252" err="1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  <a:sym typeface="+mn-lt"/>
              </a:rPr>
              <a:t>ơn</a:t>
            </a:r>
            <a:r>
              <a:rPr lang="en-US" altLang="zh-CN" sz="4500" spc="-252">
                <a:solidFill>
                  <a:srgbClr val="00B050"/>
                </a:solidFill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  <a:sym typeface="+mn-lt"/>
              </a:rPr>
              <a:t>!</a:t>
            </a:r>
            <a:endParaRPr lang="zh-CN" altLang="en-US" sz="4500" spc="-252">
              <a:solidFill>
                <a:srgbClr val="00B050"/>
              </a:solidFill>
              <a:latin typeface="Times New Roman" panose="02020603050405020304" pitchFamily="18" charset="0"/>
              <a:ea typeface="汉仪小麦体简" panose="00020600040101010101" pitchFamily="18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268205"/>
            <a:ext cx="1149444" cy="143971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4631505" y="3343054"/>
            <a:ext cx="297729" cy="67644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40000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accel="46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0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2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3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5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9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0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252</Words>
  <Application>WPS Presentation</Application>
  <PresentationFormat>Custom</PresentationFormat>
  <Paragraphs>24</Paragraphs>
  <Slides>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20" baseType="lpstr">
      <vt:lpstr>Arial</vt:lpstr>
      <vt:lpstr>SimSun</vt:lpstr>
      <vt:lpstr>Wingdings</vt:lpstr>
      <vt:lpstr>Arial</vt:lpstr>
      <vt:lpstr>Kalam</vt:lpstr>
      <vt:lpstr>Montserrat</vt:lpstr>
      <vt:lpstr>UTM Cookies</vt:lpstr>
      <vt:lpstr>Segoe Print</vt:lpstr>
      <vt:lpstr>UTM Avo</vt:lpstr>
      <vt:lpstr>Times New Roman</vt:lpstr>
      <vt:lpstr>汉仪小麦体简</vt:lpstr>
      <vt:lpstr>Microsoft YaHei</vt:lpstr>
      <vt:lpstr>Arial Unicode MS</vt:lpstr>
      <vt:lpstr>字魂36号-正文宋楷</vt:lpstr>
      <vt:lpstr>Doodle Sketchbook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151</cp:revision>
  <dcterms:created xsi:type="dcterms:W3CDTF">2022-10-29T01:47:00Z</dcterms:created>
  <dcterms:modified xsi:type="dcterms:W3CDTF">2022-10-30T01:50:27Z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35A24BA782B14390A560CE5CC72F0646</vt:lpwstr>
  </property>
  <property fmtid="{D5CDD505-2E9C-101B-9397-08002B2CF9AE}" pid="3" name="KSOProductBuildVer">
    <vt:lpwstr>1033-11.2.0.11380</vt:lpwstr>
  </property>
</Properties>
</file>