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  <p:sldMasterId id="2147483713" r:id="rId3"/>
  </p:sldMasterIdLst>
  <p:notesMasterIdLst>
    <p:notesMasterId r:id="rId20"/>
  </p:notesMasterIdLst>
  <p:sldIdLst>
    <p:sldId id="517" r:id="rId4"/>
    <p:sldId id="296" r:id="rId5"/>
    <p:sldId id="497" r:id="rId6"/>
    <p:sldId id="299" r:id="rId7"/>
    <p:sldId id="498" r:id="rId8"/>
    <p:sldId id="499" r:id="rId9"/>
    <p:sldId id="503" r:id="rId10"/>
    <p:sldId id="501" r:id="rId11"/>
    <p:sldId id="504" r:id="rId12"/>
    <p:sldId id="506" r:id="rId13"/>
    <p:sldId id="508" r:id="rId14"/>
    <p:sldId id="509" r:id="rId15"/>
    <p:sldId id="512" r:id="rId16"/>
    <p:sldId id="514" r:id="rId17"/>
    <p:sldId id="515" r:id="rId18"/>
    <p:sldId id="4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2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12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755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726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28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788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157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075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788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700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347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96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2159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 VIẾT: CHỮ HOA G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89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09847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17051" y="1825961"/>
            <a:ext cx="6950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G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cỡ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nhỏ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mấy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li?,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mấy</a:t>
            </a:r>
            <a:r>
              <a:rPr lang="en-US" sz="36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25576" y="3787493"/>
            <a:ext cx="6950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G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cỡ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nhỏ</a:t>
            </a:r>
            <a:r>
              <a:rPr lang="en-US" sz="3600" dirty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cao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3 ô li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nửa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ô li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phần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trên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phần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dưới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rộng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2 ô li </a:t>
            </a:r>
            <a:r>
              <a:rPr lang="en-US" sz="3600" dirty="0" err="1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rưỡi</a:t>
            </a:r>
            <a:r>
              <a:rPr lang="en-US" sz="3600" dirty="0" smtClean="0">
                <a:solidFill>
                  <a:srgbClr val="7030A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3600" dirty="0">
              <a:solidFill>
                <a:srgbClr val="7030A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/>
          <a:srcRect l="17481" b="19437"/>
          <a:stretch/>
        </p:blipFill>
        <p:spPr>
          <a:xfrm>
            <a:off x="7275947" y="2299296"/>
            <a:ext cx="4381821" cy="29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pic>
        <p:nvPicPr>
          <p:cNvPr id="5" name="chu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7127" y="0"/>
            <a:ext cx="7966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14255" y="4736336"/>
            <a:ext cx="796636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ách đặt dấu thanh ở các chữ cái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5" y="702383"/>
            <a:ext cx="11924810" cy="22922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4255" y="3941494"/>
            <a:ext cx="6096000" cy="69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4255" y="3242392"/>
            <a:ext cx="6096000" cy="6991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4255" y="5435438"/>
            <a:ext cx="8876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9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343068"/>
              </p:ext>
            </p:extLst>
          </p:nvPr>
        </p:nvGraphicFramePr>
        <p:xfrm>
          <a:off x="301870" y="814423"/>
          <a:ext cx="11588260" cy="1984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5688">
                  <a:extLst>
                    <a:ext uri="{9D8B030D-6E8A-4147-A177-3AD203B41FA5}">
                      <a16:colId xmlns:a16="http://schemas.microsoft.com/office/drawing/2014/main" xmlns="" val="2286927830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1402838645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611870102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2913790501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2112383938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2596779116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2109400071"/>
                    </a:ext>
                  </a:extLst>
                </a:gridCol>
                <a:gridCol w="1005930">
                  <a:extLst>
                    <a:ext uri="{9D8B030D-6E8A-4147-A177-3AD203B41FA5}">
                      <a16:colId xmlns:a16="http://schemas.microsoft.com/office/drawing/2014/main" xmlns="" val="2803052759"/>
                    </a:ext>
                  </a:extLst>
                </a:gridCol>
                <a:gridCol w="925450">
                  <a:extLst>
                    <a:ext uri="{9D8B030D-6E8A-4147-A177-3AD203B41FA5}">
                      <a16:colId xmlns:a16="http://schemas.microsoft.com/office/drawing/2014/main" xmlns="" val="3574858044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1788627206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2271902894"/>
                    </a:ext>
                  </a:extLst>
                </a:gridCol>
                <a:gridCol w="965688">
                  <a:extLst>
                    <a:ext uri="{9D8B030D-6E8A-4147-A177-3AD203B41FA5}">
                      <a16:colId xmlns:a16="http://schemas.microsoft.com/office/drawing/2014/main" xmlns="" val="1019298611"/>
                    </a:ext>
                  </a:extLst>
                </a:gridCol>
              </a:tblGrid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7264167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450255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3370556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44920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6324839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6942761"/>
                  </a:ext>
                </a:extLst>
              </a:tr>
              <a:tr h="26473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47788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2925" y="1372592"/>
            <a:ext cx="12397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Gần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mực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thì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đen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gần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đèn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thì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sáng</a:t>
            </a:r>
            <a:r>
              <a:rPr lang="en-US" sz="5400" b="1" dirty="0" smtClean="0">
                <a:solidFill>
                  <a:srgbClr val="00B05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  <a:endParaRPr lang="en-US" sz="5400" b="1" dirty="0">
              <a:solidFill>
                <a:srgbClr val="00B050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3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0203" y="8838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Chữ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đẹp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mà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nết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càng</a:t>
            </a:r>
            <a:r>
              <a:rPr lang="en-US" sz="4000" b="1" cap="none" spc="0" dirty="0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b="1" cap="none" spc="0" dirty="0" err="1" smtClean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ngoan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y2mate.com - Chữ đẹp mà nết càng ngoan  Karaoke  HTKB MUSI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1369147"/>
            <a:ext cx="12192001" cy="5488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609" y="513930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múa</a:t>
            </a:r>
            <a:r>
              <a:rPr lang="en-US" sz="36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978" y="24979"/>
            <a:ext cx="2429021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81862"/>
            <a:ext cx="3136254" cy="432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86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0240" y="391454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81862"/>
            <a:ext cx="3136254" cy="47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738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6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ô li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53881" y="3209548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340" y="895930"/>
            <a:ext cx="3136254" cy="47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907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78884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 91"/>
          <p:cNvSpPr>
            <a:spLocks noChangeArrowheads="1"/>
          </p:cNvSpPr>
          <p:nvPr/>
        </p:nvSpPr>
        <p:spPr bwMode="auto">
          <a:xfrm>
            <a:off x="2657067" y="2923917"/>
            <a:ext cx="6943324" cy="202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cong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xoắn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2" name="Hình Chữ nhật 91"/>
          <p:cNvSpPr>
            <a:spLocks noChangeArrowheads="1"/>
          </p:cNvSpPr>
          <p:nvPr/>
        </p:nvSpPr>
        <p:spPr bwMode="auto">
          <a:xfrm>
            <a:off x="2657067" y="4891804"/>
            <a:ext cx="6943324" cy="69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khuyết</a:t>
            </a:r>
            <a:r>
              <a:rPr lang="en-US" altLang="en-US" sz="3600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6600CC"/>
                </a:solidFill>
                <a:latin typeface="Times New Roman" panose="02020603050405020304" pitchFamily="18" charset="0"/>
              </a:rPr>
              <a:t>dưới</a:t>
            </a:r>
            <a:endParaRPr lang="en-US" altLang="en-US" sz="3600" dirty="0" smtClean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/>
      <p:bldP spid="9" grpId="1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114" descr="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27" y="115575"/>
            <a:ext cx="2743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5" descr="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27" y="160338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29984" y="4092526"/>
            <a:ext cx="9241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29984" y="4907707"/>
            <a:ext cx="84593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3" name="y2mate.com - Hướng dẫn viết chữ G hoa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1745" y="0"/>
            <a:ext cx="7606145" cy="5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278</Words>
  <Application>Microsoft Office PowerPoint</Application>
  <PresentationFormat>Widescreen</PresentationFormat>
  <Paragraphs>43</Paragraphs>
  <Slides>16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Microsoft YaHei</vt:lpstr>
      <vt:lpstr>Arial</vt:lpstr>
      <vt:lpstr>Calibri</vt:lpstr>
      <vt:lpstr>Calibri Light</vt:lpstr>
      <vt:lpstr>Catamaran</vt:lpstr>
      <vt:lpstr>Comfortaa</vt:lpstr>
      <vt:lpstr>HP001 4 hàng</vt:lpstr>
      <vt:lpstr>HP001 5H</vt:lpstr>
      <vt:lpstr>Roboto Slab Regular</vt:lpstr>
      <vt:lpstr>Times New Roman</vt:lpstr>
      <vt:lpstr>Vibur</vt:lpstr>
      <vt:lpstr>等线</vt:lpstr>
      <vt:lpstr>1_Office Theme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67</cp:revision>
  <dcterms:created xsi:type="dcterms:W3CDTF">2021-06-19T03:09:12Z</dcterms:created>
  <dcterms:modified xsi:type="dcterms:W3CDTF">2022-10-12T09:11:15Z</dcterms:modified>
</cp:coreProperties>
</file>